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72" r:id="rId12"/>
    <p:sldId id="271" r:id="rId13"/>
    <p:sldId id="270" r:id="rId1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7" autoAdjust="0"/>
    <p:restoredTop sz="65176" autoAdjust="0"/>
  </p:normalViewPr>
  <p:slideViewPr>
    <p:cSldViewPr snapToGrid="0">
      <p:cViewPr varScale="1">
        <p:scale>
          <a:sx n="74" d="100"/>
          <a:sy n="74" d="100"/>
        </p:scale>
        <p:origin x="19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34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02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85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6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5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50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66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34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0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4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25194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Restful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11A2E-65F5-46D6-A831-43231DAAA5C8}"/>
              </a:ext>
            </a:extLst>
          </p:cNvPr>
          <p:cNvSpPr txBox="1"/>
          <p:nvPr/>
        </p:nvSpPr>
        <p:spPr>
          <a:xfrm>
            <a:off x="1704513" y="620822"/>
            <a:ext cx="2611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REST API - Response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64E1BD-18D3-4780-96AC-AD0EF8C4CD25}"/>
              </a:ext>
            </a:extLst>
          </p:cNvPr>
          <p:cNvSpPr/>
          <p:nvPr/>
        </p:nvSpPr>
        <p:spPr>
          <a:xfrm>
            <a:off x="1887660" y="1610399"/>
            <a:ext cx="3729369" cy="334932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707822-6420-4697-AED0-F0A0AF1986DB}"/>
              </a:ext>
            </a:extLst>
          </p:cNvPr>
          <p:cNvSpPr/>
          <p:nvPr/>
        </p:nvSpPr>
        <p:spPr>
          <a:xfrm>
            <a:off x="6854656" y="1610399"/>
            <a:ext cx="3729369" cy="334932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06382C8-44C8-4AC7-AC00-6005F9D64CD5}"/>
              </a:ext>
            </a:extLst>
          </p:cNvPr>
          <p:cNvCxnSpPr/>
          <p:nvPr/>
        </p:nvCxnSpPr>
        <p:spPr>
          <a:xfrm>
            <a:off x="5856392" y="3285060"/>
            <a:ext cx="727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FED5CD-A28B-4E57-A4AC-B9E7E1F908C7}"/>
              </a:ext>
            </a:extLst>
          </p:cNvPr>
          <p:cNvSpPr/>
          <p:nvPr/>
        </p:nvSpPr>
        <p:spPr>
          <a:xfrm>
            <a:off x="2723494" y="2957098"/>
            <a:ext cx="2057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/>
              <a:t>…/book</a:t>
            </a:r>
            <a:endParaRPr lang="ko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D0A09E-3FD5-47ED-8004-BAE996ABED20}"/>
              </a:ext>
            </a:extLst>
          </p:cNvPr>
          <p:cNvSpPr/>
          <p:nvPr/>
        </p:nvSpPr>
        <p:spPr>
          <a:xfrm>
            <a:off x="7157049" y="2640420"/>
            <a:ext cx="2676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HTTP 201 (CREATED)</a:t>
            </a:r>
            <a:endParaRPr lang="ko-KR" altLang="en-US" sz="2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528557-CB9E-494C-AE8A-172D10CBBAF2}"/>
              </a:ext>
            </a:extLst>
          </p:cNvPr>
          <p:cNvSpPr/>
          <p:nvPr/>
        </p:nvSpPr>
        <p:spPr>
          <a:xfrm>
            <a:off x="6854656" y="1834797"/>
            <a:ext cx="2676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HTTP 200 (OK)</a:t>
            </a:r>
            <a:endParaRPr lang="ko-KR" altLang="en-US" sz="2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64128F-6C1E-42EA-A62A-444CA1BC4BA3}"/>
              </a:ext>
            </a:extLst>
          </p:cNvPr>
          <p:cNvSpPr/>
          <p:nvPr/>
        </p:nvSpPr>
        <p:spPr>
          <a:xfrm>
            <a:off x="7157049" y="3552776"/>
            <a:ext cx="3228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HTTP 204 (NO CONTENT)</a:t>
            </a:r>
            <a:endParaRPr lang="ko-KR" altLang="en-US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523778-427B-4FA9-98CA-9ABCA6452A30}"/>
              </a:ext>
            </a:extLst>
          </p:cNvPr>
          <p:cNvSpPr/>
          <p:nvPr/>
        </p:nvSpPr>
        <p:spPr>
          <a:xfrm>
            <a:off x="6817350" y="4335352"/>
            <a:ext cx="2676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HTTP 200 (OK)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73EA6BA-A7B2-442D-92B2-934DB71E415E}"/>
              </a:ext>
            </a:extLst>
          </p:cNvPr>
          <p:cNvSpPr/>
          <p:nvPr/>
        </p:nvSpPr>
        <p:spPr>
          <a:xfrm>
            <a:off x="5191436" y="1822989"/>
            <a:ext cx="205769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/>
              <a:t>GET</a:t>
            </a:r>
            <a:endParaRPr lang="ko-KR" altLang="en-US" sz="1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B489F5-6D3E-4F17-AFFA-18E2BB26D503}"/>
              </a:ext>
            </a:extLst>
          </p:cNvPr>
          <p:cNvSpPr/>
          <p:nvPr/>
        </p:nvSpPr>
        <p:spPr>
          <a:xfrm>
            <a:off x="5219808" y="2623230"/>
            <a:ext cx="205769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/>
              <a:t>POST</a:t>
            </a:r>
            <a:endParaRPr lang="ko-KR" altLang="en-US" sz="1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21CFFA-3FAB-4C05-A3A9-896A1076BBF6}"/>
              </a:ext>
            </a:extLst>
          </p:cNvPr>
          <p:cNvSpPr/>
          <p:nvPr/>
        </p:nvSpPr>
        <p:spPr>
          <a:xfrm>
            <a:off x="5219808" y="3572213"/>
            <a:ext cx="205769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/>
              <a:t>DELETE</a:t>
            </a:r>
            <a:endParaRPr lang="ko-KR" altLang="en-US" sz="1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8831DB-1732-410A-91DA-E9AFDAE9BE52}"/>
              </a:ext>
            </a:extLst>
          </p:cNvPr>
          <p:cNvSpPr/>
          <p:nvPr/>
        </p:nvSpPr>
        <p:spPr>
          <a:xfrm>
            <a:off x="5219808" y="4335352"/>
            <a:ext cx="205769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/>
              <a:t>PUT</a:t>
            </a:r>
            <a:endParaRPr lang="ko-KR" altLang="en-US" sz="1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9F60410-C7D0-42A0-B50F-81AC88A2D890}"/>
              </a:ext>
            </a:extLst>
          </p:cNvPr>
          <p:cNvSpPr/>
          <p:nvPr/>
        </p:nvSpPr>
        <p:spPr>
          <a:xfrm>
            <a:off x="1704513" y="5331045"/>
            <a:ext cx="9268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상황에 따라 적절한 상태코드를 </a:t>
            </a:r>
            <a:r>
              <a:rPr lang="en-US" altLang="ko-KR" sz="2400" dirty="0"/>
              <a:t>Response.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426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B694E8-86DF-4767-8D29-21ADB6D56430}"/>
              </a:ext>
            </a:extLst>
          </p:cNvPr>
          <p:cNvSpPr/>
          <p:nvPr/>
        </p:nvSpPr>
        <p:spPr>
          <a:xfrm>
            <a:off x="1586143" y="3198167"/>
            <a:ext cx="9268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Request</a:t>
            </a:r>
            <a:r>
              <a:rPr lang="ko-KR" altLang="en-US" sz="2400" dirty="0"/>
              <a:t>와 </a:t>
            </a:r>
            <a:r>
              <a:rPr lang="en-US" altLang="ko-KR" sz="2400" dirty="0"/>
              <a:t>Response</a:t>
            </a:r>
            <a:r>
              <a:rPr lang="ko-KR" altLang="en-US" sz="2400" dirty="0"/>
              <a:t>를 전부 </a:t>
            </a:r>
            <a:r>
              <a:rPr lang="en-US" altLang="ko-KR" sz="2400" dirty="0"/>
              <a:t>Rest</a:t>
            </a:r>
            <a:r>
              <a:rPr lang="ko-KR" altLang="en-US" sz="2400" dirty="0"/>
              <a:t>하게 만들어야 </a:t>
            </a:r>
            <a:r>
              <a:rPr lang="en-US" altLang="ko-KR" sz="2400" dirty="0" err="1"/>
              <a:t>RESTFul</a:t>
            </a:r>
            <a:r>
              <a:rPr lang="en-US" altLang="ko-KR" sz="2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212543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71006-E4CB-4C2E-A989-B1D8F491DED2}"/>
              </a:ext>
            </a:extLst>
          </p:cNvPr>
          <p:cNvSpPr txBox="1"/>
          <p:nvPr/>
        </p:nvSpPr>
        <p:spPr>
          <a:xfrm>
            <a:off x="1704513" y="620822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REST API </a:t>
            </a:r>
            <a:r>
              <a:rPr lang="ko-KR" altLang="en-US" sz="2000" dirty="0"/>
              <a:t>장</a:t>
            </a:r>
            <a:r>
              <a:rPr lang="en-US" altLang="ko-KR" sz="2000" dirty="0"/>
              <a:t>, </a:t>
            </a:r>
            <a:r>
              <a:rPr lang="ko-KR" altLang="en-US" sz="2000" dirty="0"/>
              <a:t>단점</a:t>
            </a:r>
            <a:endParaRPr lang="en-US" altLang="ko-KR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D61C19-220B-423A-9819-B4555FA73B34}"/>
              </a:ext>
            </a:extLst>
          </p:cNvPr>
          <p:cNvSpPr/>
          <p:nvPr/>
        </p:nvSpPr>
        <p:spPr>
          <a:xfrm>
            <a:off x="2098289" y="182874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/>
              <a:t>장점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5E31B8-CD12-4153-BFF1-B6B140EAA327}"/>
              </a:ext>
            </a:extLst>
          </p:cNvPr>
          <p:cNvSpPr/>
          <p:nvPr/>
        </p:nvSpPr>
        <p:spPr>
          <a:xfrm>
            <a:off x="3001100" y="2506305"/>
            <a:ext cx="4870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서버와 클라이언트가 명확하게 분리된다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0A22AA-FE86-4BB1-9F69-A8EF35295AC0}"/>
              </a:ext>
            </a:extLst>
          </p:cNvPr>
          <p:cNvSpPr/>
          <p:nvPr/>
        </p:nvSpPr>
        <p:spPr>
          <a:xfrm>
            <a:off x="3001100" y="3183861"/>
            <a:ext cx="7717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사용이 쉽고 직관적이며</a:t>
            </a:r>
            <a:r>
              <a:rPr lang="en-US" altLang="ko-KR" sz="2000" dirty="0"/>
              <a:t>, </a:t>
            </a:r>
            <a:r>
              <a:rPr lang="ko-KR" altLang="en-US" sz="2000" dirty="0"/>
              <a:t>이를 통해 협업 능력을 증진시킬 수 있다</a:t>
            </a:r>
            <a:r>
              <a:rPr lang="en-US" altLang="ko-KR" sz="20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0DBBE2-227E-450C-8C3A-091901F42D2B}"/>
              </a:ext>
            </a:extLst>
          </p:cNvPr>
          <p:cNvSpPr/>
          <p:nvPr/>
        </p:nvSpPr>
        <p:spPr>
          <a:xfrm>
            <a:off x="2098288" y="399724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/>
              <a:t>단점</a:t>
            </a:r>
            <a:endParaRPr lang="en-US" altLang="ko-KR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D2736B-DDA7-4CC8-975A-DD05FA8C56E1}"/>
              </a:ext>
            </a:extLst>
          </p:cNvPr>
          <p:cNvSpPr/>
          <p:nvPr/>
        </p:nvSpPr>
        <p:spPr>
          <a:xfrm>
            <a:off x="3001099" y="4921336"/>
            <a:ext cx="4100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명시적인 표준이 존재하지 않는다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439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B694E8-86DF-4767-8D29-21ADB6D56430}"/>
              </a:ext>
            </a:extLst>
          </p:cNvPr>
          <p:cNvSpPr/>
          <p:nvPr/>
        </p:nvSpPr>
        <p:spPr>
          <a:xfrm>
            <a:off x="1586142" y="2497976"/>
            <a:ext cx="9268287" cy="18620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500" dirty="0"/>
              <a:t>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1635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725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REST, RESTful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9A729C-6090-4486-9701-4B9F978910D2}"/>
              </a:ext>
            </a:extLst>
          </p:cNvPr>
          <p:cNvSpPr/>
          <p:nvPr/>
        </p:nvSpPr>
        <p:spPr>
          <a:xfrm>
            <a:off x="3396221" y="2001350"/>
            <a:ext cx="5399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Noto Sans KR"/>
              </a:rPr>
              <a:t>Re</a:t>
            </a:r>
            <a:r>
              <a:rPr lang="en-US" altLang="ko-KR" sz="3200" dirty="0">
                <a:solidFill>
                  <a:srgbClr val="555555"/>
                </a:solidFill>
                <a:latin typeface="Noto Sans KR"/>
              </a:rPr>
              <a:t>presentational </a:t>
            </a:r>
            <a:r>
              <a:rPr lang="en-US" altLang="ko-KR" sz="3200" dirty="0">
                <a:solidFill>
                  <a:srgbClr val="FF0000"/>
                </a:solidFill>
                <a:latin typeface="Noto Sans KR"/>
              </a:rPr>
              <a:t>S</a:t>
            </a:r>
            <a:r>
              <a:rPr lang="en-US" altLang="ko-KR" sz="3200" dirty="0">
                <a:solidFill>
                  <a:srgbClr val="555555"/>
                </a:solidFill>
                <a:latin typeface="Noto Sans KR"/>
              </a:rPr>
              <a:t>tate </a:t>
            </a:r>
            <a:r>
              <a:rPr lang="en-US" altLang="ko-KR" sz="3200" dirty="0">
                <a:solidFill>
                  <a:srgbClr val="FF0000"/>
                </a:solidFill>
                <a:latin typeface="Noto Sans KR"/>
              </a:rPr>
              <a:t>T</a:t>
            </a:r>
            <a:r>
              <a:rPr lang="en-US" altLang="ko-KR" sz="3200" dirty="0">
                <a:solidFill>
                  <a:srgbClr val="555555"/>
                </a:solidFill>
                <a:latin typeface="Noto Sans KR"/>
              </a:rPr>
              <a:t>ransfer</a:t>
            </a:r>
            <a:endParaRPr lang="ko-KR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390296-B1D4-48C5-A679-F6138AAE2FD6}"/>
              </a:ext>
            </a:extLst>
          </p:cNvPr>
          <p:cNvSpPr/>
          <p:nvPr/>
        </p:nvSpPr>
        <p:spPr>
          <a:xfrm>
            <a:off x="5155676" y="2921168"/>
            <a:ext cx="18806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/>
              <a:t>REST</a:t>
            </a:r>
            <a:endParaRPr lang="ko-KR" altLang="en-US" sz="4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D4B8848-E07E-46B7-9521-5B1ED9E3002F}"/>
              </a:ext>
            </a:extLst>
          </p:cNvPr>
          <p:cNvSpPr/>
          <p:nvPr/>
        </p:nvSpPr>
        <p:spPr>
          <a:xfrm>
            <a:off x="2915740" y="4116584"/>
            <a:ext cx="1581539" cy="15815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자원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E8E772E-2505-4109-AE5C-10189D935C8D}"/>
              </a:ext>
            </a:extLst>
          </p:cNvPr>
          <p:cNvSpPr/>
          <p:nvPr/>
        </p:nvSpPr>
        <p:spPr>
          <a:xfrm>
            <a:off x="5429515" y="4116584"/>
            <a:ext cx="1581539" cy="15815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행위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AC7B74F-AA2E-4785-A183-209C1314843F}"/>
              </a:ext>
            </a:extLst>
          </p:cNvPr>
          <p:cNvSpPr/>
          <p:nvPr/>
        </p:nvSpPr>
        <p:spPr>
          <a:xfrm>
            <a:off x="7943291" y="4116584"/>
            <a:ext cx="1581539" cy="15815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표현</a:t>
            </a:r>
          </a:p>
        </p:txBody>
      </p:sp>
    </p:spTree>
    <p:extLst>
      <p:ext uri="{BB962C8B-B14F-4D97-AF65-F5344CB8AC3E}">
        <p14:creationId xmlns:p14="http://schemas.microsoft.com/office/powerpoint/2010/main" val="184580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435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REST API - Request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743DA4-25EE-4267-A15C-938EBA5446CE}"/>
              </a:ext>
            </a:extLst>
          </p:cNvPr>
          <p:cNvSpPr/>
          <p:nvPr/>
        </p:nvSpPr>
        <p:spPr>
          <a:xfrm>
            <a:off x="4916887" y="1945366"/>
            <a:ext cx="26068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/>
              <a:t>도서 관리 </a:t>
            </a:r>
            <a:r>
              <a:rPr lang="en-US" altLang="ko-KR" sz="2800" dirty="0"/>
              <a:t>URI?</a:t>
            </a:r>
            <a:endParaRPr lang="ko-KR" altLang="en-US" sz="3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0128AD-DED7-4EEF-B01F-25CDBF36341A}"/>
              </a:ext>
            </a:extLst>
          </p:cNvPr>
          <p:cNvSpPr/>
          <p:nvPr/>
        </p:nvSpPr>
        <p:spPr>
          <a:xfrm>
            <a:off x="4748578" y="2841635"/>
            <a:ext cx="2694840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…/</a:t>
            </a:r>
            <a:r>
              <a:rPr lang="en-US" altLang="ko-KR" sz="2800" dirty="0" err="1"/>
              <a:t>getallbooks</a:t>
            </a:r>
            <a:endParaRPr lang="en-US" altLang="ko-KR" sz="2800" dirty="0"/>
          </a:p>
          <a:p>
            <a:pPr algn="ctr"/>
            <a:r>
              <a:rPr lang="en-US" altLang="ko-KR" sz="2800" dirty="0"/>
              <a:t>…/create/book</a:t>
            </a:r>
          </a:p>
          <a:p>
            <a:pPr algn="ctr"/>
            <a:r>
              <a:rPr lang="en-US" altLang="ko-KR" sz="2800" dirty="0"/>
              <a:t>…/delete/book</a:t>
            </a:r>
          </a:p>
          <a:p>
            <a:pPr algn="ctr"/>
            <a:r>
              <a:rPr lang="en-US" altLang="ko-KR" sz="2800" dirty="0"/>
              <a:t>…/modify/book</a:t>
            </a:r>
          </a:p>
          <a:p>
            <a:pPr algn="ctr"/>
            <a:r>
              <a:rPr lang="en-US" altLang="ko-KR" sz="2800" dirty="0"/>
              <a:t>……</a:t>
            </a:r>
            <a:endParaRPr lang="ko-KR" altLang="en-US" sz="2800" dirty="0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766CB718-C257-4313-8A15-E88B4C4965DF}"/>
              </a:ext>
            </a:extLst>
          </p:cNvPr>
          <p:cNvSpPr/>
          <p:nvPr/>
        </p:nvSpPr>
        <p:spPr>
          <a:xfrm>
            <a:off x="4831944" y="2560294"/>
            <a:ext cx="2528110" cy="252811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2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743DA4-25EE-4267-A15C-938EBA5446CE}"/>
              </a:ext>
            </a:extLst>
          </p:cNvPr>
          <p:cNvSpPr/>
          <p:nvPr/>
        </p:nvSpPr>
        <p:spPr>
          <a:xfrm>
            <a:off x="4801475" y="1945366"/>
            <a:ext cx="2837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err="1"/>
              <a:t>RESTFul</a:t>
            </a:r>
            <a:r>
              <a:rPr lang="ko-KR" altLang="en-US" sz="2000" dirty="0"/>
              <a:t>하게 만든다면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0128AD-DED7-4EEF-B01F-25CDBF36341A}"/>
              </a:ext>
            </a:extLst>
          </p:cNvPr>
          <p:cNvSpPr/>
          <p:nvPr/>
        </p:nvSpPr>
        <p:spPr>
          <a:xfrm>
            <a:off x="5067150" y="3105834"/>
            <a:ext cx="2057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/>
              <a:t>…/</a:t>
            </a:r>
            <a:r>
              <a:rPr lang="en-US" altLang="ko-KR" sz="3600" dirty="0"/>
              <a:t>book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F0832C-84DE-4311-8874-D41D3C94B77C}"/>
              </a:ext>
            </a:extLst>
          </p:cNvPr>
          <p:cNvSpPr/>
          <p:nvPr/>
        </p:nvSpPr>
        <p:spPr>
          <a:xfrm>
            <a:off x="2780652" y="4860528"/>
            <a:ext cx="6879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CRUD Action</a:t>
            </a:r>
            <a:r>
              <a:rPr lang="ko-KR" altLang="en-US" sz="2000" dirty="0"/>
              <a:t>은 </a:t>
            </a:r>
            <a:r>
              <a:rPr lang="en-US" altLang="ko-KR" sz="2000" dirty="0"/>
              <a:t>HTTP request method</a:t>
            </a:r>
            <a:r>
              <a:rPr lang="ko-KR" altLang="en-US" sz="2000" dirty="0"/>
              <a:t>로 모두 대체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069127-4213-49BF-B56B-A9D540916672}"/>
              </a:ext>
            </a:extLst>
          </p:cNvPr>
          <p:cNvSpPr txBox="1"/>
          <p:nvPr/>
        </p:nvSpPr>
        <p:spPr>
          <a:xfrm>
            <a:off x="1704513" y="620822"/>
            <a:ext cx="2435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REST API - Request</a:t>
            </a:r>
          </a:p>
        </p:txBody>
      </p:sp>
    </p:spTree>
    <p:extLst>
      <p:ext uri="{BB962C8B-B14F-4D97-AF65-F5344CB8AC3E}">
        <p14:creationId xmlns:p14="http://schemas.microsoft.com/office/powerpoint/2010/main" val="21588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0128AD-DED7-4EEF-B01F-25CDBF36341A}"/>
              </a:ext>
            </a:extLst>
          </p:cNvPr>
          <p:cNvSpPr/>
          <p:nvPr/>
        </p:nvSpPr>
        <p:spPr>
          <a:xfrm>
            <a:off x="7547983" y="2957098"/>
            <a:ext cx="2057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/>
              <a:t>…/book</a:t>
            </a:r>
            <a:endParaRPr lang="ko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1BF725-4F89-4750-AEC4-F5C604601AC6}"/>
              </a:ext>
            </a:extLst>
          </p:cNvPr>
          <p:cNvSpPr/>
          <p:nvPr/>
        </p:nvSpPr>
        <p:spPr>
          <a:xfrm>
            <a:off x="2173539" y="1421042"/>
            <a:ext cx="2694840" cy="34022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/>
              <a:t>…/</a:t>
            </a:r>
            <a:r>
              <a:rPr lang="en-US" altLang="ko-KR" sz="2800" dirty="0" err="1"/>
              <a:t>getallbooks</a:t>
            </a:r>
            <a:endParaRPr lang="en-US" altLang="ko-KR" sz="2800" dirty="0"/>
          </a:p>
          <a:p>
            <a:pPr>
              <a:lnSpc>
                <a:spcPct val="200000"/>
              </a:lnSpc>
            </a:pPr>
            <a:r>
              <a:rPr lang="en-US" altLang="ko-KR" sz="2800" dirty="0"/>
              <a:t>…/create/book</a:t>
            </a:r>
          </a:p>
          <a:p>
            <a:pPr>
              <a:lnSpc>
                <a:spcPct val="200000"/>
              </a:lnSpc>
            </a:pPr>
            <a:r>
              <a:rPr lang="en-US" altLang="ko-KR" sz="2800" dirty="0"/>
              <a:t>…/delete/book</a:t>
            </a:r>
          </a:p>
          <a:p>
            <a:pPr>
              <a:lnSpc>
                <a:spcPct val="200000"/>
              </a:lnSpc>
            </a:pPr>
            <a:r>
              <a:rPr lang="en-US" altLang="ko-KR" sz="2800" dirty="0"/>
              <a:t>…/modify/book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4196E6-A956-4808-AF6E-448B54F2C69C}"/>
              </a:ext>
            </a:extLst>
          </p:cNvPr>
          <p:cNvSpPr/>
          <p:nvPr/>
        </p:nvSpPr>
        <p:spPr>
          <a:xfrm>
            <a:off x="1887660" y="1610399"/>
            <a:ext cx="3729369" cy="334932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529097E-CA00-46F0-9ACD-E6214133976C}"/>
              </a:ext>
            </a:extLst>
          </p:cNvPr>
          <p:cNvSpPr/>
          <p:nvPr/>
        </p:nvSpPr>
        <p:spPr>
          <a:xfrm>
            <a:off x="6854656" y="1610399"/>
            <a:ext cx="3729369" cy="334932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0DFA1A5-4DD9-4F4B-AF4D-34E62E0D9EC1}"/>
              </a:ext>
            </a:extLst>
          </p:cNvPr>
          <p:cNvCxnSpPr/>
          <p:nvPr/>
        </p:nvCxnSpPr>
        <p:spPr>
          <a:xfrm>
            <a:off x="5856392" y="3285060"/>
            <a:ext cx="727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7A57FA-E127-4870-8ED3-502CBAFB600C}"/>
              </a:ext>
            </a:extLst>
          </p:cNvPr>
          <p:cNvSpPr/>
          <p:nvPr/>
        </p:nvSpPr>
        <p:spPr>
          <a:xfrm>
            <a:off x="5191436" y="1822989"/>
            <a:ext cx="205769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/>
              <a:t>GET</a:t>
            </a:r>
            <a:endParaRPr lang="ko-KR" altLang="en-US" sz="1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C06CDD-C162-4F32-8B0F-3BF063EA01D9}"/>
              </a:ext>
            </a:extLst>
          </p:cNvPr>
          <p:cNvSpPr/>
          <p:nvPr/>
        </p:nvSpPr>
        <p:spPr>
          <a:xfrm>
            <a:off x="5219808" y="2623230"/>
            <a:ext cx="205769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/>
              <a:t>POST</a:t>
            </a:r>
            <a:endParaRPr lang="ko-KR" altLang="en-US" sz="1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576B03-EFDB-4322-9BC3-2D99D122566F}"/>
              </a:ext>
            </a:extLst>
          </p:cNvPr>
          <p:cNvSpPr/>
          <p:nvPr/>
        </p:nvSpPr>
        <p:spPr>
          <a:xfrm>
            <a:off x="5219808" y="3572213"/>
            <a:ext cx="205769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/>
              <a:t>DELETE</a:t>
            </a:r>
            <a:endParaRPr lang="ko-KR" altLang="en-US" sz="1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5AD709-4A25-41A6-9BB5-455AC426DB19}"/>
              </a:ext>
            </a:extLst>
          </p:cNvPr>
          <p:cNvSpPr/>
          <p:nvPr/>
        </p:nvSpPr>
        <p:spPr>
          <a:xfrm>
            <a:off x="5185525" y="1117064"/>
            <a:ext cx="2057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HTTP Method</a:t>
            </a:r>
            <a:endParaRPr lang="ko-KR" altLang="en-US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4A5ED2-F0EA-4FB7-8970-A9233F292639}"/>
              </a:ext>
            </a:extLst>
          </p:cNvPr>
          <p:cNvSpPr/>
          <p:nvPr/>
        </p:nvSpPr>
        <p:spPr>
          <a:xfrm>
            <a:off x="5219808" y="4335352"/>
            <a:ext cx="205769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/>
              <a:t>PUT</a:t>
            </a:r>
            <a:endParaRPr lang="ko-KR" altLang="en-US" sz="1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B694E8-86DF-4767-8D29-21ADB6D56430}"/>
              </a:ext>
            </a:extLst>
          </p:cNvPr>
          <p:cNvSpPr/>
          <p:nvPr/>
        </p:nvSpPr>
        <p:spPr>
          <a:xfrm>
            <a:off x="2774741" y="5343025"/>
            <a:ext cx="6879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/>
              <a:t>모든 동사 표현을 </a:t>
            </a:r>
            <a:r>
              <a:rPr lang="en-US" altLang="ko-KR" sz="2000" dirty="0"/>
              <a:t>HTTP Method</a:t>
            </a:r>
            <a:r>
              <a:rPr lang="ko-KR" altLang="en-US" sz="2000" dirty="0"/>
              <a:t>로 대체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7D9B12-1C23-4814-B1E1-8F6C00A792D4}"/>
              </a:ext>
            </a:extLst>
          </p:cNvPr>
          <p:cNvSpPr txBox="1"/>
          <p:nvPr/>
        </p:nvSpPr>
        <p:spPr>
          <a:xfrm>
            <a:off x="1704513" y="620822"/>
            <a:ext cx="2435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REST API - Request</a:t>
            </a:r>
          </a:p>
        </p:txBody>
      </p:sp>
    </p:spTree>
    <p:extLst>
      <p:ext uri="{BB962C8B-B14F-4D97-AF65-F5344CB8AC3E}">
        <p14:creationId xmlns:p14="http://schemas.microsoft.com/office/powerpoint/2010/main" val="270514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B694E8-86DF-4767-8D29-21ADB6D56430}"/>
              </a:ext>
            </a:extLst>
          </p:cNvPr>
          <p:cNvSpPr/>
          <p:nvPr/>
        </p:nvSpPr>
        <p:spPr>
          <a:xfrm>
            <a:off x="2320155" y="2636517"/>
            <a:ext cx="7800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REST API</a:t>
            </a:r>
            <a:r>
              <a:rPr lang="ko-KR" altLang="en-US" sz="2400" dirty="0"/>
              <a:t>의 </a:t>
            </a:r>
            <a:r>
              <a:rPr lang="en-US" altLang="ko-KR" sz="2400" dirty="0"/>
              <a:t>URI</a:t>
            </a:r>
            <a:r>
              <a:rPr lang="ko-KR" altLang="en-US" sz="2400" dirty="0"/>
              <a:t>는 계층형 구조라는 특징을 포함</a:t>
            </a:r>
            <a:r>
              <a:rPr lang="en-US" altLang="ko-KR" sz="24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71006-E4CB-4C2E-A989-B1D8F491DED2}"/>
              </a:ext>
            </a:extLst>
          </p:cNvPr>
          <p:cNvSpPr txBox="1"/>
          <p:nvPr/>
        </p:nvSpPr>
        <p:spPr>
          <a:xfrm>
            <a:off x="1704513" y="620822"/>
            <a:ext cx="2435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REST API - Request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7862ED-9378-413B-A787-AE8B68A03F4A}"/>
              </a:ext>
            </a:extLst>
          </p:cNvPr>
          <p:cNvSpPr/>
          <p:nvPr/>
        </p:nvSpPr>
        <p:spPr>
          <a:xfrm>
            <a:off x="2125014" y="3866899"/>
            <a:ext cx="7995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Collection</a:t>
            </a:r>
            <a:r>
              <a:rPr lang="ko-KR" altLang="en-US" sz="2400" dirty="0"/>
              <a:t>과 </a:t>
            </a:r>
            <a:r>
              <a:rPr lang="en-US" altLang="ko-KR" sz="2400" dirty="0"/>
              <a:t>Element</a:t>
            </a:r>
            <a:r>
              <a:rPr lang="ko-KR" altLang="en-US" sz="2400" dirty="0"/>
              <a:t> 형태로 나눠서 디자인 한다는 규칙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23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0128AD-DED7-4EEF-B01F-25CDBF36341A}"/>
              </a:ext>
            </a:extLst>
          </p:cNvPr>
          <p:cNvSpPr/>
          <p:nvPr/>
        </p:nvSpPr>
        <p:spPr>
          <a:xfrm>
            <a:off x="5073494" y="2319014"/>
            <a:ext cx="560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…/book /1</a:t>
            </a:r>
            <a:endParaRPr lang="ko-KR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758C-7EF6-48C2-9FEF-CD31200AA7EE}"/>
              </a:ext>
            </a:extLst>
          </p:cNvPr>
          <p:cNvCxnSpPr>
            <a:cxnSpLocks/>
          </p:cNvCxnSpPr>
          <p:nvPr/>
        </p:nvCxnSpPr>
        <p:spPr>
          <a:xfrm>
            <a:off x="6220286" y="1392117"/>
            <a:ext cx="0" cy="456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317636-E275-489C-867C-F38CD777C925}"/>
              </a:ext>
            </a:extLst>
          </p:cNvPr>
          <p:cNvSpPr/>
          <p:nvPr/>
        </p:nvSpPr>
        <p:spPr>
          <a:xfrm>
            <a:off x="5073494" y="2927249"/>
            <a:ext cx="560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…/book /</a:t>
            </a:r>
            <a:r>
              <a:rPr lang="en-US" altLang="ko-KR" sz="2400" dirty="0" err="1"/>
              <a:t>thelittleprince</a:t>
            </a:r>
            <a:endParaRPr lang="ko-KR" altLang="en-US" sz="2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AFF7D5-3CC2-4153-AB65-32734091C4E8}"/>
              </a:ext>
            </a:extLst>
          </p:cNvPr>
          <p:cNvSpPr/>
          <p:nvPr/>
        </p:nvSpPr>
        <p:spPr>
          <a:xfrm>
            <a:off x="2656336" y="1649726"/>
            <a:ext cx="20726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200" dirty="0"/>
              <a:t>Collection</a:t>
            </a:r>
            <a:endParaRPr lang="ko-KR" altLang="en-US" sz="2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AEC10E-0FF2-4579-ABA3-A47CAA8A3593}"/>
              </a:ext>
            </a:extLst>
          </p:cNvPr>
          <p:cNvSpPr/>
          <p:nvPr/>
        </p:nvSpPr>
        <p:spPr>
          <a:xfrm>
            <a:off x="7873856" y="1649727"/>
            <a:ext cx="1670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Element</a:t>
            </a:r>
            <a:endParaRPr lang="ko-KR" altLang="en-US" sz="2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73672F-73A0-499F-9FDD-9236EEC31054}"/>
              </a:ext>
            </a:extLst>
          </p:cNvPr>
          <p:cNvSpPr/>
          <p:nvPr/>
        </p:nvSpPr>
        <p:spPr>
          <a:xfrm>
            <a:off x="5073494" y="3533702"/>
            <a:ext cx="560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…/dogs /</a:t>
            </a:r>
            <a:r>
              <a:rPr lang="en-US" altLang="ko-KR" sz="2400" dirty="0" err="1"/>
              <a:t>choco</a:t>
            </a:r>
            <a:endParaRPr lang="en-US" altLang="ko-KR" sz="2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FC0CC6A-F2E9-4328-B2FF-67FA57F46872}"/>
              </a:ext>
            </a:extLst>
          </p:cNvPr>
          <p:cNvSpPr/>
          <p:nvPr/>
        </p:nvSpPr>
        <p:spPr>
          <a:xfrm>
            <a:off x="4476335" y="4140155"/>
            <a:ext cx="560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…/language /python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D8DEC24-0850-471D-BF90-5FE3134BA732}"/>
              </a:ext>
            </a:extLst>
          </p:cNvPr>
          <p:cNvSpPr/>
          <p:nvPr/>
        </p:nvSpPr>
        <p:spPr>
          <a:xfrm>
            <a:off x="5073494" y="4746608"/>
            <a:ext cx="560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…/book /</a:t>
            </a:r>
            <a:r>
              <a:rPr lang="en-US" altLang="ko-KR" sz="2400" dirty="0" err="1"/>
              <a:t>search?id</a:t>
            </a:r>
            <a:r>
              <a:rPr lang="en-US" altLang="ko-KR" sz="2400" dirty="0"/>
              <a:t>=24</a:t>
            </a:r>
            <a:endParaRPr lang="ko-KR" altLang="en-US" sz="2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9DA7C05-F71D-4BC6-9EEB-362925AA8684}"/>
              </a:ext>
            </a:extLst>
          </p:cNvPr>
          <p:cNvSpPr/>
          <p:nvPr/>
        </p:nvSpPr>
        <p:spPr>
          <a:xfrm>
            <a:off x="4335944" y="5316132"/>
            <a:ext cx="6338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…/v1/person /</a:t>
            </a:r>
            <a:r>
              <a:rPr lang="en-US" altLang="ko-KR" sz="2400" dirty="0" err="1"/>
              <a:t>search?name</a:t>
            </a:r>
            <a:r>
              <a:rPr lang="en-US" altLang="ko-KR" sz="2400" dirty="0"/>
              <a:t>=</a:t>
            </a:r>
            <a:r>
              <a:rPr lang="en-US" altLang="ko-KR" sz="2400" dirty="0" err="1"/>
              <a:t>junsu&amp;age</a:t>
            </a:r>
            <a:r>
              <a:rPr lang="en-US" altLang="ko-KR" sz="2400" dirty="0"/>
              <a:t>=24</a:t>
            </a:r>
            <a:endParaRPr lang="ko-KR" alt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273B46-F790-4408-86E3-6D7C31C90599}"/>
              </a:ext>
            </a:extLst>
          </p:cNvPr>
          <p:cNvSpPr txBox="1"/>
          <p:nvPr/>
        </p:nvSpPr>
        <p:spPr>
          <a:xfrm>
            <a:off x="1704513" y="620822"/>
            <a:ext cx="2435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REST API - Request</a:t>
            </a:r>
          </a:p>
        </p:txBody>
      </p:sp>
    </p:spTree>
    <p:extLst>
      <p:ext uri="{BB962C8B-B14F-4D97-AF65-F5344CB8AC3E}">
        <p14:creationId xmlns:p14="http://schemas.microsoft.com/office/powerpoint/2010/main" val="4679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B694E8-86DF-4767-8D29-21ADB6D56430}"/>
              </a:ext>
            </a:extLst>
          </p:cNvPr>
          <p:cNvSpPr/>
          <p:nvPr/>
        </p:nvSpPr>
        <p:spPr>
          <a:xfrm>
            <a:off x="2320155" y="3228945"/>
            <a:ext cx="7800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URI</a:t>
            </a:r>
            <a:r>
              <a:rPr lang="ko-KR" altLang="en-US" sz="2400" dirty="0"/>
              <a:t>에만 신경을 쓰면 </a:t>
            </a:r>
            <a:r>
              <a:rPr lang="en-US" altLang="ko-KR" sz="2400" dirty="0" err="1"/>
              <a:t>RESTFul</a:t>
            </a:r>
            <a:r>
              <a:rPr lang="ko-KR" altLang="en-US" sz="2400" dirty="0"/>
              <a:t>한 </a:t>
            </a:r>
            <a:r>
              <a:rPr lang="en-US" altLang="ko-KR" sz="2400" dirty="0"/>
              <a:t>API?</a:t>
            </a:r>
          </a:p>
        </p:txBody>
      </p: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F7509E95-871E-4C36-AB3B-97981B8492EA}"/>
              </a:ext>
            </a:extLst>
          </p:cNvPr>
          <p:cNvSpPr/>
          <p:nvPr/>
        </p:nvSpPr>
        <p:spPr>
          <a:xfrm>
            <a:off x="4831945" y="2195722"/>
            <a:ext cx="2528110" cy="252811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435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REST API - Request</a:t>
            </a:r>
          </a:p>
        </p:txBody>
      </p:sp>
    </p:spTree>
    <p:extLst>
      <p:ext uri="{BB962C8B-B14F-4D97-AF65-F5344CB8AC3E}">
        <p14:creationId xmlns:p14="http://schemas.microsoft.com/office/powerpoint/2010/main" val="92184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B694E8-86DF-4767-8D29-21ADB6D56430}"/>
              </a:ext>
            </a:extLst>
          </p:cNvPr>
          <p:cNvSpPr/>
          <p:nvPr/>
        </p:nvSpPr>
        <p:spPr>
          <a:xfrm>
            <a:off x="1586143" y="3198167"/>
            <a:ext cx="9268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Request</a:t>
            </a:r>
            <a:r>
              <a:rPr lang="ko-KR" altLang="en-US" sz="2400" dirty="0"/>
              <a:t>에 맞는 </a:t>
            </a:r>
            <a:r>
              <a:rPr lang="en-US" altLang="ko-KR" sz="2400" dirty="0"/>
              <a:t>HTTP </a:t>
            </a:r>
            <a:r>
              <a:rPr lang="ko-KR" altLang="en-US" sz="2400" dirty="0"/>
              <a:t>상태코드를 </a:t>
            </a:r>
            <a:r>
              <a:rPr lang="en-US" altLang="ko-KR" sz="2400" dirty="0"/>
              <a:t>Response</a:t>
            </a:r>
            <a:r>
              <a:rPr lang="ko-KR" altLang="en-US" sz="2400" dirty="0"/>
              <a:t>해줘야 진정한 </a:t>
            </a:r>
            <a:r>
              <a:rPr lang="en-US" altLang="ko-KR" sz="2400" dirty="0"/>
              <a:t>Rest!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611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REST API - Response</a:t>
            </a:r>
          </a:p>
        </p:txBody>
      </p:sp>
    </p:spTree>
    <p:extLst>
      <p:ext uri="{BB962C8B-B14F-4D97-AF65-F5344CB8AC3E}">
        <p14:creationId xmlns:p14="http://schemas.microsoft.com/office/powerpoint/2010/main" val="1583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618</TotalTime>
  <Words>275</Words>
  <Application>Microsoft Office PowerPoint</Application>
  <PresentationFormat>와이드스크린</PresentationFormat>
  <Paragraphs>81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148</cp:revision>
  <cp:lastPrinted>2018-12-11T05:21:41Z</cp:lastPrinted>
  <dcterms:created xsi:type="dcterms:W3CDTF">2018-12-05T05:39:29Z</dcterms:created>
  <dcterms:modified xsi:type="dcterms:W3CDTF">2018-12-11T08:53:42Z</dcterms:modified>
</cp:coreProperties>
</file>