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72" r:id="rId4"/>
    <p:sldId id="282" r:id="rId5"/>
    <p:sldId id="276" r:id="rId6"/>
    <p:sldId id="275" r:id="rId7"/>
    <p:sldId id="277" r:id="rId8"/>
    <p:sldId id="278" r:id="rId9"/>
    <p:sldId id="279" r:id="rId10"/>
    <p:sldId id="281" r:id="rId11"/>
    <p:sldId id="283" r:id="rId12"/>
    <p:sldId id="284" r:id="rId13"/>
    <p:sldId id="285" r:id="rId14"/>
    <p:sldId id="289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7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7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4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30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36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2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1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5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072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React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2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548544" y="2433334"/>
            <a:ext cx="5450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리액트는</a:t>
            </a:r>
            <a:r>
              <a:rPr lang="ko-KR" altLang="en-US" sz="2000" dirty="0"/>
              <a:t> 오로지 </a:t>
            </a:r>
            <a:r>
              <a:rPr lang="en-US" altLang="ko-KR" sz="2000" dirty="0"/>
              <a:t>“View”</a:t>
            </a:r>
            <a:r>
              <a:rPr lang="ko-KR" altLang="en-US" sz="2000" dirty="0"/>
              <a:t>만을 위한 라이브러리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2449685" y="3026379"/>
            <a:ext cx="764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기타 기능은 직접 구현하거나 </a:t>
            </a:r>
            <a:r>
              <a:rPr lang="ko-KR" altLang="en-US" sz="2000" dirty="0" err="1"/>
              <a:t>서드파티</a:t>
            </a:r>
            <a:r>
              <a:rPr lang="ko-KR" altLang="en-US" sz="2000" dirty="0"/>
              <a:t> 라이브러리를 </a:t>
            </a:r>
            <a:r>
              <a:rPr lang="ko-KR" altLang="en-US" sz="2000" dirty="0" err="1"/>
              <a:t>이용해야함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EAA3B-9382-4D71-85B9-C78C94ED86BF}"/>
              </a:ext>
            </a:extLst>
          </p:cNvPr>
          <p:cNvSpPr/>
          <p:nvPr/>
        </p:nvSpPr>
        <p:spPr>
          <a:xfrm>
            <a:off x="4859924" y="4097834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이는 장점이자 단점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14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0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3. JSX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418877" y="1715095"/>
            <a:ext cx="5602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r>
              <a:rPr lang="ko-KR" altLang="en-US" sz="2000" dirty="0"/>
              <a:t>라는 자바스크립트의 확장 문법을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82245-1B5C-4666-BF42-B4F48D6C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0" y="2552577"/>
            <a:ext cx="3458058" cy="1752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54D0-5934-4D91-9AF8-BDC7D317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9" y="2552577"/>
            <a:ext cx="5344271" cy="1629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394C16-6DFC-4BDC-A9FD-5E54FDD9112E}"/>
              </a:ext>
            </a:extLst>
          </p:cNvPr>
          <p:cNvSpPr/>
          <p:nvPr/>
        </p:nvSpPr>
        <p:spPr>
          <a:xfrm>
            <a:off x="4217929" y="5211745"/>
            <a:ext cx="3756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보기 쉽고 </a:t>
            </a:r>
            <a:r>
              <a:rPr lang="en-US" altLang="ko-KR" sz="2000" dirty="0"/>
              <a:t>HTML</a:t>
            </a:r>
            <a:r>
              <a:rPr lang="ko-KR" altLang="en-US" sz="2000" dirty="0"/>
              <a:t>처럼 익숙하다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CC39B0-C998-4934-B248-C32E3134A5E0}"/>
              </a:ext>
            </a:extLst>
          </p:cNvPr>
          <p:cNvSpPr/>
          <p:nvPr/>
        </p:nvSpPr>
        <p:spPr>
          <a:xfrm>
            <a:off x="7134219" y="4359288"/>
            <a:ext cx="2096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Vanilla </a:t>
            </a:r>
            <a:r>
              <a:rPr lang="en-US" altLang="ko-KR" sz="2000" dirty="0" err="1"/>
              <a:t>javascript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1C9873-628F-4C20-9FA9-D9FDD88AFBEE}"/>
              </a:ext>
            </a:extLst>
          </p:cNvPr>
          <p:cNvSpPr/>
          <p:nvPr/>
        </p:nvSpPr>
        <p:spPr>
          <a:xfrm>
            <a:off x="2977554" y="4359288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195031-E130-4D3E-862F-F22896B90E0D}"/>
              </a:ext>
            </a:extLst>
          </p:cNvPr>
          <p:cNvSpPr/>
          <p:nvPr/>
        </p:nvSpPr>
        <p:spPr>
          <a:xfrm>
            <a:off x="4147997" y="2031304"/>
            <a:ext cx="3757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※JSX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리액트</a:t>
            </a:r>
            <a:r>
              <a:rPr lang="ko-KR" altLang="en-US" sz="1100" dirty="0"/>
              <a:t> 전용이기 때문에 공식적인 </a:t>
            </a:r>
            <a:r>
              <a:rPr lang="en-US" altLang="ko-KR" sz="1100" dirty="0"/>
              <a:t>JS</a:t>
            </a:r>
            <a:r>
              <a:rPr lang="ko-KR" altLang="en-US" sz="1100" dirty="0"/>
              <a:t>문법은 아님</a:t>
            </a:r>
          </a:p>
        </p:txBody>
      </p:sp>
    </p:spTree>
    <p:extLst>
      <p:ext uri="{BB962C8B-B14F-4D97-AF65-F5344CB8AC3E}">
        <p14:creationId xmlns:p14="http://schemas.microsoft.com/office/powerpoint/2010/main" val="24869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242B3B1-32A2-4BA7-9179-CA940E100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26" y="1644777"/>
            <a:ext cx="6537216" cy="30703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39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210495" y="5341164"/>
            <a:ext cx="6019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모두 컴포넌트 형태로 구성되어 재사용이 용이하다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71B16-39F8-42BE-A95D-B17BE1FCE650}"/>
              </a:ext>
            </a:extLst>
          </p:cNvPr>
          <p:cNvSpPr/>
          <p:nvPr/>
        </p:nvSpPr>
        <p:spPr>
          <a:xfrm>
            <a:off x="4301745" y="3306971"/>
            <a:ext cx="1415883" cy="1233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8BDAAD-E8AF-45A5-8B9B-10174E322C9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68871" y="1927141"/>
            <a:ext cx="1132874" cy="1996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03CB9-F528-4A67-8149-B50600C1A37B}"/>
              </a:ext>
            </a:extLst>
          </p:cNvPr>
          <p:cNvSpPr/>
          <p:nvPr/>
        </p:nvSpPr>
        <p:spPr>
          <a:xfrm>
            <a:off x="1836297" y="1727025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MofasItem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C9A627-F328-4AAB-85C9-5251C246D18F}"/>
              </a:ext>
            </a:extLst>
          </p:cNvPr>
          <p:cNvSpPr/>
          <p:nvPr/>
        </p:nvSpPr>
        <p:spPr>
          <a:xfrm>
            <a:off x="4172826" y="3195145"/>
            <a:ext cx="6537216" cy="151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3BB98-2A57-422A-A51E-ADFE039BCFE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150475" y="2568244"/>
            <a:ext cx="1022351" cy="1386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7FC058-A8B7-4379-B1E1-B52D01BC7BF5}"/>
              </a:ext>
            </a:extLst>
          </p:cNvPr>
          <p:cNvSpPr/>
          <p:nvPr/>
        </p:nvSpPr>
        <p:spPr>
          <a:xfrm>
            <a:off x="1836297" y="2260467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MofasList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3420DB-E581-4FC2-B961-7DB98EA4A894}"/>
              </a:ext>
            </a:extLst>
          </p:cNvPr>
          <p:cNvSpPr/>
          <p:nvPr/>
        </p:nvSpPr>
        <p:spPr>
          <a:xfrm>
            <a:off x="1836297" y="2799595"/>
            <a:ext cx="1495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MofasSection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327B8C-33D6-4833-AD6F-0991393ADAB9}"/>
              </a:ext>
            </a:extLst>
          </p:cNvPr>
          <p:cNvSpPr/>
          <p:nvPr/>
        </p:nvSpPr>
        <p:spPr>
          <a:xfrm>
            <a:off x="4072976" y="2438377"/>
            <a:ext cx="6781453" cy="2530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0C4AAD-6FE2-49A2-BAE1-A6FF255E472A}"/>
              </a:ext>
            </a:extLst>
          </p:cNvPr>
          <p:cNvCxnSpPr>
            <a:cxnSpLocks/>
          </p:cNvCxnSpPr>
          <p:nvPr/>
        </p:nvCxnSpPr>
        <p:spPr>
          <a:xfrm flipH="1" flipV="1">
            <a:off x="3203029" y="3062263"/>
            <a:ext cx="869947" cy="1070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27" grpId="0"/>
      <p:bldP spid="29" grpId="0" animBg="1"/>
      <p:bldP spid="29" grpId="1" animBg="1"/>
      <p:bldP spid="33" grpId="0"/>
      <p:bldP spid="35" grpId="0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 lifecycle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B9EA9-B720-4A0D-947F-518235EDDB20}"/>
              </a:ext>
            </a:extLst>
          </p:cNvPr>
          <p:cNvSpPr/>
          <p:nvPr/>
        </p:nvSpPr>
        <p:spPr>
          <a:xfrm>
            <a:off x="2307788" y="1446087"/>
            <a:ext cx="7704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컴포넌트의 렌더링에는 대표적으로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가지의 </a:t>
            </a:r>
            <a:r>
              <a:rPr lang="en-US" altLang="ko-KR" sz="2000" dirty="0"/>
              <a:t>Lifecycle</a:t>
            </a:r>
            <a:r>
              <a:rPr lang="ko-KR" altLang="en-US" sz="2000" dirty="0"/>
              <a:t>이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EAD625-C9B7-41D3-9280-8DFBE5C0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41966"/>
              </p:ext>
            </p:extLst>
          </p:nvPr>
        </p:nvGraphicFramePr>
        <p:xfrm>
          <a:off x="1835206" y="1999089"/>
          <a:ext cx="8160132" cy="1349694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868808">
                  <a:extLst>
                    <a:ext uri="{9D8B030D-6E8A-4147-A177-3AD203B41FA5}">
                      <a16:colId xmlns:a16="http://schemas.microsoft.com/office/drawing/2014/main" val="3533759266"/>
                    </a:ext>
                  </a:extLst>
                </a:gridCol>
                <a:gridCol w="5291324">
                  <a:extLst>
                    <a:ext uri="{9D8B030D-6E8A-4147-A177-3AD203B41FA5}">
                      <a16:colId xmlns:a16="http://schemas.microsoft.com/office/drawing/2014/main" val="4280693989"/>
                    </a:ext>
                  </a:extLst>
                </a:gridCol>
              </a:tblGrid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componentWillMount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사이클의 시작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컴포넌트가 존재하기 전에 호출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4707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render()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컴포넌트를 렌더링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12785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</a:rPr>
                        <a:t>componentDidMount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컴포넌트가 브라우저상에 나타난 후 마지막에 호출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888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E63B90FC-F006-4B53-BD2C-6915FBB15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94038"/>
            <a:ext cx="3164297" cy="27232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8D3972-1F78-4E10-A980-F02FAA59D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3" y="3915053"/>
            <a:ext cx="523948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 lifecycle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B9EA9-B720-4A0D-947F-518235EDDB20}"/>
              </a:ext>
            </a:extLst>
          </p:cNvPr>
          <p:cNvSpPr/>
          <p:nvPr/>
        </p:nvSpPr>
        <p:spPr>
          <a:xfrm>
            <a:off x="1366163" y="3228945"/>
            <a:ext cx="958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Splash image</a:t>
            </a:r>
            <a:r>
              <a:rPr lang="ko-KR" altLang="en-US" dirty="0"/>
              <a:t>를 </a:t>
            </a:r>
            <a:r>
              <a:rPr lang="en-US" altLang="ko-KR" dirty="0" err="1"/>
              <a:t>componentWillMount</a:t>
            </a:r>
            <a:r>
              <a:rPr lang="en-US" altLang="ko-KR" dirty="0"/>
              <a:t>()</a:t>
            </a:r>
            <a:r>
              <a:rPr lang="ko-KR" altLang="en-US" dirty="0"/>
              <a:t>에서 보여주는 등 사용자 관점의 </a:t>
            </a:r>
            <a:r>
              <a:rPr lang="en-US" altLang="ko-KR" dirty="0"/>
              <a:t>View</a:t>
            </a:r>
            <a:r>
              <a:rPr lang="ko-KR" altLang="en-US" dirty="0"/>
              <a:t> 디자인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69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1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29449-5041-424C-AF7F-BAF8D063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1" y="1466761"/>
            <a:ext cx="11071553" cy="3386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1A1C97-4310-4467-87ED-3051E90ACF2B}"/>
              </a:ext>
            </a:extLst>
          </p:cNvPr>
          <p:cNvSpPr txBox="1"/>
          <p:nvPr/>
        </p:nvSpPr>
        <p:spPr>
          <a:xfrm>
            <a:off x="2982005" y="5521633"/>
            <a:ext cx="6227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/>
              <a:t>프론트엔드</a:t>
            </a:r>
            <a:r>
              <a:rPr lang="ko-KR" altLang="en-US" sz="2000" dirty="0"/>
              <a:t> 라이브러리</a:t>
            </a:r>
            <a:r>
              <a:rPr lang="en-US" altLang="ko-KR" sz="2000" dirty="0"/>
              <a:t>/</a:t>
            </a:r>
            <a:r>
              <a:rPr lang="ko-KR" altLang="en-US" sz="2000" dirty="0"/>
              <a:t>프레임워크 중 독보적인 </a:t>
            </a:r>
            <a:r>
              <a:rPr lang="en-US" altLang="ko-KR" sz="2000" dirty="0"/>
              <a:t>1</a:t>
            </a:r>
            <a:r>
              <a:rPr lang="ko-KR" altLang="en-US" sz="2000" dirty="0"/>
              <a:t>등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58E21-C19D-4CFD-9E8C-D5B949EDE7EB}"/>
              </a:ext>
            </a:extLst>
          </p:cNvPr>
          <p:cNvSpPr/>
          <p:nvPr/>
        </p:nvSpPr>
        <p:spPr>
          <a:xfrm>
            <a:off x="7893078" y="4853354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48538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E79D2-F1BC-46EE-8279-2DA15B23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0" y="1689926"/>
            <a:ext cx="11039300" cy="3208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CFE5F-FCF3-4333-8CD8-EB6029796501}"/>
              </a:ext>
            </a:extLst>
          </p:cNvPr>
          <p:cNvSpPr txBox="1"/>
          <p:nvPr/>
        </p:nvSpPr>
        <p:spPr>
          <a:xfrm>
            <a:off x="2520349" y="5521633"/>
            <a:ext cx="715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이는 </a:t>
            </a:r>
            <a:r>
              <a:rPr lang="ko-KR" altLang="en-US" sz="2000" dirty="0" err="1"/>
              <a:t>리액트의</a:t>
            </a:r>
            <a:r>
              <a:rPr lang="ko-KR" altLang="en-US" sz="2000" dirty="0"/>
              <a:t> 기반 언어인 </a:t>
            </a:r>
            <a:r>
              <a:rPr lang="en-US" altLang="ko-KR" sz="2000" dirty="0"/>
              <a:t>ECMAScript6</a:t>
            </a:r>
            <a:r>
              <a:rPr lang="ko-KR" altLang="en-US" sz="2000" dirty="0"/>
              <a:t> 역시 마찬가지이다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75CAC-E078-4B2B-BF74-F0E02381799B}"/>
              </a:ext>
            </a:extLst>
          </p:cNvPr>
          <p:cNvSpPr/>
          <p:nvPr/>
        </p:nvSpPr>
        <p:spPr>
          <a:xfrm>
            <a:off x="7893078" y="4898357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01315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FC28E-BA53-4E7A-BD35-E0B4A5554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143125"/>
            <a:ext cx="5505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545623-CE3F-45E3-A340-A1D11DC7F373}"/>
              </a:ext>
            </a:extLst>
          </p:cNvPr>
          <p:cNvSpPr/>
          <p:nvPr/>
        </p:nvSpPr>
        <p:spPr>
          <a:xfrm>
            <a:off x="4314956" y="2568062"/>
            <a:ext cx="135491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/>
              <a:t>V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401630" y="5086444"/>
            <a:ext cx="5637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/>
              <a:t>A</a:t>
            </a:r>
            <a:r>
              <a:rPr lang="ko-KR" altLang="en-US" sz="2000" dirty="0"/>
              <a:t> </a:t>
            </a:r>
            <a:r>
              <a:rPr lang="ko-KR" altLang="en-US" sz="2000" dirty="0" err="1"/>
              <a:t>JavaScript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building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user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interfaces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BAB88-050D-4DF5-BB44-0D35FFFBEFEB}"/>
              </a:ext>
            </a:extLst>
          </p:cNvPr>
          <p:cNvSpPr/>
          <p:nvPr/>
        </p:nvSpPr>
        <p:spPr>
          <a:xfrm>
            <a:off x="5249457" y="2568062"/>
            <a:ext cx="281197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 err="1"/>
              <a:t>iew</a:t>
            </a:r>
            <a:endParaRPr lang="en-US" altLang="ko-KR" sz="11500" dirty="0"/>
          </a:p>
        </p:txBody>
      </p:sp>
    </p:spTree>
    <p:extLst>
      <p:ext uri="{BB962C8B-B14F-4D97-AF65-F5344CB8AC3E}">
        <p14:creationId xmlns:p14="http://schemas.microsoft.com/office/powerpoint/2010/main" val="7629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13368-295C-4BF2-8F19-DC1A7AAA384A}"/>
              </a:ext>
            </a:extLst>
          </p:cNvPr>
          <p:cNvSpPr/>
          <p:nvPr/>
        </p:nvSpPr>
        <p:spPr>
          <a:xfrm>
            <a:off x="1996350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A9810-DFB9-4143-84AC-AB00E095CB52}"/>
              </a:ext>
            </a:extLst>
          </p:cNvPr>
          <p:cNvSpPr/>
          <p:nvPr/>
        </p:nvSpPr>
        <p:spPr>
          <a:xfrm>
            <a:off x="2676416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CB4F62-7824-4BF3-9685-D27A8C403292}"/>
              </a:ext>
            </a:extLst>
          </p:cNvPr>
          <p:cNvSpPr/>
          <p:nvPr/>
        </p:nvSpPr>
        <p:spPr>
          <a:xfrm>
            <a:off x="2676416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7224-5A66-4897-8D44-7F7160C5E936}"/>
              </a:ext>
            </a:extLst>
          </p:cNvPr>
          <p:cNvSpPr/>
          <p:nvPr/>
        </p:nvSpPr>
        <p:spPr>
          <a:xfrm>
            <a:off x="2676416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95EAEF-4C88-40AC-AC30-3C1A809B0C42}"/>
              </a:ext>
            </a:extLst>
          </p:cNvPr>
          <p:cNvSpPr/>
          <p:nvPr/>
        </p:nvSpPr>
        <p:spPr>
          <a:xfrm>
            <a:off x="2787022" y="3228945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4DF919-3DAA-483F-9B67-3C9B8FB109A7}"/>
              </a:ext>
            </a:extLst>
          </p:cNvPr>
          <p:cNvSpPr/>
          <p:nvPr/>
        </p:nvSpPr>
        <p:spPr>
          <a:xfrm>
            <a:off x="6594626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2D87F-4E09-464B-B9A4-5A88B8AA4445}"/>
              </a:ext>
            </a:extLst>
          </p:cNvPr>
          <p:cNvSpPr/>
          <p:nvPr/>
        </p:nvSpPr>
        <p:spPr>
          <a:xfrm>
            <a:off x="7274692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A7DF9F-BDF5-4CFB-AD03-1E35F6962580}"/>
              </a:ext>
            </a:extLst>
          </p:cNvPr>
          <p:cNvSpPr/>
          <p:nvPr/>
        </p:nvSpPr>
        <p:spPr>
          <a:xfrm>
            <a:off x="7274692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FF60B-22F9-4F1F-AAEF-900279B8C754}"/>
              </a:ext>
            </a:extLst>
          </p:cNvPr>
          <p:cNvSpPr/>
          <p:nvPr/>
        </p:nvSpPr>
        <p:spPr>
          <a:xfrm>
            <a:off x="7274692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7BD2F-E065-4207-B550-E0EDF6EB6E87}"/>
              </a:ext>
            </a:extLst>
          </p:cNvPr>
          <p:cNvSpPr/>
          <p:nvPr/>
        </p:nvSpPr>
        <p:spPr>
          <a:xfrm>
            <a:off x="2060835" y="1543371"/>
            <a:ext cx="326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MVC, MVP, MVVM, MVW…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98506-01A5-4146-9F5F-31F1CABE3542}"/>
              </a:ext>
            </a:extLst>
          </p:cNvPr>
          <p:cNvSpPr/>
          <p:nvPr/>
        </p:nvSpPr>
        <p:spPr>
          <a:xfrm>
            <a:off x="7385298" y="3233959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1B4270-25E3-4DCC-9FBC-AEF19CDBA6CA}"/>
              </a:ext>
            </a:extLst>
          </p:cNvPr>
          <p:cNvSpPr/>
          <p:nvPr/>
        </p:nvSpPr>
        <p:spPr>
          <a:xfrm>
            <a:off x="7941412" y="1543371"/>
            <a:ext cx="814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4BC94F-779C-4F70-B35C-D3222EB8132E}"/>
              </a:ext>
            </a:extLst>
          </p:cNvPr>
          <p:cNvSpPr/>
          <p:nvPr/>
        </p:nvSpPr>
        <p:spPr>
          <a:xfrm>
            <a:off x="2348829" y="511457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어떤 변화를 어디에 줄지에 대한 로직을 더 이상 짤 필요가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 animBg="1"/>
      <p:bldP spid="21" grpId="1" animBg="1"/>
      <p:bldP spid="21" grpId="2" animBg="1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6" grpId="0"/>
      <p:bldP spid="2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844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- 1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4068718" y="3228945"/>
            <a:ext cx="4054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r>
              <a:rPr lang="ko-KR" altLang="en-US" sz="2000" dirty="0"/>
              <a:t>는 </a:t>
            </a:r>
            <a:r>
              <a:rPr lang="en-US" altLang="ko-KR" sz="2000" dirty="0"/>
              <a:t>Virtual DOM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190397" y="3228945"/>
            <a:ext cx="5811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DOM(Document Object Model) : </a:t>
            </a:r>
            <a:r>
              <a:rPr lang="ko-KR" altLang="en-US" sz="2000" dirty="0"/>
              <a:t>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17269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73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-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753191" y="1327725"/>
            <a:ext cx="1942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First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861149" y="1337734"/>
            <a:ext cx="1684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Re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85144" y="2093736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83005" y="2510094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52383" y="2680138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28911" y="3012868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18323" y="3012868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52382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13624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05597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88067" y="3599794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88067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65474" y="359979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72756" y="3912118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72378" y="3912118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192450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74920" y="3599794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74920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76EF75-A4CC-4957-801C-CA346C0DCD09}"/>
              </a:ext>
            </a:extLst>
          </p:cNvPr>
          <p:cNvSpPr/>
          <p:nvPr/>
        </p:nvSpPr>
        <p:spPr>
          <a:xfrm>
            <a:off x="3666313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6BAD5-B603-48B3-88FB-829EEC8B19BA}"/>
              </a:ext>
            </a:extLst>
          </p:cNvPr>
          <p:cNvSpPr/>
          <p:nvPr/>
        </p:nvSpPr>
        <p:spPr>
          <a:xfrm>
            <a:off x="4212444" y="391039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87242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53852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28650" y="361030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28650" y="4160372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87241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65294" y="4398215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50629" y="2088845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48490" y="2505203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17868" y="2675247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394396" y="3007977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83808" y="3007977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17867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79109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71082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53552" y="3594903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53552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30959" y="359490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38241" y="3907227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37863" y="3907227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57935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40405" y="3594903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40405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31798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77929" y="390550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52727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19337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894135" y="360541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894135" y="4155481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52726" y="438843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30779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64427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6850363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715438" y="3228945"/>
            <a:ext cx="500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실제 </a:t>
            </a:r>
            <a:r>
              <a:rPr lang="en-US" altLang="ko-KR" sz="2000" dirty="0"/>
              <a:t>DOM</a:t>
            </a:r>
            <a:r>
              <a:rPr lang="ko-KR" altLang="en-US" sz="2000" dirty="0"/>
              <a:t>을 추상화한 자바스크립트 객체</a:t>
            </a:r>
          </a:p>
        </p:txBody>
      </p:sp>
    </p:spTree>
    <p:extLst>
      <p:ext uri="{BB962C8B-B14F-4D97-AF65-F5344CB8AC3E}">
        <p14:creationId xmlns:p14="http://schemas.microsoft.com/office/powerpoint/2010/main" val="133586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14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– Virtual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454012" y="1905292"/>
            <a:ext cx="2862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Virtual DOM 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404906" y="1905292"/>
            <a:ext cx="2016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DOM 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95654" y="2661294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93515" y="3077652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62893" y="3247696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39421" y="3580426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28833" y="3580426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62892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24134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16107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98577" y="4167352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98577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75984" y="4167352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83266" y="4479676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82888" y="4479676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202960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85430" y="4167352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85430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97752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64362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39160" y="417786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39160" y="4727930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97751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75804" y="496577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61139" y="2656403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59000" y="3072761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28378" y="3242805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404906" y="3575535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94318" y="3575535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28377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89619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81592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64062" y="4162461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64062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41469" y="4162461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48751" y="4474785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48373" y="4474785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68445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50915" y="4162461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50915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42308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88439" y="44730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63237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29847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904645" y="417297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904645" y="4723039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63236" y="495599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41289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74937" y="2346793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8501347" y="4394661"/>
            <a:ext cx="1153730" cy="456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2A043-F2A6-4E5E-8283-639FFAAF4C81}"/>
              </a:ext>
            </a:extLst>
          </p:cNvPr>
          <p:cNvSpPr/>
          <p:nvPr/>
        </p:nvSpPr>
        <p:spPr>
          <a:xfrm>
            <a:off x="3682509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FC9E8A-BBC1-424F-860C-2E5B59E4EF6C}"/>
              </a:ext>
            </a:extLst>
          </p:cNvPr>
          <p:cNvSpPr/>
          <p:nvPr/>
        </p:nvSpPr>
        <p:spPr>
          <a:xfrm>
            <a:off x="4228640" y="44779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2697527" y="3142737"/>
            <a:ext cx="7045519" cy="956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우리는 지속적으로 데이터가 변화하는 대규모 애플리케이션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구축을 위해</a:t>
            </a:r>
            <a:r>
              <a:rPr lang="en-US" altLang="ko-KR" sz="2000" dirty="0"/>
              <a:t> React</a:t>
            </a:r>
            <a:r>
              <a:rPr lang="ko-KR" altLang="en-US" sz="2000" dirty="0"/>
              <a:t>를 만들었다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5DBCC-EF88-46F8-97A4-8BCE316D0FBE}"/>
              </a:ext>
            </a:extLst>
          </p:cNvPr>
          <p:cNvSpPr/>
          <p:nvPr/>
        </p:nvSpPr>
        <p:spPr>
          <a:xfrm>
            <a:off x="8521619" y="4098896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리액트</a:t>
            </a:r>
            <a:r>
              <a:rPr lang="ko-KR" altLang="en-US" sz="1400" dirty="0"/>
              <a:t> 매뉴얼 中</a:t>
            </a:r>
          </a:p>
        </p:txBody>
      </p:sp>
    </p:spTree>
    <p:extLst>
      <p:ext uri="{BB962C8B-B14F-4D97-AF65-F5344CB8AC3E}">
        <p14:creationId xmlns:p14="http://schemas.microsoft.com/office/powerpoint/2010/main" val="33886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1005</TotalTime>
  <Words>342</Words>
  <Application>Microsoft Office PowerPoint</Application>
  <PresentationFormat>와이드스크린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282</cp:revision>
  <dcterms:created xsi:type="dcterms:W3CDTF">2018-12-05T05:39:29Z</dcterms:created>
  <dcterms:modified xsi:type="dcterms:W3CDTF">2018-12-14T08:22:12Z</dcterms:modified>
</cp:coreProperties>
</file>