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71" r:id="rId4"/>
    <p:sldId id="258" r:id="rId5"/>
    <p:sldId id="264" r:id="rId6"/>
    <p:sldId id="270" r:id="rId7"/>
    <p:sldId id="260" r:id="rId8"/>
    <p:sldId id="261" r:id="rId9"/>
    <p:sldId id="262" r:id="rId10"/>
    <p:sldId id="263" r:id="rId11"/>
    <p:sldId id="268" r:id="rId12"/>
    <p:sldId id="265" r:id="rId13"/>
    <p:sldId id="266" r:id="rId14"/>
    <p:sldId id="267" r:id="rId15"/>
    <p:sldId id="26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46" autoAdjust="0"/>
    <p:restoredTop sz="73192" autoAdjust="0"/>
  </p:normalViewPr>
  <p:slideViewPr>
    <p:cSldViewPr snapToGrid="0">
      <p:cViewPr varScale="1">
        <p:scale>
          <a:sx n="59" d="100"/>
          <a:sy n="59" d="100"/>
        </p:scale>
        <p:origin x="102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F6261-D752-47FA-9360-477C4FC813A0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B4130-2D9F-4E6D-9707-8718AD09D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735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036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113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613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067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350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9428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이번 발표를 준비하면서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OhMyZsh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특히나 저에게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더욱 매력적인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프레임워크라고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느꼈습니다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저는 새로운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사용하거나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설치하거나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심지어는 스마트폰같은 디바이스를 새로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구매했을때도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가장 먼저 하는게 글꼴이나 글씨크기같은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테마를 변경하는 작업들이거든요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643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Paul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Falstad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최초개발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060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769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365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39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324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972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060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675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57822-D8A5-481D-BA36-C90E414DB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BD7DDC-5F88-469F-9EA1-8AB8E14E2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FCB5D2-9425-4F90-8409-A9FF93605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7DBD4-7719-4853-986B-5E9FD74E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D757AA-6262-49A7-B196-98371B086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075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436AB3-2D36-433A-9104-DEED821EF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E1A5A2-EEE7-4B3E-A56B-620EDEC7E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C74203-4459-4D78-8A50-860358F7E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18958F-A477-463D-8773-45A37AF2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8FA9A4-69EC-4067-8C92-DB28C4518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2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AA54C7-3643-48C8-8052-EB93630C7F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013759-0B2E-4656-BA58-E33200C24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3EBCD9-6750-468E-8B72-7BF9AD586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F98D15-558C-45BF-8C9F-6384E08F7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FFBBBD-D841-48EC-838D-E6F2DECFE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472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B4653E-766C-48D1-BC0F-AE48F5C2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9CBE09-9DDA-4718-B750-28FF5D85C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06D7E7-9F96-4240-8E31-FD778D703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26F533-E66D-4EBC-AF5D-1B0C7F104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E494DE-DE35-47FC-828E-6DD74579B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897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DADA3-0786-4BD2-AE68-9978015F5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641DB3-8EDC-4DC5-8678-767F676E9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A569FC-924A-456B-9305-DBF283DD0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CA9BB-966A-405C-BE9B-2DD89C22B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AB0A04-1A4A-46F3-9492-EE757C472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210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AEAD0-28D0-4A9C-AA62-FFFDEA508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D2E95A-34E4-458D-96E1-96F84CB1BC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669CD2-6B74-4923-886C-5986F559F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508EE6-9F59-416C-9441-4101B50BC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9CA9E5-55CF-4976-931E-B424B5855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D625D1-1071-4DE2-9833-78077BB45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796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682D0-8D4F-4402-928E-7103C9AA6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ACE8FC-47E4-43D4-927F-89902AD18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FE998C-2A78-4A17-925F-FD854E496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F90956-7C72-4D25-8822-4804A52EB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516EF2-D748-43CE-881E-27CC6DAC36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37E3E1-A389-4FF0-B3E7-B1020F459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58479B-3D9C-4915-8AED-B4DBC56A9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18C0A2-A939-431F-AD9C-091ED6A23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334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BF1B0-6E4D-4DAB-9B81-620BE519B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16E02F-9785-4EB4-8D91-DC634908F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088743-BE9C-40F4-B178-DDEEE970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5CB12A-7269-49B2-99E5-EAEE06B98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394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1C3DE4-43CF-451A-9AE9-646677F42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7BED22-EF16-4E61-9A62-11C07111C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79102B-82FE-4D33-9C9A-69F3C3DE4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56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5BD0F-F9ED-4C9C-A563-6BD6D4B7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C34846-1BF5-424A-BB13-D305AE0F4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F1DADF-A07B-4371-95E2-03FC7AAC7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8B4C89-9DF1-4D65-9F85-4E000281B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C71005-FD04-4C5D-92E8-AAA37C07B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6D73B9-1AA3-4791-BF1E-1F211B85C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37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055F1-091E-43BA-A16D-49CCAF713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AD38BF-8E52-4467-BE1D-BB5096E1B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754431-1600-4DF4-95EF-F4974AC2A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865C0E-693B-495E-B05E-BFE641B23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7093A3-C119-495C-9EBF-C9ED022B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F2455F-A6AB-4D86-BAA1-09E9536CF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454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2596A3-5836-4BD3-B703-85F69C3BF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F22FF-986F-4E39-BD35-5838FBB27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1F3215-5609-4CFB-8105-3F38796B4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5CF92-EF9A-4E7C-8197-9037C088131F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84AD04-1CB8-49D0-B279-5CBD8784B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B51C8A-321F-490B-9821-28F7FED2F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811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461856" y="4785064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66657" y="3622089"/>
            <a:ext cx="40783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Oh My </a:t>
            </a:r>
            <a:r>
              <a:rPr lang="en-US" altLang="ko-KR" sz="6000" dirty="0" err="1"/>
              <a:t>Zsh</a:t>
            </a:r>
            <a:endParaRPr lang="ko-KR" altLang="en-US" sz="6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4B419-01B8-4A67-9E02-1856B4C33526}"/>
              </a:ext>
            </a:extLst>
          </p:cNvPr>
          <p:cNvSpPr txBox="1"/>
          <p:nvPr/>
        </p:nvSpPr>
        <p:spPr>
          <a:xfrm>
            <a:off x="9793550" y="50477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김준수</a:t>
            </a:r>
          </a:p>
        </p:txBody>
      </p:sp>
    </p:spTree>
    <p:extLst>
      <p:ext uri="{BB962C8B-B14F-4D97-AF65-F5344CB8AC3E}">
        <p14:creationId xmlns:p14="http://schemas.microsoft.com/office/powerpoint/2010/main" val="4066722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Oh My </a:t>
            </a:r>
            <a:r>
              <a:rPr lang="en-US" altLang="ko-KR" sz="2000" dirty="0" err="1"/>
              <a:t>Zsh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923771-EB21-41BA-B136-0DB91E2A1A74}"/>
              </a:ext>
            </a:extLst>
          </p:cNvPr>
          <p:cNvSpPr/>
          <p:nvPr/>
        </p:nvSpPr>
        <p:spPr>
          <a:xfrm>
            <a:off x="3219252" y="5436958"/>
            <a:ext cx="57534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latin typeface="+mn-ea"/>
                <a:cs typeface="Malgun Gothic Semilight" panose="020B0502040204020203" pitchFamily="50" charset="-127"/>
              </a:rPr>
              <a:t>기존 쉘</a:t>
            </a:r>
            <a:r>
              <a:rPr lang="en-US" altLang="ko-KR" sz="1400" dirty="0">
                <a:latin typeface="+mn-ea"/>
                <a:cs typeface="Malgun Gothic Semilight" panose="020B0502040204020203" pitchFamily="50" charset="-127"/>
              </a:rPr>
              <a:t>(</a:t>
            </a:r>
            <a:r>
              <a:rPr lang="ko-KR" altLang="en-US" sz="1400" dirty="0">
                <a:latin typeface="+mn-ea"/>
                <a:cs typeface="Malgun Gothic Semilight" panose="020B0502040204020203" pitchFamily="50" charset="-127"/>
              </a:rPr>
              <a:t>좌</a:t>
            </a:r>
            <a:r>
              <a:rPr lang="en-US" altLang="ko-KR" sz="1400" dirty="0">
                <a:latin typeface="+mn-ea"/>
                <a:cs typeface="Malgun Gothic Semilight" panose="020B0502040204020203" pitchFamily="50" charset="-127"/>
              </a:rPr>
              <a:t>)</a:t>
            </a:r>
            <a:r>
              <a:rPr lang="ko-KR" altLang="en-US" sz="2000" dirty="0">
                <a:latin typeface="+mn-ea"/>
                <a:cs typeface="Malgun Gothic Semilight" panose="020B0502040204020203" pitchFamily="50" charset="-127"/>
              </a:rPr>
              <a:t>과 </a:t>
            </a:r>
            <a:r>
              <a:rPr lang="en-US" altLang="ko-KR" sz="2000" dirty="0">
                <a:latin typeface="+mn-ea"/>
                <a:cs typeface="Malgun Gothic Semilight" panose="020B0502040204020203" pitchFamily="50" charset="-127"/>
              </a:rPr>
              <a:t>Oh My </a:t>
            </a:r>
            <a:r>
              <a:rPr lang="en-US" altLang="ko-KR" sz="2000" dirty="0" err="1">
                <a:latin typeface="+mn-ea"/>
                <a:cs typeface="Malgun Gothic Semilight" panose="020B0502040204020203" pitchFamily="50" charset="-127"/>
              </a:rPr>
              <a:t>Zsh</a:t>
            </a:r>
            <a:r>
              <a:rPr lang="ko-KR" altLang="en-US" sz="2000" dirty="0">
                <a:latin typeface="+mn-ea"/>
                <a:cs typeface="Malgun Gothic Semilight" panose="020B0502040204020203" pitchFamily="50" charset="-127"/>
              </a:rPr>
              <a:t>로 </a:t>
            </a:r>
            <a:r>
              <a:rPr lang="ko-KR" altLang="en-US" sz="2000" dirty="0" err="1">
                <a:latin typeface="+mn-ea"/>
                <a:cs typeface="Malgun Gothic Semilight" panose="020B0502040204020203" pitchFamily="50" charset="-127"/>
              </a:rPr>
              <a:t>커스터마이징한</a:t>
            </a:r>
            <a:r>
              <a:rPr lang="ko-KR" altLang="en-US" sz="2000" dirty="0">
                <a:latin typeface="+mn-ea"/>
                <a:cs typeface="Malgun Gothic Semilight" panose="020B0502040204020203" pitchFamily="50" charset="-127"/>
              </a:rPr>
              <a:t> 쉘</a:t>
            </a:r>
            <a:r>
              <a:rPr lang="en-US" altLang="ko-KR" sz="1400" dirty="0">
                <a:latin typeface="+mn-ea"/>
                <a:cs typeface="Malgun Gothic Semilight" panose="020B0502040204020203" pitchFamily="50" charset="-127"/>
              </a:rPr>
              <a:t>(</a:t>
            </a:r>
            <a:r>
              <a:rPr lang="ko-KR" altLang="en-US" sz="1400" dirty="0">
                <a:latin typeface="+mn-ea"/>
                <a:cs typeface="Malgun Gothic Semilight" panose="020B0502040204020203" pitchFamily="50" charset="-127"/>
              </a:rPr>
              <a:t>우</a:t>
            </a:r>
            <a:r>
              <a:rPr lang="en-US" altLang="ko-KR" sz="1400" dirty="0">
                <a:latin typeface="+mn-ea"/>
                <a:cs typeface="Malgun Gothic Semilight" panose="020B0502040204020203" pitchFamily="50" charset="-127"/>
              </a:rPr>
              <a:t>)</a:t>
            </a:r>
            <a:endParaRPr lang="ko-KR" altLang="en-US" sz="2000" dirty="0">
              <a:latin typeface="+mn-ea"/>
              <a:cs typeface="Malgun Gothic Semilight" panose="020B0502040204020203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AD63145-9C41-4956-A5B7-63930622B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110" y="2319043"/>
            <a:ext cx="4971809" cy="253464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8911E0D-D804-4040-AA13-481FF3AE50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660" y="2319044"/>
            <a:ext cx="4356707" cy="253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119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45A9ED9C-0C7A-41C8-A676-ED4A5FF65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395" y="1254597"/>
            <a:ext cx="8241175" cy="438241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Oh My </a:t>
            </a:r>
            <a:r>
              <a:rPr lang="en-US" altLang="ko-KR" sz="2000" dirty="0" err="1"/>
              <a:t>Zsh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923771-EB21-41BA-B136-0DB91E2A1A74}"/>
              </a:ext>
            </a:extLst>
          </p:cNvPr>
          <p:cNvSpPr/>
          <p:nvPr/>
        </p:nvSpPr>
        <p:spPr>
          <a:xfrm>
            <a:off x="2798720" y="5922948"/>
            <a:ext cx="65945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latin typeface="+mn-ea"/>
                <a:cs typeface="Malgun Gothic Semilight" panose="020B0502040204020203" pitchFamily="50" charset="-127"/>
              </a:rPr>
              <a:t>IntelliJ</a:t>
            </a:r>
            <a:r>
              <a:rPr lang="ko-KR" altLang="en-US" sz="2000" dirty="0">
                <a:latin typeface="+mn-ea"/>
                <a:cs typeface="Malgun Gothic Semilight" panose="020B0502040204020203" pitchFamily="50" charset="-127"/>
              </a:rPr>
              <a:t>와 같이 쉘 터미널을 지원하는 </a:t>
            </a:r>
            <a:r>
              <a:rPr lang="en-US" altLang="ko-KR" sz="2000" dirty="0">
                <a:latin typeface="+mn-ea"/>
                <a:cs typeface="Malgun Gothic Semilight" panose="020B0502040204020203" pitchFamily="50" charset="-127"/>
              </a:rPr>
              <a:t>IDE</a:t>
            </a:r>
            <a:r>
              <a:rPr lang="ko-KR" altLang="en-US" sz="2000" dirty="0">
                <a:latin typeface="+mn-ea"/>
                <a:cs typeface="Malgun Gothic Semilight" panose="020B0502040204020203" pitchFamily="50" charset="-127"/>
              </a:rPr>
              <a:t>에도 적용 가능</a:t>
            </a:r>
            <a:r>
              <a:rPr lang="en-US" altLang="ko-KR" sz="2000" dirty="0">
                <a:latin typeface="+mn-ea"/>
                <a:cs typeface="Malgun Gothic Semilight" panose="020B0502040204020203" pitchFamily="50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FE5EA3-60BC-4CCA-A14B-5F6B718FCE8D}"/>
              </a:ext>
            </a:extLst>
          </p:cNvPr>
          <p:cNvSpPr/>
          <p:nvPr/>
        </p:nvSpPr>
        <p:spPr>
          <a:xfrm>
            <a:off x="1832075" y="4246546"/>
            <a:ext cx="1975996" cy="637967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0D63900-66AB-4224-87DA-07802C08667A}"/>
              </a:ext>
            </a:extLst>
          </p:cNvPr>
          <p:cNvCxnSpPr/>
          <p:nvPr/>
        </p:nvCxnSpPr>
        <p:spPr>
          <a:xfrm flipV="1">
            <a:off x="2642062" y="3008055"/>
            <a:ext cx="0" cy="123849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F73D99A-BB7B-4CE2-BDD9-8FA48919722E}"/>
              </a:ext>
            </a:extLst>
          </p:cNvPr>
          <p:cNvCxnSpPr>
            <a:cxnSpLocks/>
          </p:cNvCxnSpPr>
          <p:nvPr/>
        </p:nvCxnSpPr>
        <p:spPr>
          <a:xfrm>
            <a:off x="2628970" y="3008055"/>
            <a:ext cx="24155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B99B0A9-815B-44D0-A206-8C705E3CFA7D}"/>
              </a:ext>
            </a:extLst>
          </p:cNvPr>
          <p:cNvSpPr/>
          <p:nvPr/>
        </p:nvSpPr>
        <p:spPr>
          <a:xfrm>
            <a:off x="3044142" y="1968692"/>
            <a:ext cx="5858876" cy="18777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639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1766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유용한 </a:t>
            </a:r>
            <a:r>
              <a:rPr lang="en-US" altLang="ko-KR" sz="2000" dirty="0"/>
              <a:t>Plugin</a:t>
            </a:r>
            <a:endParaRPr lang="ko-KR" altLang="en-US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923771-EB21-41BA-B136-0DB91E2A1A74}"/>
              </a:ext>
            </a:extLst>
          </p:cNvPr>
          <p:cNvSpPr/>
          <p:nvPr/>
        </p:nvSpPr>
        <p:spPr>
          <a:xfrm>
            <a:off x="4630150" y="2983125"/>
            <a:ext cx="3894271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+mn-ea"/>
                <a:cs typeface="Malgun Gothic Semilight" panose="020B0502040204020203" pitchFamily="50" charset="-127"/>
              </a:rPr>
              <a:t>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800" dirty="0">
              <a:latin typeface="+mn-ea"/>
              <a:cs typeface="Malgun Gothic Semilight" panose="020B0502040204020203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800" dirty="0">
              <a:latin typeface="+mn-ea"/>
              <a:cs typeface="Malgun Gothic Semilight" panose="020B0502040204020203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+mn-ea"/>
              </a:rPr>
              <a:t>Zsh</a:t>
            </a:r>
            <a:r>
              <a:rPr lang="en-US" altLang="ko-KR" sz="2800" dirty="0">
                <a:latin typeface="+mn-ea"/>
              </a:rPr>
              <a:t> autosuggestions</a:t>
            </a:r>
          </a:p>
          <a:p>
            <a:endParaRPr lang="ko-KR" altLang="en-US" sz="2800" dirty="0">
              <a:latin typeface="+mn-ea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2635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Z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FAE721-D9F1-4601-9D72-5C9F46CAF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77" y="2319182"/>
            <a:ext cx="5506218" cy="221963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2C8AB44-661F-422E-953A-07746CADA62A}"/>
              </a:ext>
            </a:extLst>
          </p:cNvPr>
          <p:cNvSpPr/>
          <p:nvPr/>
        </p:nvSpPr>
        <p:spPr>
          <a:xfrm>
            <a:off x="3727406" y="5436958"/>
            <a:ext cx="47371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latin typeface="+mn-ea"/>
                <a:cs typeface="Malgun Gothic Semilight" panose="020B0502040204020203" pitchFamily="50" charset="-127"/>
              </a:rPr>
              <a:t>패턴 매칭 방식의 효율적인 명령어 수행</a:t>
            </a:r>
          </a:p>
        </p:txBody>
      </p:sp>
    </p:spTree>
    <p:extLst>
      <p:ext uri="{BB962C8B-B14F-4D97-AF65-F5344CB8AC3E}">
        <p14:creationId xmlns:p14="http://schemas.microsoft.com/office/powerpoint/2010/main" val="1463575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2585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Zsh</a:t>
            </a:r>
            <a:r>
              <a:rPr lang="en-US" altLang="ko-KR" sz="2000" dirty="0"/>
              <a:t> autosuggestions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C8AB44-661F-422E-953A-07746CADA62A}"/>
              </a:ext>
            </a:extLst>
          </p:cNvPr>
          <p:cNvSpPr/>
          <p:nvPr/>
        </p:nvSpPr>
        <p:spPr>
          <a:xfrm>
            <a:off x="4264417" y="5436958"/>
            <a:ext cx="36631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latin typeface="+mn-ea"/>
                <a:cs typeface="Malgun Gothic Semilight" panose="020B0502040204020203" pitchFamily="50" charset="-127"/>
              </a:rPr>
              <a:t>자동완성을 실시간으로 시각화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3CAFE9-8648-426F-A112-DC3DE6B08D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127" y="2319182"/>
            <a:ext cx="5515745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217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마무리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46EB20-403D-47EF-AD26-643F63FF6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317" y="2478754"/>
            <a:ext cx="4279365" cy="264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17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Zsh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CDBB03-2844-45BB-BC32-3B4476AEA5A5}"/>
              </a:ext>
            </a:extLst>
          </p:cNvPr>
          <p:cNvSpPr/>
          <p:nvPr/>
        </p:nvSpPr>
        <p:spPr>
          <a:xfrm>
            <a:off x="4702845" y="3429000"/>
            <a:ext cx="27863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Unix</a:t>
            </a:r>
            <a:r>
              <a:rPr lang="ko-KR" altLang="en-US" sz="2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기반의 </a:t>
            </a:r>
            <a:r>
              <a:rPr lang="en-US" altLang="ko-KR" sz="2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Shell</a:t>
            </a:r>
            <a:endParaRPr lang="ko-KR" altLang="en-US" sz="2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7356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854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Shell?</a:t>
            </a:r>
            <a:endParaRPr lang="ko-KR" altLang="en-US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923771-EB21-41BA-B136-0DB91E2A1A74}"/>
              </a:ext>
            </a:extLst>
          </p:cNvPr>
          <p:cNvSpPr/>
          <p:nvPr/>
        </p:nvSpPr>
        <p:spPr>
          <a:xfrm>
            <a:off x="4040789" y="3075057"/>
            <a:ext cx="411042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dirty="0"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“</a:t>
            </a:r>
            <a:r>
              <a:rPr lang="ko-KR" altLang="en-US" sz="3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명령어 해석기</a:t>
            </a:r>
            <a:r>
              <a:rPr lang="en-US" altLang="ko-KR" sz="4000" dirty="0"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”</a:t>
            </a:r>
            <a:endParaRPr lang="ko-KR" altLang="en-US" sz="3200" dirty="0"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7052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Zsh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923771-EB21-41BA-B136-0DB91E2A1A74}"/>
              </a:ext>
            </a:extLst>
          </p:cNvPr>
          <p:cNvSpPr/>
          <p:nvPr/>
        </p:nvSpPr>
        <p:spPr>
          <a:xfrm>
            <a:off x="4155404" y="5189994"/>
            <a:ext cx="38811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이 외에도 여러가지 </a:t>
            </a:r>
            <a:r>
              <a:rPr lang="en-US" altLang="ko-KR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Shell</a:t>
            </a:r>
            <a:r>
              <a:rPr lang="ko-KR" altLang="en-US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이 있다</a:t>
            </a:r>
            <a:r>
              <a:rPr lang="en-US" altLang="ko-KR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endParaRPr lang="ko-KR" altLang="en-US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2C63BD-103A-444C-98C3-23B2B6FEDAED}"/>
              </a:ext>
            </a:extLst>
          </p:cNvPr>
          <p:cNvSpPr/>
          <p:nvPr/>
        </p:nvSpPr>
        <p:spPr>
          <a:xfrm>
            <a:off x="3185940" y="4368343"/>
            <a:ext cx="8483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solidFill>
                  <a:srgbClr val="666666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Bash shell</a:t>
            </a:r>
            <a:endParaRPr lang="ko-KR" altLang="en-US" sz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BCEE88-AA45-4572-A248-FE83BD43FDB0}"/>
              </a:ext>
            </a:extLst>
          </p:cNvPr>
          <p:cNvSpPr/>
          <p:nvPr/>
        </p:nvSpPr>
        <p:spPr>
          <a:xfrm>
            <a:off x="8433972" y="4370948"/>
            <a:ext cx="7697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err="1">
                <a:solidFill>
                  <a:srgbClr val="666666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Zsh</a:t>
            </a:r>
            <a:r>
              <a:rPr lang="en-US" altLang="ko-KR" sz="1200" dirty="0">
                <a:solidFill>
                  <a:srgbClr val="666666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shell</a:t>
            </a:r>
            <a:endParaRPr lang="ko-KR" altLang="en-US" sz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B20BF45-85D5-48FF-B668-1E8DE23D76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191" y="1668006"/>
            <a:ext cx="4971809" cy="252592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60B4017-43E5-405E-A9D2-A3C6529A82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950" y="1659286"/>
            <a:ext cx="4971809" cy="253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805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Oh My </a:t>
            </a:r>
            <a:r>
              <a:rPr lang="en-US" altLang="ko-KR" sz="2000" dirty="0" err="1"/>
              <a:t>Zsh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0674A2-0E24-44DB-853E-584FB331EE1F}"/>
              </a:ext>
            </a:extLst>
          </p:cNvPr>
          <p:cNvSpPr/>
          <p:nvPr/>
        </p:nvSpPr>
        <p:spPr>
          <a:xfrm>
            <a:off x="3408420" y="3429000"/>
            <a:ext cx="53751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Zsh</a:t>
            </a:r>
            <a:r>
              <a:rPr lang="en-US" altLang="ko-KR" sz="2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Shell</a:t>
            </a:r>
            <a:r>
              <a:rPr lang="ko-KR" altLang="en-US" sz="2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의 </a:t>
            </a:r>
            <a:r>
              <a:rPr lang="ko-KR" altLang="en-US" sz="2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커스텀용</a:t>
            </a:r>
            <a:r>
              <a:rPr lang="ko-KR" altLang="en-US" sz="2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프레임워크</a:t>
            </a:r>
          </a:p>
        </p:txBody>
      </p:sp>
    </p:spTree>
    <p:extLst>
      <p:ext uri="{BB962C8B-B14F-4D97-AF65-F5344CB8AC3E}">
        <p14:creationId xmlns:p14="http://schemas.microsoft.com/office/powerpoint/2010/main" val="3634523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License</a:t>
            </a:r>
            <a:endParaRPr lang="ko-KR" altLang="en-US" sz="2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4992DB-768A-47CD-92B6-9BB42B4FF07D}"/>
              </a:ext>
            </a:extLst>
          </p:cNvPr>
          <p:cNvSpPr/>
          <p:nvPr/>
        </p:nvSpPr>
        <p:spPr>
          <a:xfrm>
            <a:off x="3099851" y="3429000"/>
            <a:ext cx="59923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Zsh</a:t>
            </a:r>
            <a:r>
              <a:rPr lang="en-US" altLang="ko-KR" sz="2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, Oh My </a:t>
            </a:r>
            <a:r>
              <a:rPr lang="en-US" altLang="ko-KR" sz="2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Zsh</a:t>
            </a:r>
            <a:r>
              <a:rPr lang="ko-KR" altLang="en-US" sz="2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둘 다 </a:t>
            </a:r>
            <a:r>
              <a:rPr lang="en-US" altLang="ko-KR" sz="28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MIT</a:t>
            </a:r>
            <a:r>
              <a:rPr lang="en-US" altLang="ko-KR" sz="2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2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라이선스</a:t>
            </a:r>
            <a:r>
              <a:rPr lang="en-US" altLang="ko-KR" sz="2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endParaRPr lang="ko-KR" altLang="en-US" sz="2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2918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Oh My </a:t>
            </a:r>
            <a:r>
              <a:rPr lang="en-US" altLang="ko-KR" sz="2000" dirty="0" err="1"/>
              <a:t>Zsh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923771-EB21-41BA-B136-0DB91E2A1A74}"/>
              </a:ext>
            </a:extLst>
          </p:cNvPr>
          <p:cNvSpPr/>
          <p:nvPr/>
        </p:nvSpPr>
        <p:spPr>
          <a:xfrm>
            <a:off x="4544132" y="6045865"/>
            <a:ext cx="3174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err="1">
                <a:latin typeface="+mn-ea"/>
                <a:cs typeface="Malgun Gothic Semilight" panose="020B0502040204020203" pitchFamily="50" charset="-127"/>
              </a:rPr>
              <a:t>Zsh</a:t>
            </a:r>
            <a:r>
              <a:rPr lang="ko-KR" altLang="en-US" sz="2000" dirty="0">
                <a:latin typeface="+mn-ea"/>
                <a:cs typeface="Malgun Gothic Semilight" panose="020B0502040204020203" pitchFamily="50" charset="-127"/>
              </a:rPr>
              <a:t>쉘에 설치한 </a:t>
            </a:r>
            <a:r>
              <a:rPr lang="en-US" altLang="ko-KR" sz="2000" dirty="0" err="1">
                <a:latin typeface="+mn-ea"/>
                <a:cs typeface="Malgun Gothic Semilight" panose="020B0502040204020203" pitchFamily="50" charset="-127"/>
              </a:rPr>
              <a:t>OhMyZsh</a:t>
            </a:r>
            <a:endParaRPr lang="ko-KR" altLang="en-US" sz="2000" dirty="0">
              <a:latin typeface="+mn-ea"/>
              <a:cs typeface="Malgun Gothic Semilight" panose="020B0502040204020203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D5A7BA-6130-44D6-9316-D4EDE63D2B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765" y="1268155"/>
            <a:ext cx="5300470" cy="432169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4DE2263-86E5-4380-B76F-D0FAC0D48DF8}"/>
              </a:ext>
            </a:extLst>
          </p:cNvPr>
          <p:cNvSpPr/>
          <p:nvPr/>
        </p:nvSpPr>
        <p:spPr>
          <a:xfrm>
            <a:off x="4207555" y="5621624"/>
            <a:ext cx="402546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설치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curl -L https://raw.github.com/robbyrussell/oh-my-zsh/master/tools/install.sh | </a:t>
            </a:r>
            <a:r>
              <a:rPr lang="en-US" altLang="ko-KR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sh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8239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Oh My </a:t>
            </a:r>
            <a:r>
              <a:rPr lang="en-US" altLang="ko-KR" sz="2000" dirty="0" err="1"/>
              <a:t>Zsh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923771-EB21-41BA-B136-0DB91E2A1A74}"/>
              </a:ext>
            </a:extLst>
          </p:cNvPr>
          <p:cNvSpPr/>
          <p:nvPr/>
        </p:nvSpPr>
        <p:spPr>
          <a:xfrm>
            <a:off x="4127405" y="5221514"/>
            <a:ext cx="41857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디렉토리에 위치한 </a:t>
            </a:r>
            <a:r>
              <a:rPr lang="en-US" altLang="ko-KR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r>
              <a:rPr lang="en-US" altLang="ko-KR" sz="20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zshrc</a:t>
            </a:r>
            <a:r>
              <a:rPr lang="ko-KR" altLang="en-US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를 확인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3ADB6E3-B9AF-450F-8A6A-00B609CC71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55" y="1962572"/>
            <a:ext cx="4899444" cy="283282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DA60C43-40C3-4D3D-8313-71DFF16C91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609" y="1944137"/>
            <a:ext cx="4899444" cy="283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13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Oh My </a:t>
            </a:r>
            <a:r>
              <a:rPr lang="en-US" altLang="ko-KR" sz="2000" dirty="0" err="1"/>
              <a:t>Zsh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923771-EB21-41BA-B136-0DB91E2A1A74}"/>
              </a:ext>
            </a:extLst>
          </p:cNvPr>
          <p:cNvSpPr/>
          <p:nvPr/>
        </p:nvSpPr>
        <p:spPr>
          <a:xfrm>
            <a:off x="5029894" y="5436958"/>
            <a:ext cx="24160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+mn-ea"/>
                <a:cs typeface="Malgun Gothic Semilight" panose="020B0502040204020203" pitchFamily="50" charset="-127"/>
              </a:rPr>
              <a:t>원하는 테마로 변경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0273AFE-2157-4794-B718-59E802DB30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252" y="1887621"/>
            <a:ext cx="5766063" cy="333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541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207</Words>
  <Application>Microsoft Office PowerPoint</Application>
  <PresentationFormat>와이드스크린</PresentationFormat>
  <Paragraphs>55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Malgun Gothic Semilight</vt:lpstr>
      <vt:lpstr>맑은 고딕</vt:lpstr>
      <vt:lpstr>휴먼둥근헤드라인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 K</dc:creator>
  <cp:lastModifiedBy>준수 김</cp:lastModifiedBy>
  <cp:revision>81</cp:revision>
  <dcterms:created xsi:type="dcterms:W3CDTF">2018-12-03T07:18:30Z</dcterms:created>
  <dcterms:modified xsi:type="dcterms:W3CDTF">2018-12-05T05:06:00Z</dcterms:modified>
</cp:coreProperties>
</file>