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6" r:id="rId4"/>
    <p:sldId id="277" r:id="rId5"/>
    <p:sldId id="271" r:id="rId6"/>
    <p:sldId id="278" r:id="rId7"/>
    <p:sldId id="279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65176" autoAdjust="0"/>
  </p:normalViewPr>
  <p:slideViewPr>
    <p:cSldViewPr snapToGrid="0">
      <p:cViewPr varScale="1">
        <p:scale>
          <a:sx n="63" d="100"/>
          <a:sy n="63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&lt;? php echo $ var; ?&gt;</a:t>
            </a:r>
            <a:br>
              <a:rPr lang="en-US" altLang="ko-KR" dirty="0"/>
            </a:br>
            <a:r>
              <a:rPr lang="en-US" altLang="ko-KR" dirty="0">
                <a:effectLst/>
              </a:rPr>
              <a:t> {{var}}</a:t>
            </a:r>
            <a:br>
              <a:rPr lang="en-US" altLang="ko-KR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&lt;? php echo $ var; ?&gt;</a:t>
            </a:r>
            <a:br>
              <a:rPr lang="en-US" altLang="ko-KR" dirty="0"/>
            </a:br>
            <a:r>
              <a:rPr lang="en-US" altLang="ko-KR" dirty="0">
                <a:effectLst/>
              </a:rPr>
              <a:t> {{var}}</a:t>
            </a:r>
            <a:br>
              <a:rPr lang="en-US" altLang="ko-KR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8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</a:rPr>
              <a:t>&lt;? php echo $ var; ?&gt;</a:t>
            </a:r>
            <a:br>
              <a:rPr lang="en-US" altLang="ko-KR" dirty="0"/>
            </a:br>
            <a:r>
              <a:rPr lang="en-US" altLang="ko-KR" dirty="0">
                <a:effectLst/>
              </a:rPr>
              <a:t> {{var}}</a:t>
            </a:r>
            <a:br>
              <a:rPr lang="en-US" altLang="ko-KR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7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9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8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7650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PHP</a:t>
            </a:r>
            <a:r>
              <a:rPr lang="ko-KR" altLang="en-US" sz="6000" dirty="0"/>
              <a:t> </a:t>
            </a:r>
            <a:r>
              <a:rPr lang="en-US" altLang="ko-KR" sz="6000" dirty="0"/>
              <a:t>Template</a:t>
            </a:r>
            <a:r>
              <a:rPr lang="ko-KR" altLang="en-US" sz="6000" dirty="0"/>
              <a:t> </a:t>
            </a:r>
            <a:r>
              <a:rPr lang="en-US" altLang="ko-KR" sz="6000" dirty="0"/>
              <a:t>Engine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Template Engine?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976C5-ADE6-427C-92EB-3600C7EA4E1D}"/>
              </a:ext>
            </a:extLst>
          </p:cNvPr>
          <p:cNvSpPr/>
          <p:nvPr/>
        </p:nvSpPr>
        <p:spPr>
          <a:xfrm>
            <a:off x="3928007" y="2427802"/>
            <a:ext cx="4305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&lt;? php echo $ var; ?&gt;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BFE4A8-6471-4C84-BBAB-5179355A243A}"/>
              </a:ext>
            </a:extLst>
          </p:cNvPr>
          <p:cNvSpPr/>
          <p:nvPr/>
        </p:nvSpPr>
        <p:spPr>
          <a:xfrm>
            <a:off x="5732466" y="4229056"/>
            <a:ext cx="185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 {{var}}…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878B0D-A355-4234-8644-B649809F9470}"/>
              </a:ext>
            </a:extLst>
          </p:cNvPr>
          <p:cNvSpPr/>
          <p:nvPr/>
        </p:nvSpPr>
        <p:spPr>
          <a:xfrm>
            <a:off x="4874573" y="4229055"/>
            <a:ext cx="1406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 {var}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69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Twig, Smarty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79874-AB0C-48DC-AF90-F932BBCA7668}"/>
              </a:ext>
            </a:extLst>
          </p:cNvPr>
          <p:cNvSpPr/>
          <p:nvPr/>
        </p:nvSpPr>
        <p:spPr>
          <a:xfrm>
            <a:off x="2766521" y="4996190"/>
            <a:ext cx="690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프레임워크에 독립적이며 커스텀이 용이</a:t>
            </a:r>
            <a:endParaRPr lang="en-US" altLang="ko-KR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6A98E8-FB1F-4F5F-862B-A5EE87711B14}"/>
              </a:ext>
            </a:extLst>
          </p:cNvPr>
          <p:cNvSpPr/>
          <p:nvPr/>
        </p:nvSpPr>
        <p:spPr>
          <a:xfrm>
            <a:off x="3048000" y="2633077"/>
            <a:ext cx="6096000" cy="1200329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lexer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Twig_Lexer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$twig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tag_block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'{'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'}'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tag_variable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'{{'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'}}'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Mustache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79874-AB0C-48DC-AF90-F932BBCA7668}"/>
              </a:ext>
            </a:extLst>
          </p:cNvPr>
          <p:cNvSpPr/>
          <p:nvPr/>
        </p:nvSpPr>
        <p:spPr>
          <a:xfrm>
            <a:off x="2316710" y="4921001"/>
            <a:ext cx="7807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문법이 굉장히 심플하며 다양한 언어를 지원</a:t>
            </a:r>
            <a:endParaRPr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4C5DCD-DA52-47AC-A6BA-575654DB2BFC}"/>
              </a:ext>
            </a:extLst>
          </p:cNvPr>
          <p:cNvSpPr/>
          <p:nvPr/>
        </p:nvSpPr>
        <p:spPr>
          <a:xfrm>
            <a:off x="3655233" y="2838100"/>
            <a:ext cx="4305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{{#person}}</a:t>
            </a:r>
          </a:p>
          <a:p>
            <a:pPr algn="ctr"/>
            <a:r>
              <a:rPr lang="en-US" altLang="ko-KR" sz="2000" dirty="0"/>
              <a:t>{{name}}</a:t>
            </a:r>
          </a:p>
          <a:p>
            <a:pPr algn="ctr"/>
            <a:r>
              <a:rPr lang="en-US" altLang="ko-KR" sz="2000" dirty="0"/>
              <a:t>{{/person}}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513C6-6AC8-4A87-95ED-9EBC7A7AA472}"/>
              </a:ext>
            </a:extLst>
          </p:cNvPr>
          <p:cNvSpPr/>
          <p:nvPr/>
        </p:nvSpPr>
        <p:spPr>
          <a:xfrm>
            <a:off x="2547190" y="1676452"/>
            <a:ext cx="2390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{ </a:t>
            </a:r>
            <a:r>
              <a:rPr lang="en-US" altLang="ko-KR" dirty="0">
                <a:solidFill>
                  <a:srgbClr val="880000"/>
                </a:solidFill>
                <a:latin typeface="Courier New" panose="02070309020205020404" pitchFamily="49" charset="0"/>
              </a:rPr>
              <a:t>"person"</a:t>
            </a:r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{</a:t>
            </a:r>
            <a:r>
              <a:rPr lang="en-US" altLang="ko-KR" dirty="0">
                <a:solidFill>
                  <a:srgbClr val="880000"/>
                </a:solidFill>
                <a:latin typeface="Courier New" panose="02070309020205020404" pitchFamily="49" charset="0"/>
              </a:rPr>
              <a:t>"name"</a:t>
            </a:r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: </a:t>
            </a:r>
            <a:r>
              <a:rPr lang="en-US" altLang="ko-KR" dirty="0">
                <a:solidFill>
                  <a:srgbClr val="880000"/>
                </a:solidFill>
                <a:latin typeface="Courier New" panose="02070309020205020404" pitchFamily="49" charset="0"/>
              </a:rPr>
              <a:t>false</a:t>
            </a:r>
            <a:endParaRPr lang="en-US" altLang="ko-KR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644E78-113F-449D-A7B1-7FDCA6DEFF85}"/>
              </a:ext>
            </a:extLst>
          </p:cNvPr>
          <p:cNvSpPr/>
          <p:nvPr/>
        </p:nvSpPr>
        <p:spPr>
          <a:xfrm>
            <a:off x="6978698" y="1583671"/>
            <a:ext cx="26661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{ </a:t>
            </a:r>
            <a:r>
              <a:rPr lang="en-US" altLang="ko-KR" dirty="0">
                <a:solidFill>
                  <a:srgbClr val="880000"/>
                </a:solidFill>
                <a:latin typeface="Courier New" panose="02070309020205020404" pitchFamily="49" charset="0"/>
              </a:rPr>
              <a:t>"person"</a:t>
            </a:r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: [</a:t>
            </a:r>
          </a:p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{</a:t>
            </a:r>
            <a:r>
              <a:rPr lang="en-US" altLang="ko-KR" dirty="0">
                <a:solidFill>
                  <a:srgbClr val="880000"/>
                </a:solidFill>
                <a:latin typeface="Courier New" panose="02070309020205020404" pitchFamily="49" charset="0"/>
              </a:rPr>
              <a:t>"name"</a:t>
            </a:r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: </a:t>
            </a:r>
            <a:r>
              <a:rPr lang="en-US" altLang="ko-KR" dirty="0">
                <a:solidFill>
                  <a:srgbClr val="880000"/>
                </a:solidFill>
                <a:latin typeface="Courier New" panose="02070309020205020404" pitchFamily="49" charset="0"/>
              </a:rPr>
              <a:t>"Jon"</a:t>
            </a:r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  ]</a:t>
            </a:r>
          </a:p>
          <a:p>
            <a:r>
              <a:rPr lang="en-US" altLang="ko-KR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AA28E5-4DAA-4B46-BE9C-DE4BB56E78A5}"/>
              </a:ext>
            </a:extLst>
          </p:cNvPr>
          <p:cNvSpPr/>
          <p:nvPr/>
        </p:nvSpPr>
        <p:spPr>
          <a:xfrm>
            <a:off x="2953471" y="2551026"/>
            <a:ext cx="1403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/>
              <a:t>조건문</a:t>
            </a:r>
            <a:endParaRPr lang="en-US" altLang="ko-KR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D85AAF-170E-4AD4-A917-E6C46F28C299}"/>
              </a:ext>
            </a:extLst>
          </p:cNvPr>
          <p:cNvSpPr/>
          <p:nvPr/>
        </p:nvSpPr>
        <p:spPr>
          <a:xfrm>
            <a:off x="7466407" y="2551026"/>
            <a:ext cx="1403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/>
              <a:t>반복문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953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461856" y="5266935"/>
            <a:ext cx="92682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라라벨</a:t>
            </a:r>
            <a:r>
              <a:rPr lang="ko-KR" altLang="en-US" sz="2400" dirty="0"/>
              <a:t> 웹 어플리케이션 프레임워크를 사용할 시에 더욱 효과적</a:t>
            </a:r>
            <a:r>
              <a:rPr lang="en-US" altLang="ko-KR" sz="2400" dirty="0"/>
              <a:t>.</a:t>
            </a:r>
            <a:endParaRPr lang="en-US" altLang="ko-KR" sz="1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Blade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7938F-BC84-49B0-92CC-6FB61EA50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166668"/>
            <a:ext cx="5334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B694E8-86DF-4767-8D29-21ADB6D56430}"/>
              </a:ext>
            </a:extLst>
          </p:cNvPr>
          <p:cNvSpPr/>
          <p:nvPr/>
        </p:nvSpPr>
        <p:spPr>
          <a:xfrm>
            <a:off x="1461856" y="5266935"/>
            <a:ext cx="92682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Phalcon </a:t>
            </a:r>
            <a:r>
              <a:rPr lang="ko-KR" altLang="en-US" sz="2400" dirty="0"/>
              <a:t>프레임워크에 완전히 종속적이지만 매우 빠르다</a:t>
            </a:r>
            <a:r>
              <a:rPr lang="en-US" altLang="ko-KR" sz="2400" dirty="0"/>
              <a:t>.</a:t>
            </a:r>
            <a:endParaRPr lang="en-US" altLang="ko-KR" sz="1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33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Volt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F0A68-E861-40EC-90E4-48F211FE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73" y="1730128"/>
            <a:ext cx="4659452" cy="28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9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298DBE-45C3-44B6-BAB3-ADE9DEA6E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9875"/>
            <a:ext cx="2286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701</TotalTime>
  <Words>143</Words>
  <Application>Microsoft Office PowerPoint</Application>
  <PresentationFormat>와이드스크린</PresentationFormat>
  <Paragraphs>41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김 준수</cp:lastModifiedBy>
  <cp:revision>184</cp:revision>
  <cp:lastPrinted>2018-12-11T05:21:41Z</cp:lastPrinted>
  <dcterms:created xsi:type="dcterms:W3CDTF">2018-12-05T05:39:29Z</dcterms:created>
  <dcterms:modified xsi:type="dcterms:W3CDTF">2019-01-15T06:03:30Z</dcterms:modified>
</cp:coreProperties>
</file>