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94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72252" autoAdjust="0"/>
  </p:normalViewPr>
  <p:slideViewPr>
    <p:cSldViewPr snapToGrid="0">
      <p:cViewPr varScale="1">
        <p:scale>
          <a:sx n="82" d="100"/>
          <a:sy n="82" d="100"/>
        </p:scale>
        <p:origin x="16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1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2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7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9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9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5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03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56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1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954067"/>
            <a:ext cx="4134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Detail</a:t>
            </a:r>
            <a:r>
              <a:rPr lang="ko-KR" altLang="en-US" sz="4800" dirty="0"/>
              <a:t> </a:t>
            </a:r>
            <a:r>
              <a:rPr lang="en-US" altLang="ko-KR" sz="4800" dirty="0"/>
              <a:t>Mission</a:t>
            </a:r>
            <a:endParaRPr lang="ko-KR" alt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D5A4E-330F-4EA0-949D-5E27214A0B80}"/>
              </a:ext>
            </a:extLst>
          </p:cNvPr>
          <p:cNvSpPr txBox="1"/>
          <p:nvPr/>
        </p:nvSpPr>
        <p:spPr>
          <a:xfrm>
            <a:off x="1761989" y="1103140"/>
            <a:ext cx="9268287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PHP</a:t>
            </a:r>
            <a:r>
              <a:rPr lang="ko-KR" altLang="en-US" dirty="0"/>
              <a:t>에서 </a:t>
            </a:r>
            <a:r>
              <a:rPr lang="en-US" altLang="ko-KR" dirty="0"/>
              <a:t>Composer</a:t>
            </a:r>
            <a:r>
              <a:rPr lang="ko-KR" altLang="en-US" dirty="0"/>
              <a:t>를 이용하여 </a:t>
            </a:r>
            <a:r>
              <a:rPr lang="en-US" altLang="ko-KR" dirty="0"/>
              <a:t>twig</a:t>
            </a:r>
            <a:r>
              <a:rPr lang="ko-KR" altLang="en-US" dirty="0"/>
              <a:t>을 구성하고 템플릿 상속을 구현</a:t>
            </a:r>
            <a:r>
              <a:rPr lang="en-US" altLang="ko-KR" dirty="0"/>
              <a:t>, </a:t>
            </a:r>
            <a:r>
              <a:rPr lang="ko-KR" altLang="en-US" dirty="0"/>
              <a:t>설명한다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PHP Faker</a:t>
            </a:r>
            <a:r>
              <a:rPr lang="ko-KR" altLang="en-US" dirty="0"/>
              <a:t>를 이용하여 </a:t>
            </a:r>
            <a:r>
              <a:rPr lang="en-US" altLang="ko-KR" dirty="0"/>
              <a:t>10</a:t>
            </a:r>
            <a:r>
              <a:rPr lang="ko-KR" altLang="en-US" dirty="0"/>
              <a:t>만개의 가상 데이터를 만들어라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PHP </a:t>
            </a:r>
            <a:r>
              <a:rPr lang="ko-KR" altLang="en-US" dirty="0"/>
              <a:t>템플릿 엔진인 </a:t>
            </a:r>
            <a:r>
              <a:rPr lang="en-US" altLang="ko-KR" dirty="0"/>
              <a:t>Smarty</a:t>
            </a:r>
            <a:r>
              <a:rPr lang="ko-KR" altLang="en-US" dirty="0"/>
              <a:t>를 이용하여 </a:t>
            </a:r>
            <a:r>
              <a:rPr lang="en-US" altLang="ko-KR" dirty="0"/>
              <a:t>block</a:t>
            </a:r>
            <a:r>
              <a:rPr lang="ko-KR" altLang="en-US" dirty="0"/>
              <a:t>과 레이아웃을 분리하라</a:t>
            </a:r>
            <a:r>
              <a:rPr lang="en-US" altLang="ko-KR" dirty="0"/>
              <a:t>(*.</a:t>
            </a:r>
            <a:r>
              <a:rPr lang="en-US" altLang="ko-KR" dirty="0" err="1"/>
              <a:t>tpl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년도를 선택하면 </a:t>
            </a:r>
            <a:r>
              <a:rPr lang="ko-KR" altLang="en-US" dirty="0"/>
              <a:t>해당 년도의 휴일을 모두 보여주기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PHP</a:t>
            </a:r>
            <a:r>
              <a:rPr lang="ko-KR" altLang="en-US" dirty="0"/>
              <a:t>의 다양한 템플릿 엔진에 대한 조사 및 세미나</a:t>
            </a:r>
            <a:r>
              <a:rPr lang="en-US" altLang="ko-KR" dirty="0"/>
              <a:t> (5</a:t>
            </a:r>
            <a:r>
              <a:rPr lang="ko-KR" altLang="en-US" dirty="0"/>
              <a:t>개 이상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window </a:t>
            </a:r>
            <a:r>
              <a:rPr lang="ko-KR" altLang="en-US" dirty="0"/>
              <a:t>혹은 </a:t>
            </a:r>
            <a:r>
              <a:rPr lang="en-US" altLang="ko-KR" dirty="0" err="1"/>
              <a:t>linux</a:t>
            </a:r>
            <a:r>
              <a:rPr lang="ko-KR" altLang="en-US" dirty="0"/>
              <a:t> 콘솔 기반의 </a:t>
            </a:r>
            <a:r>
              <a:rPr lang="en-US" altLang="ko-KR" dirty="0"/>
              <a:t>C/C++</a:t>
            </a:r>
            <a:r>
              <a:rPr lang="ko-KR" altLang="en-US" dirty="0"/>
              <a:t>로 만들고 서버는 웹으로 제작하여 채팅 프로그램을 구현하라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표준 </a:t>
            </a:r>
            <a:r>
              <a:rPr lang="en-US" altLang="ko-KR" dirty="0"/>
              <a:t>C/C++ </a:t>
            </a:r>
            <a:r>
              <a:rPr lang="ko-KR" altLang="en-US" dirty="0"/>
              <a:t>코드를 웹페이지에서 편집하고 저장 후 빌드 및 실행한 다음 결과값이 웹페이지에 출력되도록 하라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해밍코드를</a:t>
            </a:r>
            <a:r>
              <a:rPr lang="ko-KR" altLang="en-US" dirty="0"/>
              <a:t> 프로그래밍 언어로 표현하라</a:t>
            </a:r>
            <a:r>
              <a:rPr lang="en-US" altLang="ko-KR" dirty="0"/>
              <a:t>.(C/C++)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Ffmpeg</a:t>
            </a:r>
            <a:r>
              <a:rPr lang="ko-KR" altLang="en-US" dirty="0"/>
              <a:t>를 이용하여 </a:t>
            </a:r>
            <a:r>
              <a:rPr lang="en-US" altLang="ko-KR" dirty="0" err="1"/>
              <a:t>VideoLan</a:t>
            </a:r>
            <a:r>
              <a:rPr lang="ko-KR" altLang="en-US" dirty="0"/>
              <a:t>으로 스트리밍이 되는 것 제작 후 세미나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Toolchain configuration boost, </a:t>
            </a:r>
            <a:r>
              <a:rPr lang="en-US" altLang="ko-KR" dirty="0" err="1"/>
              <a:t>cpp_redis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D94F08-975C-4538-B2FF-648945684DFA}"/>
              </a:ext>
            </a:extLst>
          </p:cNvPr>
          <p:cNvSpPr/>
          <p:nvPr/>
        </p:nvSpPr>
        <p:spPr>
          <a:xfrm>
            <a:off x="1711569" y="1139629"/>
            <a:ext cx="8718442" cy="17455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1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2587</TotalTime>
  <Words>131</Words>
  <Application>Microsoft Office PowerPoint</Application>
  <PresentationFormat>와이드스크린</PresentationFormat>
  <Paragraphs>14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JS K</cp:lastModifiedBy>
  <cp:revision>581</cp:revision>
  <cp:lastPrinted>2018-12-24T00:38:46Z</cp:lastPrinted>
  <dcterms:created xsi:type="dcterms:W3CDTF">2018-12-05T05:39:29Z</dcterms:created>
  <dcterms:modified xsi:type="dcterms:W3CDTF">2019-01-09T15:46:09Z</dcterms:modified>
</cp:coreProperties>
</file>