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2" r:id="rId3"/>
    <p:sldId id="303" r:id="rId4"/>
    <p:sldId id="301" r:id="rId5"/>
    <p:sldId id="294" r:id="rId6"/>
    <p:sldId id="295" r:id="rId7"/>
    <p:sldId id="296" r:id="rId8"/>
    <p:sldId id="299" r:id="rId9"/>
    <p:sldId id="300" r:id="rId10"/>
    <p:sldId id="298" r:id="rId11"/>
    <p:sldId id="302" r:id="rId12"/>
    <p:sldId id="293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5" autoAdjust="0"/>
    <p:restoredTop sz="77529" autoAdjust="0"/>
  </p:normalViewPr>
  <p:slideViewPr>
    <p:cSldViewPr snapToGrid="0">
      <p:cViewPr varScale="1">
        <p:scale>
          <a:sx n="64" d="100"/>
          <a:sy n="64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10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83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0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9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5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7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4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5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4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5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4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8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4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7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605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/>
              <a:t>Blockly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0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Student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1D8CE6-B217-4455-87D3-C3F60846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57" y="1304300"/>
            <a:ext cx="5724885" cy="42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9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0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Student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558006-5F32-4814-94FC-5F4CCF0D2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31" y="1304893"/>
            <a:ext cx="10152450" cy="45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6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21" name="Picture 4" descr="blockly logo에 대한 이미지 검색결과">
            <a:extLst>
              <a:ext uri="{FF2B5EF4-FFF2-40B4-BE49-F238E27FC236}">
                <a16:creationId xmlns:a16="http://schemas.microsoft.com/office/drawing/2014/main" id="{3922D774-12FF-4F60-9CAB-4D236DBC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54" y="2324783"/>
            <a:ext cx="6119463" cy="22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E19F6-DC0E-48F7-860F-DCC53F033253}"/>
              </a:ext>
            </a:extLst>
          </p:cNvPr>
          <p:cNvSpPr txBox="1"/>
          <p:nvPr/>
        </p:nvSpPr>
        <p:spPr>
          <a:xfrm>
            <a:off x="1860768" y="3444962"/>
            <a:ext cx="871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웹</a:t>
            </a:r>
            <a:r>
              <a:rPr lang="en-US" altLang="ko-KR" sz="2000" dirty="0"/>
              <a:t>, </a:t>
            </a:r>
            <a:r>
              <a:rPr lang="ko-KR" altLang="en-US" sz="2000" dirty="0"/>
              <a:t>모바일 앱에 블록을 이용한 시각적인 코드 편집기를 추가하는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레고 마인드스톰 logo에 대한 이미지 검색결과">
            <a:extLst>
              <a:ext uri="{FF2B5EF4-FFF2-40B4-BE49-F238E27FC236}">
                <a16:creationId xmlns:a16="http://schemas.microsoft.com/office/drawing/2014/main" id="{0E5FF7E3-0EE4-491A-AA72-90540E66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46" y="1164337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A29628-F72F-408F-9129-D149AF50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53" y="1416886"/>
            <a:ext cx="2523400" cy="849676"/>
          </a:xfrm>
          <a:prstGeom prst="rect">
            <a:avLst/>
          </a:prstGeom>
        </p:spPr>
      </p:pic>
      <p:sp>
        <p:nvSpPr>
          <p:cNvPr id="4" name="AutoShape 2" descr="blockly png에 대한 이미지 검색결과">
            <a:extLst>
              <a:ext uri="{FF2B5EF4-FFF2-40B4-BE49-F238E27FC236}">
                <a16:creationId xmlns:a16="http://schemas.microsoft.com/office/drawing/2014/main" id="{31ECB6C1-F12D-4FAF-BA3B-72419BFCAA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4683" y="1481586"/>
            <a:ext cx="37528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blockly logo에 대한 이미지 검색결과">
            <a:extLst>
              <a:ext uri="{FF2B5EF4-FFF2-40B4-BE49-F238E27FC236}">
                <a16:creationId xmlns:a16="http://schemas.microsoft.com/office/drawing/2014/main" id="{A740645C-16A6-42A6-97BD-6E25382D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93" y="3546501"/>
            <a:ext cx="2523400" cy="9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.png에 대한 이미지 검색결과">
            <a:extLst>
              <a:ext uri="{FF2B5EF4-FFF2-40B4-BE49-F238E27FC236}">
                <a16:creationId xmlns:a16="http://schemas.microsoft.com/office/drawing/2014/main" id="{3C5AE587-EEF1-4A99-B60D-D5EA9869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696" y="2741216"/>
            <a:ext cx="1371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코들리.png에 대한 이미지 검색결과">
            <a:extLst>
              <a:ext uri="{FF2B5EF4-FFF2-40B4-BE49-F238E27FC236}">
                <a16:creationId xmlns:a16="http://schemas.microsoft.com/office/drawing/2014/main" id="{669E5DAF-6FE4-4BFC-AFCB-6ABE57E1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70" y="1090972"/>
            <a:ext cx="3260252" cy="13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앱인벤터.png에 대한 이미지 검색결과">
            <a:extLst>
              <a:ext uri="{FF2B5EF4-FFF2-40B4-BE49-F238E27FC236}">
                <a16:creationId xmlns:a16="http://schemas.microsoft.com/office/drawing/2014/main" id="{04193C9D-7A6C-4EE7-BAE6-B3ED8C8D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07" y="3993735"/>
            <a:ext cx="2955766" cy="113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F055BF-CDFF-46D6-B784-9F5036D561AA}"/>
              </a:ext>
            </a:extLst>
          </p:cNvPr>
          <p:cNvSpPr txBox="1"/>
          <p:nvPr/>
        </p:nvSpPr>
        <p:spPr>
          <a:xfrm>
            <a:off x="1675578" y="5366918"/>
            <a:ext cx="884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코딩 교육은 사고력</a:t>
            </a:r>
            <a:r>
              <a:rPr lang="en-US" altLang="ko-KR" sz="2000" dirty="0"/>
              <a:t>, </a:t>
            </a:r>
            <a:r>
              <a:rPr lang="ko-KR" altLang="en-US" sz="2000" dirty="0"/>
              <a:t>문제 해결 능력을 키운다는 </a:t>
            </a:r>
            <a:r>
              <a:rPr lang="ko-KR" altLang="en-US" sz="2000"/>
              <a:t>취지로 빠르게 </a:t>
            </a:r>
            <a:r>
              <a:rPr lang="ko-KR" altLang="en-US" sz="2000" dirty="0"/>
              <a:t>발전하고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424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539642-B01D-459B-88AA-2D75712E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71513"/>
              </p:ext>
            </p:extLst>
          </p:nvPr>
        </p:nvGraphicFramePr>
        <p:xfrm>
          <a:off x="2032000" y="1869941"/>
          <a:ext cx="8128000" cy="278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316797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977920"/>
                    </a:ext>
                  </a:extLst>
                </a:gridCol>
              </a:tblGrid>
              <a:tr h="10831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800" dirty="0"/>
                        <a:t>지원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800" dirty="0"/>
                        <a:t>지원 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39412"/>
                  </a:ext>
                </a:extLst>
              </a:tr>
              <a:tr h="1697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350000"/>
                        </a:lnSpc>
                      </a:pPr>
                      <a:r>
                        <a:rPr lang="en-US" altLang="ko-KR" sz="2000" dirty="0" err="1"/>
                        <a:t>Javascript</a:t>
                      </a:r>
                      <a:r>
                        <a:rPr lang="en-US" altLang="ko-KR" sz="2000" dirty="0"/>
                        <a:t>, Python, Lua, PHP, Dart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50000"/>
                        </a:lnSpc>
                      </a:pPr>
                      <a:r>
                        <a:rPr lang="en-US" altLang="ko-KR" sz="2000" dirty="0"/>
                        <a:t>Web,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Android, IOS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6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53F91D0-772C-4ED0-8D43-A744CD3FF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27" y="1186839"/>
            <a:ext cx="8907118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6ABDA8-9819-4966-AB25-B217EA1BF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27" y="1229707"/>
            <a:ext cx="8830907" cy="47822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09807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Blockly</a:t>
            </a:r>
            <a:r>
              <a:rPr lang="en-US" altLang="ko-KR" sz="2000" dirty="0"/>
              <a:t> 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C10FE-C4FD-44F4-9103-B6E8C0813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7" y="2234974"/>
            <a:ext cx="8106906" cy="61921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B6092A-F7E0-4FEB-8B28-546A438B85DB}"/>
              </a:ext>
            </a:extLst>
          </p:cNvPr>
          <p:cNvCxnSpPr>
            <a:cxnSpLocks/>
          </p:cNvCxnSpPr>
          <p:nvPr/>
        </p:nvCxnSpPr>
        <p:spPr>
          <a:xfrm>
            <a:off x="2528973" y="2544579"/>
            <a:ext cx="34427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5CABA8-4769-47ED-8EB6-98C1F32E6B69}"/>
              </a:ext>
            </a:extLst>
          </p:cNvPr>
          <p:cNvSpPr txBox="1"/>
          <p:nvPr/>
        </p:nvSpPr>
        <p:spPr>
          <a:xfrm>
            <a:off x="2372143" y="3444962"/>
            <a:ext cx="7696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/>
              <a:t>Blockly</a:t>
            </a:r>
            <a:r>
              <a:rPr lang="ko-KR" altLang="en-US" sz="2400" dirty="0"/>
              <a:t>는 개발자를 위한 것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Blockly</a:t>
            </a:r>
            <a:r>
              <a:rPr lang="en-US" altLang="ko-KR" sz="2400" dirty="0"/>
              <a:t> App</a:t>
            </a:r>
            <a:r>
              <a:rPr lang="ko-KR" altLang="en-US" sz="2400" dirty="0"/>
              <a:t>은 학생들을 위함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85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F88428-655F-44D0-BBAE-19E5FA262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28788"/>
            <a:ext cx="9144000" cy="3400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License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CABA8-4769-47ED-8EB6-98C1F32E6B69}"/>
              </a:ext>
            </a:extLst>
          </p:cNvPr>
          <p:cNvSpPr txBox="1"/>
          <p:nvPr/>
        </p:nvSpPr>
        <p:spPr>
          <a:xfrm>
            <a:off x="3598427" y="5129212"/>
            <a:ext cx="524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Apache 2.0 </a:t>
            </a:r>
            <a:r>
              <a:rPr lang="ko-KR" altLang="en-US" sz="2400" dirty="0"/>
              <a:t>라이선스이기 때문에 무료</a:t>
            </a:r>
            <a:r>
              <a:rPr lang="en-US" altLang="ko-KR" sz="24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95438E-FA84-4E67-9DED-6293936A3F37}"/>
              </a:ext>
            </a:extLst>
          </p:cNvPr>
          <p:cNvSpPr/>
          <p:nvPr/>
        </p:nvSpPr>
        <p:spPr>
          <a:xfrm>
            <a:off x="3087974" y="4152275"/>
            <a:ext cx="3417757" cy="539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56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39155-02DE-45EE-BCD0-1593CB70E9A7}"/>
              </a:ext>
            </a:extLst>
          </p:cNvPr>
          <p:cNvSpPr txBox="1"/>
          <p:nvPr/>
        </p:nvSpPr>
        <p:spPr>
          <a:xfrm>
            <a:off x="2204550" y="2288944"/>
            <a:ext cx="7782900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자신만의 </a:t>
            </a:r>
            <a:r>
              <a:rPr lang="en-US" altLang="ko-KR" sz="2400" dirty="0"/>
              <a:t>Block</a:t>
            </a:r>
            <a:r>
              <a:rPr lang="ko-KR" altLang="en-US" sz="2400" dirty="0"/>
              <a:t>을 </a:t>
            </a:r>
            <a:r>
              <a:rPr lang="en-US" altLang="ko-KR" sz="2400" dirty="0"/>
              <a:t>&lt;Block&gt;</a:t>
            </a:r>
            <a:r>
              <a:rPr lang="ko-KR" altLang="en-US" sz="2400" dirty="0"/>
              <a:t>태그를 이용해 생성할 수 있으며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그에 대한 액션도 별도로 구성할 수 있음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6B359-CBBE-464A-8B66-CE278CA3E5F5}"/>
              </a:ext>
            </a:extLst>
          </p:cNvPr>
          <p:cNvSpPr txBox="1"/>
          <p:nvPr/>
        </p:nvSpPr>
        <p:spPr>
          <a:xfrm>
            <a:off x="1803808" y="4081265"/>
            <a:ext cx="8584401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&gt;&gt;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기존의 프로그래밍 방식을 시각적으로 변환시킬 수 있음</a:t>
            </a:r>
            <a:r>
              <a:rPr lang="en-US" altLang="ko-KR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CFCC3-D79D-4380-A705-156C8BFE85B5}"/>
              </a:ext>
            </a:extLst>
          </p:cNvPr>
          <p:cNvSpPr txBox="1"/>
          <p:nvPr/>
        </p:nvSpPr>
        <p:spPr>
          <a:xfrm>
            <a:off x="4288282" y="5837068"/>
            <a:ext cx="3864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데모 프로젝트 </a:t>
            </a:r>
            <a:r>
              <a:rPr lang="en-US" altLang="ko-KR" sz="1400" dirty="0"/>
              <a:t>https://github.com/google/blockly</a:t>
            </a:r>
          </a:p>
        </p:txBody>
      </p:sp>
    </p:spTree>
    <p:extLst>
      <p:ext uri="{BB962C8B-B14F-4D97-AF65-F5344CB8AC3E}">
        <p14:creationId xmlns:p14="http://schemas.microsoft.com/office/powerpoint/2010/main" val="28705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2393</TotalTime>
  <Words>132</Words>
  <Application>Microsoft Office PowerPoint</Application>
  <PresentationFormat>와이드스크린</PresentationFormat>
  <Paragraphs>37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521</cp:revision>
  <cp:lastPrinted>2018-12-24T00:38:46Z</cp:lastPrinted>
  <dcterms:created xsi:type="dcterms:W3CDTF">2018-12-05T05:39:29Z</dcterms:created>
  <dcterms:modified xsi:type="dcterms:W3CDTF">2018-12-27T09:05:54Z</dcterms:modified>
</cp:coreProperties>
</file>