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2" r:id="rId5"/>
    <p:sldId id="257" r:id="rId6"/>
    <p:sldId id="259" r:id="rId7"/>
    <p:sldId id="260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52000" autoAdjust="0"/>
  </p:normalViewPr>
  <p:slideViewPr>
    <p:cSldViewPr snapToGrid="0">
      <p:cViewPr varScale="1">
        <p:scale>
          <a:sx n="48" d="100"/>
          <a:sy n="48" d="100"/>
        </p:scale>
        <p:origin x="20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ko-K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만든 자바 통합 개발 환경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자바로만 개발할 수 있는 것은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웹개발에 있어서는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마크업언어와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jsp,php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들도 자동으로 인식해주고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타입스크립트 심지어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쿼리문까지 인식합니다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 같은 경우는 누구나 사용할 수 있는 커뮤니티 에디션과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에디션보다 훨씬 더 고도화된 기능들이 내장된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에디션은 아파치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개인에게도 무료이고 기업에게도 오픈소스에 한정하여 무료입니다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에디션은 커뮤니티 에디션보다 더 많은 기능들이 있지만 개인에게도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기업에게도 전부 유료입니다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처음 자바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이클립스로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비교도 이클립스로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했구요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그러다가 작년 여름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쯤에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처음 써봤었는데요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적응이 너무 안됐습니다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구조도 다르고 단축키도 다르고 빌드하는 과정도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아예 처음부터 다 다시 시작하는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기분이였습니다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조금이라도 익숙해지고 싶어서 일부러 프로젝트를 인텔리를 이용해서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한다던지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제트브레인사의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여럿 써보면서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익숙해지고 나서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사람들이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제트브레인사에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열광하는지를 알겠구나 생각했습니다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기능들이 굉장히 세심하고 친절하고 완전하게 개발자 관점에서 만들었다고 느꼈었으니까요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지금도 그렇습니다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굉장히 매력적인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 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개인용으로도 가격이 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쌔다는걸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 마치겠습니다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ko-K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만든 자바 통합 개발 환경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자바로만 개발할 수 있는 것은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웹개발에 있어서는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마크업언어와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jsp,php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들도 자동으로 인식해주고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타입스크립트 심지어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쿼리문까지 인식합니다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 같은 경우는 누구나 사용할 수 있는 커뮤니티 에디션과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에디션보다 훨씬 더 고도화된 기능들이 내장된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에디션은 아파치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개인에게도 무료이고 기업에게도 오픈소스에 한정하여 무료입니다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에디션은 커뮤니티 에디션보다 더 많은 기능들이 있지만 개인에게도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기업에게도 전부 유료입니다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이용했을 때 개발 퍼포먼스가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향상된다던지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디버깅이 훨씬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수월하다던지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공통적인 내용은 담지 않았습니다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만의 차별화된 특징을 조사했습니다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개발자들이 강조하는 문구입니다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ergonomics.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인체공학 이라는 말인데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말이 설명하듯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개발자의 편의성에 굉장히 많은 공을 들였습니다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개발자 인체공학적으로 만들었다고 생각하는 차별화된 특징에 대해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5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기능은 마우스 없이 이용할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마우스가 없이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부분이 중요한데요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개발진들은 개발자의 작업 능률을 저하시키는 대표적인 요인을 바로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하드웨어로 꼽았습니다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그들은 키보드에 양 손을 올리고 있다가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손을 올리려는 행위 자체가 개발의 흐름을 끊는다고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저도 공감하는 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바쁘게 코딩하다가 다른 파일을 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코딩을하고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코딩을 하는 과정 중에 마우스를 사용할 일은 굉장히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마우스에 손을 올릴 일을 현저히 줄여줍니다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기능은 단축키로 사용할 수 있기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 점을 적극 반영합니다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창이 필요한 작업 시 마우스를 이용해야 하는 새 창 팝업 형식이 아닌 키보드로 바로 조종이 가능하고 닫을 수 있는 간이 팝업 형식으로 기능을 이용할 수 있어서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익숙해지는 기간만 지나신다면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마우스에 손을 올릴 일이 많이 없어집니다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 첫 번째와 약간 이어지는 내용인데요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기능을 단축키를 통해 수행할 수 있다는 것은 좋은 점은 맞습니다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개발자 입장에서는 모든 단축키를 외워 둬야 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그럴 필요는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Action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기능 덕인데요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 설명하자면 기능 그 자체를 검색하는 기능입니다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검색은 단어 단위가 아닌 알파벳 단위로 이루어지고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비연결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문자열도 인식하기 때문에 훨씬 더 수월하게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0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번째로 인텔리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만의 스마트한 자동완성 기능이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자동완성 기능은 이클립스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넷빈즈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여타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들에서도 볼 수 있는 기능이지만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자동완성은 조금 더 특별합니다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알파벳 순이나 사용데이터를 기반으로 활용 빈도를 체크하여 완성시켜주는 것이 아닌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자신이 작성중인 코드의 히스토리를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자동 완성을 시켜줍니다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언어를 가리지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지원되는 수많은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하나이기만 하면 동일하게 자동 완성 기능을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8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7822-D8A5-481D-BA36-C90E414D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D7DDC-5F88-469F-9EA1-8AB8E14E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B5D2-9425-4F90-8409-A9FF9360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DBD4-7719-4853-986B-5E9FD74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57AA-6262-49A7-B196-98371B0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6AB3-2D36-433A-9104-DEED821E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1A5A2-EEE7-4B3E-A56B-620EDEC7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74203-4459-4D78-8A50-860358F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958F-A477-463D-8773-45A37AF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A9A4-69EC-4067-8C92-DB28C45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A54C7-3643-48C8-8052-EB93630C7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3759-0B2E-4656-BA58-E33200C2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EBCD9-6750-468E-8B72-7BF9AD58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98D15-558C-45BF-8C9F-6384E08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BBBD-D841-48EC-838D-E6F2DEC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653E-766C-48D1-BC0F-AE48F5C2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BE09-9DDA-4718-B750-28FF5D85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6D7E7-9F96-4240-8E31-FD778D70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F533-E66D-4EBC-AF5D-1B0C7F1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494DE-DE35-47FC-828E-6DD7457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ADA3-0786-4BD2-AE68-9978015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41DB3-8EDC-4DC5-8678-767F676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69FC-924A-456B-9305-DBF283D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CA9BB-966A-405C-BE9B-2DD89C2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0A04-1A4A-46F3-9492-EE757C4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EAD0-28D0-4A9C-AA62-FFFDEA5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2E95A-34E4-458D-96E1-96F84CB1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69CD2-6B74-4923-886C-5986F559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8EE6-9F59-416C-9441-4101B5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CA9E5-55CF-4976-931E-B424B585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625D1-1071-4DE2-9833-78077BB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9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82D0-8D4F-4402-928E-7103C9AA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CE8FC-47E4-43D4-927F-89902AD1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998C-2A78-4A17-925F-FD854E49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90956-7C72-4D25-8822-4804A52E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16EF2-D748-43CE-881E-27CC6DAC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7E3E1-A389-4FF0-B3E7-B1020F4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8479B-3D9C-4915-8AED-B4DBC56A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8C0A2-A939-431F-AD9C-091ED6A2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F1B0-6E4D-4DAB-9B81-620BE519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6E02F-9785-4EB4-8D91-DC63490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88743-BE9C-40F4-B178-DDEEE97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CB12A-7269-49B2-99E5-EAEE06B9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C3DE4-43CF-451A-9AE9-646677F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BED22-EF16-4E61-9A62-11C07111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9102B-82FE-4D33-9C9A-69F3C3DE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BD0F-F9ED-4C9C-A563-6BD6D4B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34846-1BF5-424A-BB13-D305AE0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1DADF-A07B-4371-95E2-03FC7AA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B4C89-9DF1-4D65-9F85-4E000281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1005-FD04-4C5D-92E8-AAA37C0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73B9-1AA3-4791-BF1E-1F211B8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55F1-091E-43BA-A16D-49CCAF71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D38BF-8E52-4467-BE1D-BB5096E1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54431-1600-4DF4-95EF-F4974AC2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5C0E-693B-495E-B05E-BFE641B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093A3-C119-495C-9EBF-C9ED022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2455F-A6AB-4D86-BAA1-09E9536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596A3-5836-4BD3-B703-85F69C3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F22FF-986F-4E39-BD35-5838FBB2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3215-5609-4CFB-8105-3F38796B4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4AD04-1CB8-49D0-B279-5CBD8784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51C8A-321F-490B-9821-28F7FED2F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35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IntelliJ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286047" y="2418193"/>
            <a:ext cx="7868478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</a:t>
            </a:r>
            <a:r>
              <a:rPr lang="en-US" altLang="ko-KR" sz="2000" dirty="0"/>
              <a:t>IDE</a:t>
            </a:r>
            <a:r>
              <a:rPr lang="ko-KR" altLang="en-US" sz="2000" dirty="0"/>
              <a:t>에 비해 레퍼런스가 적음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한번에 여러 개의 프로젝트를 열 수 없음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편의</a:t>
            </a:r>
            <a:r>
              <a:rPr lang="en-US" altLang="ko-KR" sz="2000" dirty="0"/>
              <a:t>, </a:t>
            </a:r>
            <a:r>
              <a:rPr lang="ko-KR" altLang="en-US" sz="2000" dirty="0"/>
              <a:t>커스텀 플러그인이 많지 않음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311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800BE-004D-4367-A025-B6FF6432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668656"/>
            <a:ext cx="2941983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4398263" y="3228945"/>
            <a:ext cx="3395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자바의 </a:t>
            </a:r>
            <a:r>
              <a:rPr lang="en-US" altLang="ko-KR" sz="2000" dirty="0"/>
              <a:t>IDE (</a:t>
            </a:r>
            <a:r>
              <a:rPr lang="ko-KR" altLang="en-US" sz="2000" dirty="0"/>
              <a:t>통합 개발 환경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064900-4EF7-4D55-BF9C-CF16ACA6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96416"/>
              </p:ext>
            </p:extLst>
          </p:nvPr>
        </p:nvGraphicFramePr>
        <p:xfrm>
          <a:off x="2032000" y="1803548"/>
          <a:ext cx="812799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2039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5490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59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Community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JSP, SQL, Ruby, PHP,</a:t>
                      </a:r>
                    </a:p>
                    <a:p>
                      <a:pPr latinLnBrk="1"/>
                      <a:r>
                        <a:rPr lang="en-US" altLang="ko-KR" dirty="0"/>
                        <a:t>JS/TS, Golang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JavaFX, Spring, </a:t>
                      </a:r>
                      <a:r>
                        <a:rPr lang="en-US" altLang="ko-KR" dirty="0" err="1"/>
                        <a:t>JavaEE</a:t>
                      </a:r>
                      <a:r>
                        <a:rPr lang="en-US" altLang="ko-KR" dirty="0"/>
                        <a:t>, Django,</a:t>
                      </a:r>
                    </a:p>
                    <a:p>
                      <a:pPr latinLnBrk="1"/>
                      <a:r>
                        <a:rPr lang="en-US" altLang="ko-KR" dirty="0"/>
                        <a:t>Flask, Node.js, React, AngularJS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5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빌드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Maven, Gradle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Maven, Gradle,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NPM, Webpack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5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8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2955036" y="3228945"/>
            <a:ext cx="6281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공통적인 </a:t>
            </a:r>
            <a:r>
              <a:rPr lang="en-US" altLang="ko-KR" sz="2000" dirty="0"/>
              <a:t>IDE</a:t>
            </a:r>
            <a:r>
              <a:rPr lang="ko-KR" altLang="en-US" sz="2000" dirty="0"/>
              <a:t>의 특징이 아닌 </a:t>
            </a:r>
            <a:r>
              <a:rPr lang="en-US" altLang="ko-KR" sz="2000" dirty="0"/>
              <a:t>IntelliJ </a:t>
            </a:r>
            <a:r>
              <a:rPr lang="ko-KR" altLang="en-US" sz="2000" dirty="0"/>
              <a:t>만의 특징에 집중</a:t>
            </a:r>
          </a:p>
        </p:txBody>
      </p:sp>
    </p:spTree>
    <p:extLst>
      <p:ext uri="{BB962C8B-B14F-4D97-AF65-F5344CB8AC3E}">
        <p14:creationId xmlns:p14="http://schemas.microsoft.com/office/powerpoint/2010/main" val="16350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3308606" y="3228945"/>
            <a:ext cx="557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“Developer ergonomics”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088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806F6-AE18-40E1-8DAC-FD9E7F38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91" y="1651860"/>
            <a:ext cx="7007218" cy="42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63B0A-AE3B-48EB-A7B1-27085326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784980"/>
            <a:ext cx="6677025" cy="40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AECE3-ACA1-4BD6-A4EE-0597FD6F8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81" y="1536451"/>
            <a:ext cx="6946238" cy="42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286047" y="1421042"/>
            <a:ext cx="7868478" cy="534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Git, SVN</a:t>
            </a:r>
            <a:r>
              <a:rPr lang="ko-KR" altLang="en-US" sz="2000" dirty="0"/>
              <a:t>같은 협업 및 버전관리 기능이 </a:t>
            </a:r>
            <a:r>
              <a:rPr lang="en-US" altLang="ko-KR" sz="2000" dirty="0"/>
              <a:t>IDE </a:t>
            </a:r>
            <a:r>
              <a:rPr lang="ko-KR" altLang="en-US" sz="2000" dirty="0"/>
              <a:t>에 포함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이클립스에서 만든 프로젝트도 </a:t>
            </a:r>
            <a:r>
              <a:rPr lang="en-US" altLang="ko-KR" sz="2000" dirty="0"/>
              <a:t>import </a:t>
            </a:r>
            <a:r>
              <a:rPr lang="ko-KR" altLang="en-US" sz="2000" dirty="0"/>
              <a:t>시킬 수 있음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 </a:t>
            </a:r>
            <a:r>
              <a:rPr lang="ko-KR" altLang="en-US" sz="2000" dirty="0"/>
              <a:t>내에 별도의 터미널이 존재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이클립스처럼 과도하게 플러그인에 의존적이지 않음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실행은 오래 걸리지만 실행 이후의 모든 작업은 쾌적함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개발자들이 사용자들과 소통을 자주 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5128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867</Words>
  <Application>Microsoft Office PowerPoint</Application>
  <PresentationFormat>와이드스크린</PresentationFormat>
  <Paragraphs>109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JS K</cp:lastModifiedBy>
  <cp:revision>43</cp:revision>
  <dcterms:created xsi:type="dcterms:W3CDTF">2018-12-03T07:18:30Z</dcterms:created>
  <dcterms:modified xsi:type="dcterms:W3CDTF">2018-12-05T07:17:01Z</dcterms:modified>
</cp:coreProperties>
</file>