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Falstad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최초개발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30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MVVM</a:t>
            </a:r>
            <a:r>
              <a:rPr lang="ko-KR" altLang="en-US" sz="6000" dirty="0"/>
              <a:t> </a:t>
            </a:r>
            <a:r>
              <a:rPr lang="en-US" altLang="ko-KR" sz="6000" dirty="0"/>
              <a:t>Pattern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BB03-2844-45BB-BC32-3B4476AEA5A5}"/>
              </a:ext>
            </a:extLst>
          </p:cNvPr>
          <p:cNvSpPr/>
          <p:nvPr/>
        </p:nvSpPr>
        <p:spPr>
          <a:xfrm>
            <a:off x="5190960" y="3429000"/>
            <a:ext cx="1810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saasdsadd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3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 Semilight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3</cp:revision>
  <dcterms:created xsi:type="dcterms:W3CDTF">2018-12-05T05:39:29Z</dcterms:created>
  <dcterms:modified xsi:type="dcterms:W3CDTF">2018-12-05T05:40:12Z</dcterms:modified>
</cp:coreProperties>
</file>