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0" r:id="rId3"/>
    <p:sldId id="272" r:id="rId4"/>
    <p:sldId id="282" r:id="rId5"/>
    <p:sldId id="276" r:id="rId6"/>
    <p:sldId id="275" r:id="rId7"/>
    <p:sldId id="277" r:id="rId8"/>
    <p:sldId id="278" r:id="rId9"/>
    <p:sldId id="279" r:id="rId10"/>
    <p:sldId id="281" r:id="rId11"/>
    <p:sldId id="283" r:id="rId12"/>
    <p:sldId id="284" r:id="rId13"/>
    <p:sldId id="285" r:id="rId14"/>
    <p:sldId id="289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80118" autoAdjust="0"/>
  </p:normalViewPr>
  <p:slideViewPr>
    <p:cSldViewPr snapToGrid="0">
      <p:cViewPr varScale="1">
        <p:scale>
          <a:sx n="91" d="100"/>
          <a:sy n="91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3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32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프로젝트에서 특정 부분이 어떻게 생길지 정하는 선언체가 있는데 이를 컴포넌트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컴포넌트는 재사용이 가능한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수많은 기능들을 내장함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374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 메소드는 하기전에 실행되는 메소드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접두사는 한 후에 실행되는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메서ㅗ드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37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 메소드는 하기전에 실행되는 메소드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접두사는 한 후에 실행되는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메서ㅗ드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41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 메소드는 하기전에 실행되는 메소드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접두사는 한 후에 실행되는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메서ㅗ드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30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 메소드는 하기전에 실행되는 메소드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접두사는 한 후에 실행되는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메서ㅗ드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36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앵귤러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뷰와 비교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2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요즘의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웹은요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 웹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가 아니라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어플리케이션입니다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 상으로도 정말 자연스러운 흐름으로 매우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많은것들을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수가 있죠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어떠한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유저인터페이스를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나타내기위해서는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정말 수많은 상태를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관리해줘야합니다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1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전달받으면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Node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이루어진 트리를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34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사용자의 화면에 </a:t>
            </a:r>
            <a:r>
              <a:rPr lang="en-US" altLang="ko-KR" sz="1200" dirty="0"/>
              <a:t>View</a:t>
            </a:r>
            <a:r>
              <a:rPr lang="ko-KR" altLang="en-US" sz="1200" dirty="0"/>
              <a:t>를 보여주는 것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리액트에서는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함수가 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1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5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업데이트하면 전체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리렌더링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있던 내용과 현재 내용을 비교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바뀐 부분만 실제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적용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9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적절한 곳에 사용해야 그 진가를 발휘할 수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사용하지 않아도 코드 최적화를 열심히 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느려지는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문제를 개선할 수 있고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버추얼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돔은 업데이트 처리의 간결성을 위함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업데이트하는 과정에서 복잡함을 모두 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8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072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React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2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2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548544" y="2433334"/>
            <a:ext cx="5450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err="1"/>
              <a:t>리액트는</a:t>
            </a:r>
            <a:r>
              <a:rPr lang="ko-KR" altLang="en-US" sz="2000" dirty="0"/>
              <a:t> 오로지 </a:t>
            </a:r>
            <a:r>
              <a:rPr lang="en-US" altLang="ko-KR" sz="2000" dirty="0"/>
              <a:t>“View”</a:t>
            </a:r>
            <a:r>
              <a:rPr lang="ko-KR" altLang="en-US" sz="2000" dirty="0"/>
              <a:t>만을 위한 라이브러리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B6B94-DFB5-451C-82CA-09A273134BBE}"/>
              </a:ext>
            </a:extLst>
          </p:cNvPr>
          <p:cNvSpPr/>
          <p:nvPr/>
        </p:nvSpPr>
        <p:spPr>
          <a:xfrm>
            <a:off x="2449685" y="3026379"/>
            <a:ext cx="7648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기타 기능은 직접 구현하거나 </a:t>
            </a:r>
            <a:r>
              <a:rPr lang="ko-KR" altLang="en-US" sz="2000" dirty="0" err="1"/>
              <a:t>서드파티</a:t>
            </a:r>
            <a:r>
              <a:rPr lang="ko-KR" altLang="en-US" sz="2000" dirty="0"/>
              <a:t> 라이브러리를 </a:t>
            </a:r>
            <a:r>
              <a:rPr lang="ko-KR" altLang="en-US" sz="2000" dirty="0" err="1"/>
              <a:t>이용해야함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EAA3B-9382-4D71-85B9-C78C94ED86BF}"/>
              </a:ext>
            </a:extLst>
          </p:cNvPr>
          <p:cNvSpPr/>
          <p:nvPr/>
        </p:nvSpPr>
        <p:spPr>
          <a:xfrm>
            <a:off x="4859924" y="4097834"/>
            <a:ext cx="2472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이는 장점이자 단점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14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401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3. JSX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B6B94-DFB5-451C-82CA-09A273134BBE}"/>
              </a:ext>
            </a:extLst>
          </p:cNvPr>
          <p:cNvSpPr/>
          <p:nvPr/>
        </p:nvSpPr>
        <p:spPr>
          <a:xfrm>
            <a:off x="3418877" y="1715095"/>
            <a:ext cx="5602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JSX</a:t>
            </a:r>
            <a:r>
              <a:rPr lang="ko-KR" altLang="en-US" sz="2000" dirty="0"/>
              <a:t>라는 자바스크립트의 확장 문법을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582245-1B5C-4666-BF42-B4F48D6CF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20" y="2552577"/>
            <a:ext cx="3458058" cy="1752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C354D0-5934-4D91-9AF8-BDC7D3172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59" y="2552577"/>
            <a:ext cx="5344271" cy="16290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394C16-6DFC-4BDC-A9FD-5E54FDD9112E}"/>
              </a:ext>
            </a:extLst>
          </p:cNvPr>
          <p:cNvSpPr/>
          <p:nvPr/>
        </p:nvSpPr>
        <p:spPr>
          <a:xfrm>
            <a:off x="4217929" y="5211745"/>
            <a:ext cx="3756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보기 쉽고 </a:t>
            </a:r>
            <a:r>
              <a:rPr lang="en-US" altLang="ko-KR" sz="2000" dirty="0"/>
              <a:t>HTML</a:t>
            </a:r>
            <a:r>
              <a:rPr lang="ko-KR" altLang="en-US" sz="2000" dirty="0"/>
              <a:t>처럼 익숙하다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CC39B0-C998-4934-B248-C32E3134A5E0}"/>
              </a:ext>
            </a:extLst>
          </p:cNvPr>
          <p:cNvSpPr/>
          <p:nvPr/>
        </p:nvSpPr>
        <p:spPr>
          <a:xfrm>
            <a:off x="7134219" y="4359288"/>
            <a:ext cx="2096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Vanilla </a:t>
            </a:r>
            <a:r>
              <a:rPr lang="en-US" altLang="ko-KR" sz="2000" dirty="0" err="1"/>
              <a:t>javascript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1C9873-628F-4C20-9FA9-D9FDD88AFBEE}"/>
              </a:ext>
            </a:extLst>
          </p:cNvPr>
          <p:cNvSpPr/>
          <p:nvPr/>
        </p:nvSpPr>
        <p:spPr>
          <a:xfrm>
            <a:off x="2977554" y="4359288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JSX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195031-E130-4D3E-862F-F22896B90E0D}"/>
              </a:ext>
            </a:extLst>
          </p:cNvPr>
          <p:cNvSpPr/>
          <p:nvPr/>
        </p:nvSpPr>
        <p:spPr>
          <a:xfrm>
            <a:off x="4147997" y="2031304"/>
            <a:ext cx="3757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/>
              <a:t>※JSX</a:t>
            </a:r>
            <a:r>
              <a:rPr lang="ko-KR" altLang="en-US" sz="1100" dirty="0"/>
              <a:t>는 </a:t>
            </a:r>
            <a:r>
              <a:rPr lang="ko-KR" altLang="en-US" sz="1100" dirty="0" err="1"/>
              <a:t>리액트</a:t>
            </a:r>
            <a:r>
              <a:rPr lang="ko-KR" altLang="en-US" sz="1100" dirty="0"/>
              <a:t> 전용이기 때문에 공식적인 </a:t>
            </a:r>
            <a:r>
              <a:rPr lang="en-US" altLang="ko-KR" sz="1100" dirty="0"/>
              <a:t>JS</a:t>
            </a:r>
            <a:r>
              <a:rPr lang="ko-KR" altLang="en-US" sz="1100" dirty="0"/>
              <a:t>문법은 아님</a:t>
            </a:r>
          </a:p>
        </p:txBody>
      </p:sp>
    </p:spTree>
    <p:extLst>
      <p:ext uri="{BB962C8B-B14F-4D97-AF65-F5344CB8AC3E}">
        <p14:creationId xmlns:p14="http://schemas.microsoft.com/office/powerpoint/2010/main" val="248691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242B3B1-32A2-4BA7-9179-CA940E100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26" y="1644777"/>
            <a:ext cx="6537216" cy="30703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390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4. Component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B6B94-DFB5-451C-82CA-09A273134BBE}"/>
              </a:ext>
            </a:extLst>
          </p:cNvPr>
          <p:cNvSpPr/>
          <p:nvPr/>
        </p:nvSpPr>
        <p:spPr>
          <a:xfrm>
            <a:off x="3210495" y="5341164"/>
            <a:ext cx="6019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모두 컴포넌트 형태로 구성되어 재사용이 용이하다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71B16-39F8-42BE-A95D-B17BE1FCE650}"/>
              </a:ext>
            </a:extLst>
          </p:cNvPr>
          <p:cNvSpPr/>
          <p:nvPr/>
        </p:nvSpPr>
        <p:spPr>
          <a:xfrm>
            <a:off x="4301745" y="3306971"/>
            <a:ext cx="1415883" cy="1233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8BDAAD-E8AF-45A5-8B9B-10174E322C9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168871" y="1927141"/>
            <a:ext cx="1132874" cy="1996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903CB9-F528-4A67-8149-B50600C1A37B}"/>
              </a:ext>
            </a:extLst>
          </p:cNvPr>
          <p:cNvSpPr/>
          <p:nvPr/>
        </p:nvSpPr>
        <p:spPr>
          <a:xfrm>
            <a:off x="1836297" y="1727025"/>
            <a:ext cx="1232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/>
              <a:t>MofasItem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C9A627-F328-4AAB-85C9-5251C246D18F}"/>
              </a:ext>
            </a:extLst>
          </p:cNvPr>
          <p:cNvSpPr/>
          <p:nvPr/>
        </p:nvSpPr>
        <p:spPr>
          <a:xfrm>
            <a:off x="4172826" y="3195145"/>
            <a:ext cx="6537216" cy="151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3A3BB98-2A57-422A-A51E-ADFE039BCFE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150475" y="2568244"/>
            <a:ext cx="1022351" cy="1386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7FC058-A8B7-4379-B1E1-B52D01BC7BF5}"/>
              </a:ext>
            </a:extLst>
          </p:cNvPr>
          <p:cNvSpPr/>
          <p:nvPr/>
        </p:nvSpPr>
        <p:spPr>
          <a:xfrm>
            <a:off x="1836297" y="2260467"/>
            <a:ext cx="1232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/>
              <a:t>MofasList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3420DB-E581-4FC2-B961-7DB98EA4A894}"/>
              </a:ext>
            </a:extLst>
          </p:cNvPr>
          <p:cNvSpPr/>
          <p:nvPr/>
        </p:nvSpPr>
        <p:spPr>
          <a:xfrm>
            <a:off x="1836297" y="2799595"/>
            <a:ext cx="1495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/>
              <a:t>MofasSection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327B8C-33D6-4833-AD6F-0991393ADAB9}"/>
              </a:ext>
            </a:extLst>
          </p:cNvPr>
          <p:cNvSpPr/>
          <p:nvPr/>
        </p:nvSpPr>
        <p:spPr>
          <a:xfrm>
            <a:off x="4072976" y="2438377"/>
            <a:ext cx="6781453" cy="2530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0C4AAD-6FE2-49A2-BAE1-A6FF255E472A}"/>
              </a:ext>
            </a:extLst>
          </p:cNvPr>
          <p:cNvCxnSpPr>
            <a:cxnSpLocks/>
          </p:cNvCxnSpPr>
          <p:nvPr/>
        </p:nvCxnSpPr>
        <p:spPr>
          <a:xfrm flipH="1" flipV="1">
            <a:off x="3203029" y="3062263"/>
            <a:ext cx="869947" cy="1070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2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5" grpId="1" animBg="1"/>
      <p:bldP spid="27" grpId="0"/>
      <p:bldP spid="29" grpId="0" animBg="1"/>
      <p:bldP spid="29" grpId="1" animBg="1"/>
      <p:bldP spid="33" grpId="0"/>
      <p:bldP spid="35" grpId="0"/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455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4. Component lifecycle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5B9EA9-B720-4A0D-947F-518235EDDB20}"/>
              </a:ext>
            </a:extLst>
          </p:cNvPr>
          <p:cNvSpPr/>
          <p:nvPr/>
        </p:nvSpPr>
        <p:spPr>
          <a:xfrm>
            <a:off x="2307788" y="1446087"/>
            <a:ext cx="7704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컴포넌트의 렌더링에는 대표적으로 </a:t>
            </a:r>
            <a:r>
              <a:rPr lang="en-US" altLang="ko-KR" sz="2000" dirty="0"/>
              <a:t>3</a:t>
            </a:r>
            <a:r>
              <a:rPr lang="ko-KR" altLang="en-US" sz="2000" dirty="0"/>
              <a:t>가지의 </a:t>
            </a:r>
            <a:r>
              <a:rPr lang="en-US" altLang="ko-KR" sz="2000" dirty="0"/>
              <a:t>Lifecycle</a:t>
            </a:r>
            <a:r>
              <a:rPr lang="ko-KR" altLang="en-US" sz="2000" dirty="0"/>
              <a:t>이 존재한다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EAD625-C9B7-41D3-9280-8DFBE5C04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41966"/>
              </p:ext>
            </p:extLst>
          </p:nvPr>
        </p:nvGraphicFramePr>
        <p:xfrm>
          <a:off x="1835206" y="1999089"/>
          <a:ext cx="8160132" cy="1349694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2868808">
                  <a:extLst>
                    <a:ext uri="{9D8B030D-6E8A-4147-A177-3AD203B41FA5}">
                      <a16:colId xmlns:a16="http://schemas.microsoft.com/office/drawing/2014/main" val="3533759266"/>
                    </a:ext>
                  </a:extLst>
                </a:gridCol>
                <a:gridCol w="5291324">
                  <a:extLst>
                    <a:ext uri="{9D8B030D-6E8A-4147-A177-3AD203B41FA5}">
                      <a16:colId xmlns:a16="http://schemas.microsoft.com/office/drawing/2014/main" val="4280693989"/>
                    </a:ext>
                  </a:extLst>
                </a:gridCol>
              </a:tblGrid>
              <a:tr h="423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componentWillMount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사이클의 시작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컴포넌트가 존재하기 전에 호출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14707"/>
                  </a:ext>
                </a:extLst>
              </a:tr>
              <a:tr h="42324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</a:rPr>
                        <a:t>render()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rgbClr val="333333"/>
                          </a:solidFill>
                          <a:latin typeface="+mj-ea"/>
                        </a:rPr>
                        <a:t>컴포넌트를 렌더링</a:t>
                      </a:r>
                      <a:r>
                        <a:rPr lang="en-US" altLang="ko-KR" sz="1600" dirty="0">
                          <a:solidFill>
                            <a:srgbClr val="333333"/>
                          </a:solidFill>
                          <a:latin typeface="+mj-ea"/>
                        </a:rPr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12785"/>
                  </a:ext>
                </a:extLst>
              </a:tr>
              <a:tr h="423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+mj-ea"/>
                        </a:rPr>
                        <a:t>componentDidMount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</a:rPr>
                        <a:t>()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rgbClr val="333333"/>
                          </a:solidFill>
                          <a:latin typeface="+mj-ea"/>
                        </a:rPr>
                        <a:t>컴포넌트가 브라우저상에 나타난 후 마지막에 호출</a:t>
                      </a:r>
                      <a:r>
                        <a:rPr lang="en-US" altLang="ko-KR" sz="1600" dirty="0">
                          <a:solidFill>
                            <a:srgbClr val="333333"/>
                          </a:solidFill>
                          <a:latin typeface="+mj-ea"/>
                        </a:rPr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78883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E63B90FC-F006-4B53-BD2C-6915FBB15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3394038"/>
            <a:ext cx="3164297" cy="27232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B8D3972-1F78-4E10-A980-F02FAA59D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13" y="3915053"/>
            <a:ext cx="523948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455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4. Component lifecycle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5B9EA9-B720-4A0D-947F-518235EDDB20}"/>
              </a:ext>
            </a:extLst>
          </p:cNvPr>
          <p:cNvSpPr/>
          <p:nvPr/>
        </p:nvSpPr>
        <p:spPr>
          <a:xfrm>
            <a:off x="1366163" y="3228945"/>
            <a:ext cx="958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Splash image</a:t>
            </a:r>
            <a:r>
              <a:rPr lang="ko-KR" altLang="en-US" dirty="0"/>
              <a:t>를 </a:t>
            </a:r>
            <a:r>
              <a:rPr lang="en-US" altLang="ko-KR" dirty="0" err="1"/>
              <a:t>componentWillMount</a:t>
            </a:r>
            <a:r>
              <a:rPr lang="en-US" altLang="ko-KR" dirty="0"/>
              <a:t>()</a:t>
            </a:r>
            <a:r>
              <a:rPr lang="ko-KR" altLang="en-US" dirty="0"/>
              <a:t>에서 보여주는 등 사용자 관점의 </a:t>
            </a:r>
            <a:r>
              <a:rPr lang="en-US" altLang="ko-KR" dirty="0"/>
              <a:t>View</a:t>
            </a:r>
            <a:r>
              <a:rPr lang="ko-KR" altLang="en-US" dirty="0"/>
              <a:t> 디자인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69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417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추세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29449-5041-424C-AF7F-BAF8D0634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1" y="1466761"/>
            <a:ext cx="11071553" cy="33865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1A1C97-4310-4467-87ED-3051E90ACF2B}"/>
              </a:ext>
            </a:extLst>
          </p:cNvPr>
          <p:cNvSpPr txBox="1"/>
          <p:nvPr/>
        </p:nvSpPr>
        <p:spPr>
          <a:xfrm>
            <a:off x="2982005" y="5521633"/>
            <a:ext cx="6227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/>
              <a:t>프론트엔드</a:t>
            </a:r>
            <a:r>
              <a:rPr lang="ko-KR" altLang="en-US" sz="2000" dirty="0"/>
              <a:t> 라이브러리</a:t>
            </a:r>
            <a:r>
              <a:rPr lang="en-US" altLang="ko-KR" sz="2000" dirty="0"/>
              <a:t>/</a:t>
            </a:r>
            <a:r>
              <a:rPr lang="ko-KR" altLang="en-US" sz="2000" dirty="0"/>
              <a:t>프레임워크 중 독보적인 </a:t>
            </a:r>
            <a:r>
              <a:rPr lang="en-US" altLang="ko-KR" sz="2000" dirty="0"/>
              <a:t>1</a:t>
            </a:r>
            <a:r>
              <a:rPr lang="ko-KR" altLang="en-US" sz="2000" dirty="0"/>
              <a:t>등</a:t>
            </a:r>
            <a:r>
              <a:rPr lang="en-US" altLang="ko-KR" sz="20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658E21-C19D-4CFD-9E8C-D5B949EDE7EB}"/>
              </a:ext>
            </a:extLst>
          </p:cNvPr>
          <p:cNvSpPr/>
          <p:nvPr/>
        </p:nvSpPr>
        <p:spPr>
          <a:xfrm>
            <a:off x="7893078" y="4853354"/>
            <a:ext cx="3549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https://2018.stateofjs.com 에서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1485381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ES6 </a:t>
            </a:r>
            <a:r>
              <a:rPr lang="ko-KR" altLang="en-US" sz="2000" dirty="0"/>
              <a:t>추세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7E79D2-F1BC-46EE-8279-2DA15B230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50" y="1689926"/>
            <a:ext cx="11039300" cy="3208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CFE5F-FCF3-4333-8CD8-EB6029796501}"/>
              </a:ext>
            </a:extLst>
          </p:cNvPr>
          <p:cNvSpPr txBox="1"/>
          <p:nvPr/>
        </p:nvSpPr>
        <p:spPr>
          <a:xfrm>
            <a:off x="2520349" y="5521633"/>
            <a:ext cx="715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이는 </a:t>
            </a:r>
            <a:r>
              <a:rPr lang="ko-KR" altLang="en-US" sz="2000" dirty="0" err="1"/>
              <a:t>리액트의</a:t>
            </a:r>
            <a:r>
              <a:rPr lang="ko-KR" altLang="en-US" sz="2000" dirty="0"/>
              <a:t> 기반 언어인 </a:t>
            </a:r>
            <a:r>
              <a:rPr lang="en-US" altLang="ko-KR" sz="2000" dirty="0"/>
              <a:t>ECMAScript6</a:t>
            </a:r>
            <a:r>
              <a:rPr lang="ko-KR" altLang="en-US" sz="2000" dirty="0"/>
              <a:t> 역시 마찬가지이다</a:t>
            </a:r>
            <a:r>
              <a:rPr lang="en-US" altLang="ko-KR" sz="20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675CAC-E078-4B2B-BF74-F0E02381799B}"/>
              </a:ext>
            </a:extLst>
          </p:cNvPr>
          <p:cNvSpPr/>
          <p:nvPr/>
        </p:nvSpPr>
        <p:spPr>
          <a:xfrm>
            <a:off x="7893078" y="4898357"/>
            <a:ext cx="3549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https://2018.stateofjs.com 에서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1013152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7FC28E-BA53-4E7A-BD35-E0B4A5554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143125"/>
            <a:ext cx="55054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5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1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545623-CE3F-45E3-A340-A1D11DC7F373}"/>
              </a:ext>
            </a:extLst>
          </p:cNvPr>
          <p:cNvSpPr/>
          <p:nvPr/>
        </p:nvSpPr>
        <p:spPr>
          <a:xfrm>
            <a:off x="4314956" y="2568062"/>
            <a:ext cx="1354916" cy="18620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500" dirty="0"/>
              <a:t>V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401630" y="5086444"/>
            <a:ext cx="5637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/>
              <a:t>A</a:t>
            </a:r>
            <a:r>
              <a:rPr lang="ko-KR" altLang="en-US" sz="2000" dirty="0"/>
              <a:t> </a:t>
            </a:r>
            <a:r>
              <a:rPr lang="ko-KR" altLang="en-US" sz="2000" dirty="0" err="1"/>
              <a:t>JavaScript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library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for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building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user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interfaces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5BAB88-050D-4DF5-BB44-0D35FFFBEFEB}"/>
              </a:ext>
            </a:extLst>
          </p:cNvPr>
          <p:cNvSpPr/>
          <p:nvPr/>
        </p:nvSpPr>
        <p:spPr>
          <a:xfrm>
            <a:off x="5249457" y="2568062"/>
            <a:ext cx="2811976" cy="18620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500" dirty="0" err="1"/>
              <a:t>iew</a:t>
            </a:r>
            <a:endParaRPr lang="en-US" altLang="ko-KR" sz="11500" dirty="0"/>
          </a:p>
        </p:txBody>
      </p:sp>
    </p:spTree>
    <p:extLst>
      <p:ext uri="{BB962C8B-B14F-4D97-AF65-F5344CB8AC3E}">
        <p14:creationId xmlns:p14="http://schemas.microsoft.com/office/powerpoint/2010/main" val="76295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1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D13368-295C-4BF2-8F19-DC1A7AAA384A}"/>
              </a:ext>
            </a:extLst>
          </p:cNvPr>
          <p:cNvSpPr/>
          <p:nvPr/>
        </p:nvSpPr>
        <p:spPr>
          <a:xfrm>
            <a:off x="1996350" y="2147655"/>
            <a:ext cx="3437498" cy="170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0A9810-DFB9-4143-84AC-AB00E095CB52}"/>
              </a:ext>
            </a:extLst>
          </p:cNvPr>
          <p:cNvSpPr/>
          <p:nvPr/>
        </p:nvSpPr>
        <p:spPr>
          <a:xfrm>
            <a:off x="2676416" y="2380311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ABCDEFGHIJK…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CB4F62-7824-4BF3-9685-D27A8C403292}"/>
              </a:ext>
            </a:extLst>
          </p:cNvPr>
          <p:cNvSpPr/>
          <p:nvPr/>
        </p:nvSpPr>
        <p:spPr>
          <a:xfrm>
            <a:off x="2676416" y="2780421"/>
            <a:ext cx="2066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123456789012…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7224-5A66-4897-8D44-7F7160C5E936}"/>
              </a:ext>
            </a:extLst>
          </p:cNvPr>
          <p:cNvSpPr/>
          <p:nvPr/>
        </p:nvSpPr>
        <p:spPr>
          <a:xfrm>
            <a:off x="2676416" y="3220706"/>
            <a:ext cx="2148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err="1"/>
              <a:t>가나다라마바사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95EAEF-4C88-40AC-AC30-3C1A809B0C42}"/>
              </a:ext>
            </a:extLst>
          </p:cNvPr>
          <p:cNvSpPr/>
          <p:nvPr/>
        </p:nvSpPr>
        <p:spPr>
          <a:xfrm>
            <a:off x="2787022" y="3228945"/>
            <a:ext cx="1813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변화된 데이터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4DF919-3DAA-483F-9B67-3C9B8FB109A7}"/>
              </a:ext>
            </a:extLst>
          </p:cNvPr>
          <p:cNvSpPr/>
          <p:nvPr/>
        </p:nvSpPr>
        <p:spPr>
          <a:xfrm>
            <a:off x="6594626" y="2147655"/>
            <a:ext cx="3437498" cy="170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B2D87F-4E09-464B-B9A4-5A88B8AA4445}"/>
              </a:ext>
            </a:extLst>
          </p:cNvPr>
          <p:cNvSpPr/>
          <p:nvPr/>
        </p:nvSpPr>
        <p:spPr>
          <a:xfrm>
            <a:off x="7274692" y="2380311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ABCDEFGHIJK…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A7DF9F-BDF5-4CFB-AD03-1E35F6962580}"/>
              </a:ext>
            </a:extLst>
          </p:cNvPr>
          <p:cNvSpPr/>
          <p:nvPr/>
        </p:nvSpPr>
        <p:spPr>
          <a:xfrm>
            <a:off x="7274692" y="2780421"/>
            <a:ext cx="2066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123456789012…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CFF60B-22F9-4F1F-AAEF-900279B8C754}"/>
              </a:ext>
            </a:extLst>
          </p:cNvPr>
          <p:cNvSpPr/>
          <p:nvPr/>
        </p:nvSpPr>
        <p:spPr>
          <a:xfrm>
            <a:off x="7274692" y="3220706"/>
            <a:ext cx="2148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err="1"/>
              <a:t>가나다라마바사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7BD2F-E065-4207-B550-E0EDF6EB6E87}"/>
              </a:ext>
            </a:extLst>
          </p:cNvPr>
          <p:cNvSpPr/>
          <p:nvPr/>
        </p:nvSpPr>
        <p:spPr>
          <a:xfrm>
            <a:off x="2060835" y="1543371"/>
            <a:ext cx="326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MVC, MVP, MVVM, MVW…</a:t>
            </a: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D98506-01A5-4146-9F5F-31F1CABE3542}"/>
              </a:ext>
            </a:extLst>
          </p:cNvPr>
          <p:cNvSpPr/>
          <p:nvPr/>
        </p:nvSpPr>
        <p:spPr>
          <a:xfrm>
            <a:off x="7385298" y="3233959"/>
            <a:ext cx="1813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변화된 데이터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1B4270-25E3-4DCC-9FBC-AEF19CDBA6CA}"/>
              </a:ext>
            </a:extLst>
          </p:cNvPr>
          <p:cNvSpPr/>
          <p:nvPr/>
        </p:nvSpPr>
        <p:spPr>
          <a:xfrm>
            <a:off x="7941412" y="1543371"/>
            <a:ext cx="8149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React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4BC94F-779C-4F70-B35C-D3222EB8132E}"/>
              </a:ext>
            </a:extLst>
          </p:cNvPr>
          <p:cNvSpPr/>
          <p:nvPr/>
        </p:nvSpPr>
        <p:spPr>
          <a:xfrm>
            <a:off x="2348829" y="5114574"/>
            <a:ext cx="749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어떤 변화를 어디에 줄지에 대한 로직을 더 이상 짤 필요가 없다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23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1" grpId="0" animBg="1"/>
      <p:bldP spid="21" grpId="1" animBg="1"/>
      <p:bldP spid="21" grpId="2" animBg="1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6" grpId="0"/>
      <p:bldP spid="27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844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- 1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4068718" y="3228945"/>
            <a:ext cx="4054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React</a:t>
            </a:r>
            <a:r>
              <a:rPr lang="ko-KR" altLang="en-US" sz="2000" dirty="0"/>
              <a:t>는 </a:t>
            </a:r>
            <a:r>
              <a:rPr lang="en-US" altLang="ko-KR" sz="2000" dirty="0"/>
              <a:t>Virtual DOM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466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DOM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190397" y="3228945"/>
            <a:ext cx="5811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DOM(Document Object Model) : </a:t>
            </a:r>
            <a:r>
              <a:rPr lang="ko-KR" altLang="en-US" sz="2000" dirty="0"/>
              <a:t>문서 객체 모델</a:t>
            </a:r>
          </a:p>
        </p:txBody>
      </p:sp>
    </p:spTree>
    <p:extLst>
      <p:ext uri="{BB962C8B-B14F-4D97-AF65-F5344CB8AC3E}">
        <p14:creationId xmlns:p14="http://schemas.microsoft.com/office/powerpoint/2010/main" val="172692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273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Rendering - DOM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6D2CB0-303F-4CDF-8E78-FE73DF0DB7B8}"/>
              </a:ext>
            </a:extLst>
          </p:cNvPr>
          <p:cNvSpPr/>
          <p:nvPr/>
        </p:nvSpPr>
        <p:spPr>
          <a:xfrm>
            <a:off x="2753191" y="1327725"/>
            <a:ext cx="1942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First</a:t>
            </a:r>
            <a:r>
              <a:rPr lang="ko-KR" altLang="en-US" sz="2000" dirty="0"/>
              <a:t> </a:t>
            </a:r>
            <a:r>
              <a:rPr lang="en-US" altLang="ko-KR" sz="2000" dirty="0"/>
              <a:t>rendering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EDE3D8-239C-4612-BA6D-E6C4EB1824A9}"/>
              </a:ext>
            </a:extLst>
          </p:cNvPr>
          <p:cNvSpPr/>
          <p:nvPr/>
        </p:nvSpPr>
        <p:spPr>
          <a:xfrm>
            <a:off x="7861149" y="1337734"/>
            <a:ext cx="16848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Re</a:t>
            </a:r>
            <a:r>
              <a:rPr lang="ko-KR" altLang="en-US" sz="2000" dirty="0"/>
              <a:t> </a:t>
            </a:r>
            <a:r>
              <a:rPr lang="en-US" altLang="ko-KR" sz="2000" dirty="0"/>
              <a:t>rendering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93E1A1-8901-4A7C-8791-F187F58E2D0A}"/>
              </a:ext>
            </a:extLst>
          </p:cNvPr>
          <p:cNvSpPr/>
          <p:nvPr/>
        </p:nvSpPr>
        <p:spPr>
          <a:xfrm>
            <a:off x="3185144" y="2093736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430B6C-D250-4806-B876-FA876D85C06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583005" y="2510094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CB432A-225B-4985-9F86-356568A583E4}"/>
              </a:ext>
            </a:extLst>
          </p:cNvPr>
          <p:cNvCxnSpPr>
            <a:cxnSpLocks/>
          </p:cNvCxnSpPr>
          <p:nvPr/>
        </p:nvCxnSpPr>
        <p:spPr>
          <a:xfrm>
            <a:off x="2952383" y="2680138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994653-FA69-4D54-AC13-8B6F09987410}"/>
              </a:ext>
            </a:extLst>
          </p:cNvPr>
          <p:cNvSpPr/>
          <p:nvPr/>
        </p:nvSpPr>
        <p:spPr>
          <a:xfrm>
            <a:off x="2528911" y="3012868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EB1F50-420F-4865-96BD-AC8509EDC429}"/>
              </a:ext>
            </a:extLst>
          </p:cNvPr>
          <p:cNvSpPr/>
          <p:nvPr/>
        </p:nvSpPr>
        <p:spPr>
          <a:xfrm>
            <a:off x="3818323" y="3012868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3E93751-4EAB-4FE5-A147-3D6EB51C6752}"/>
              </a:ext>
            </a:extLst>
          </p:cNvPr>
          <p:cNvCxnSpPr>
            <a:cxnSpLocks/>
          </p:cNvCxnSpPr>
          <p:nvPr/>
        </p:nvCxnSpPr>
        <p:spPr>
          <a:xfrm>
            <a:off x="2952382" y="268013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C95F6F-E484-4DEB-9420-0A593856E357}"/>
              </a:ext>
            </a:extLst>
          </p:cNvPr>
          <p:cNvCxnSpPr>
            <a:cxnSpLocks/>
          </p:cNvCxnSpPr>
          <p:nvPr/>
        </p:nvCxnSpPr>
        <p:spPr>
          <a:xfrm>
            <a:off x="4213624" y="268013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A2EFB0-C0CE-4C7C-9A3B-F219B3861A05}"/>
              </a:ext>
            </a:extLst>
          </p:cNvPr>
          <p:cNvCxnSpPr>
            <a:cxnSpLocks/>
          </p:cNvCxnSpPr>
          <p:nvPr/>
        </p:nvCxnSpPr>
        <p:spPr>
          <a:xfrm>
            <a:off x="2905597" y="3429750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357CCC-AAE2-4710-9F7A-AEF7D607CC13}"/>
              </a:ext>
            </a:extLst>
          </p:cNvPr>
          <p:cNvCxnSpPr>
            <a:cxnSpLocks/>
          </p:cNvCxnSpPr>
          <p:nvPr/>
        </p:nvCxnSpPr>
        <p:spPr>
          <a:xfrm>
            <a:off x="2588067" y="3599794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FDF934-1121-426B-A819-F2C335B7C373}"/>
              </a:ext>
            </a:extLst>
          </p:cNvPr>
          <p:cNvCxnSpPr>
            <a:cxnSpLocks/>
          </p:cNvCxnSpPr>
          <p:nvPr/>
        </p:nvCxnSpPr>
        <p:spPr>
          <a:xfrm>
            <a:off x="2588067" y="3605050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9F28B7-E846-492F-B65B-3D16B29239A0}"/>
              </a:ext>
            </a:extLst>
          </p:cNvPr>
          <p:cNvCxnSpPr>
            <a:cxnSpLocks/>
          </p:cNvCxnSpPr>
          <p:nvPr/>
        </p:nvCxnSpPr>
        <p:spPr>
          <a:xfrm>
            <a:off x="3265474" y="3599794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442BA8-07DF-4DF5-BACC-379BC5431405}"/>
              </a:ext>
            </a:extLst>
          </p:cNvPr>
          <p:cNvSpPr/>
          <p:nvPr/>
        </p:nvSpPr>
        <p:spPr>
          <a:xfrm>
            <a:off x="2272756" y="3912118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7D76E5-1783-408D-A384-C98CF6849E64}"/>
              </a:ext>
            </a:extLst>
          </p:cNvPr>
          <p:cNvSpPr/>
          <p:nvPr/>
        </p:nvSpPr>
        <p:spPr>
          <a:xfrm>
            <a:off x="2972378" y="3912118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D8D1DB-2F12-476D-B23C-C5AA21F4DF1D}"/>
              </a:ext>
            </a:extLst>
          </p:cNvPr>
          <p:cNvCxnSpPr>
            <a:cxnSpLocks/>
          </p:cNvCxnSpPr>
          <p:nvPr/>
        </p:nvCxnSpPr>
        <p:spPr>
          <a:xfrm>
            <a:off x="4192450" y="3429750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1993B9-B8AE-4F3F-B2EE-5EC9FB495268}"/>
              </a:ext>
            </a:extLst>
          </p:cNvPr>
          <p:cNvCxnSpPr>
            <a:cxnSpLocks/>
          </p:cNvCxnSpPr>
          <p:nvPr/>
        </p:nvCxnSpPr>
        <p:spPr>
          <a:xfrm>
            <a:off x="3874920" y="3599794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63CA439-AE88-4E68-9605-96FC49DF77D1}"/>
              </a:ext>
            </a:extLst>
          </p:cNvPr>
          <p:cNvCxnSpPr>
            <a:cxnSpLocks/>
          </p:cNvCxnSpPr>
          <p:nvPr/>
        </p:nvCxnSpPr>
        <p:spPr>
          <a:xfrm>
            <a:off x="3874920" y="3605050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76EF75-A4CC-4957-801C-CA346C0DCD09}"/>
              </a:ext>
            </a:extLst>
          </p:cNvPr>
          <p:cNvSpPr/>
          <p:nvPr/>
        </p:nvSpPr>
        <p:spPr>
          <a:xfrm>
            <a:off x="3666313" y="3904750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6BAD5-B603-48B3-88FB-829EEC8B19BA}"/>
              </a:ext>
            </a:extLst>
          </p:cNvPr>
          <p:cNvSpPr/>
          <p:nvPr/>
        </p:nvSpPr>
        <p:spPr>
          <a:xfrm>
            <a:off x="4212444" y="3910392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D38C23-AB74-48EC-BAE2-4A7230110BD1}"/>
              </a:ext>
            </a:extLst>
          </p:cNvPr>
          <p:cNvSpPr/>
          <p:nvPr/>
        </p:nvSpPr>
        <p:spPr>
          <a:xfrm>
            <a:off x="4787242" y="3904750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2D31C6-199C-4F00-B7D6-25E74B79FFC2}"/>
              </a:ext>
            </a:extLst>
          </p:cNvPr>
          <p:cNvCxnSpPr>
            <a:cxnSpLocks/>
          </p:cNvCxnSpPr>
          <p:nvPr/>
        </p:nvCxnSpPr>
        <p:spPr>
          <a:xfrm>
            <a:off x="4453852" y="3605050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C6EFC4-94A9-4CAB-87F7-8BBC9CB91B26}"/>
              </a:ext>
            </a:extLst>
          </p:cNvPr>
          <p:cNvCxnSpPr>
            <a:cxnSpLocks/>
          </p:cNvCxnSpPr>
          <p:nvPr/>
        </p:nvCxnSpPr>
        <p:spPr>
          <a:xfrm>
            <a:off x="5028650" y="3610306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16B04E-E9F6-40A2-9522-11F525E1E0C5}"/>
              </a:ext>
            </a:extLst>
          </p:cNvPr>
          <p:cNvCxnSpPr>
            <a:cxnSpLocks/>
          </p:cNvCxnSpPr>
          <p:nvPr/>
        </p:nvCxnSpPr>
        <p:spPr>
          <a:xfrm>
            <a:off x="5028650" y="4160372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79DCB3-FB0D-45C2-AAA9-024247E7121D}"/>
              </a:ext>
            </a:extLst>
          </p:cNvPr>
          <p:cNvSpPr/>
          <p:nvPr/>
        </p:nvSpPr>
        <p:spPr>
          <a:xfrm>
            <a:off x="4787241" y="4393324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DF1C90F-A6CD-4FB8-A89A-FE6A252E00CB}"/>
              </a:ext>
            </a:extLst>
          </p:cNvPr>
          <p:cNvCxnSpPr>
            <a:cxnSpLocks/>
          </p:cNvCxnSpPr>
          <p:nvPr/>
        </p:nvCxnSpPr>
        <p:spPr>
          <a:xfrm>
            <a:off x="4451785" y="4245318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B62F75-BC1C-4F81-A68B-C8CBA79B5E6A}"/>
              </a:ext>
            </a:extLst>
          </p:cNvPr>
          <p:cNvCxnSpPr>
            <a:cxnSpLocks/>
          </p:cNvCxnSpPr>
          <p:nvPr/>
        </p:nvCxnSpPr>
        <p:spPr>
          <a:xfrm>
            <a:off x="4451785" y="4245318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135152-D48B-4D5D-B1EF-7231270A18D1}"/>
              </a:ext>
            </a:extLst>
          </p:cNvPr>
          <p:cNvSpPr/>
          <p:nvPr/>
        </p:nvSpPr>
        <p:spPr>
          <a:xfrm>
            <a:off x="4165294" y="4398215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CF3376-B960-4002-95CF-6CAE31908337}"/>
              </a:ext>
            </a:extLst>
          </p:cNvPr>
          <p:cNvSpPr/>
          <p:nvPr/>
        </p:nvSpPr>
        <p:spPr>
          <a:xfrm>
            <a:off x="8050629" y="2088845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4E62B12-1ECE-4552-9A25-42A0402A4DF5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8448490" y="2505203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F9234C4-C228-4EAA-BDE7-BE2CBE9305BA}"/>
              </a:ext>
            </a:extLst>
          </p:cNvPr>
          <p:cNvCxnSpPr>
            <a:cxnSpLocks/>
          </p:cNvCxnSpPr>
          <p:nvPr/>
        </p:nvCxnSpPr>
        <p:spPr>
          <a:xfrm>
            <a:off x="7817868" y="2675247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F1352D-EE6D-4B08-B2F2-F0CA48E5C974}"/>
              </a:ext>
            </a:extLst>
          </p:cNvPr>
          <p:cNvSpPr/>
          <p:nvPr/>
        </p:nvSpPr>
        <p:spPr>
          <a:xfrm>
            <a:off x="7394396" y="3007977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A23B22-32F4-4FC7-AEB6-64299FBB1CA7}"/>
              </a:ext>
            </a:extLst>
          </p:cNvPr>
          <p:cNvSpPr/>
          <p:nvPr/>
        </p:nvSpPr>
        <p:spPr>
          <a:xfrm>
            <a:off x="8683808" y="3007977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20EE860-5F17-433D-9955-6D64FF21074A}"/>
              </a:ext>
            </a:extLst>
          </p:cNvPr>
          <p:cNvCxnSpPr>
            <a:cxnSpLocks/>
          </p:cNvCxnSpPr>
          <p:nvPr/>
        </p:nvCxnSpPr>
        <p:spPr>
          <a:xfrm>
            <a:off x="7817867" y="267524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EF6B184-87E1-4982-9964-053F54EB5996}"/>
              </a:ext>
            </a:extLst>
          </p:cNvPr>
          <p:cNvCxnSpPr>
            <a:cxnSpLocks/>
          </p:cNvCxnSpPr>
          <p:nvPr/>
        </p:nvCxnSpPr>
        <p:spPr>
          <a:xfrm>
            <a:off x="9079109" y="267524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8A9748-FC36-4B51-A949-0719490F8CC0}"/>
              </a:ext>
            </a:extLst>
          </p:cNvPr>
          <p:cNvCxnSpPr>
            <a:cxnSpLocks/>
          </p:cNvCxnSpPr>
          <p:nvPr/>
        </p:nvCxnSpPr>
        <p:spPr>
          <a:xfrm>
            <a:off x="7771082" y="3424859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5D946AC-8C7D-412C-9452-E52334C1BE83}"/>
              </a:ext>
            </a:extLst>
          </p:cNvPr>
          <p:cNvCxnSpPr>
            <a:cxnSpLocks/>
          </p:cNvCxnSpPr>
          <p:nvPr/>
        </p:nvCxnSpPr>
        <p:spPr>
          <a:xfrm>
            <a:off x="7453552" y="3594903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236E4F5-476F-43CF-A8CF-7A9486B0B819}"/>
              </a:ext>
            </a:extLst>
          </p:cNvPr>
          <p:cNvCxnSpPr>
            <a:cxnSpLocks/>
          </p:cNvCxnSpPr>
          <p:nvPr/>
        </p:nvCxnSpPr>
        <p:spPr>
          <a:xfrm>
            <a:off x="7453552" y="3600159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EBB2EC3-FB60-4CB3-AB63-E4515F88FE20}"/>
              </a:ext>
            </a:extLst>
          </p:cNvPr>
          <p:cNvCxnSpPr>
            <a:cxnSpLocks/>
          </p:cNvCxnSpPr>
          <p:nvPr/>
        </p:nvCxnSpPr>
        <p:spPr>
          <a:xfrm>
            <a:off x="8130959" y="3594903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F748716-9237-4EEB-90A0-87AEC897D26D}"/>
              </a:ext>
            </a:extLst>
          </p:cNvPr>
          <p:cNvSpPr/>
          <p:nvPr/>
        </p:nvSpPr>
        <p:spPr>
          <a:xfrm>
            <a:off x="7138241" y="3907227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FB7831-E7C8-4B0C-AC9F-F350EDFA7A06}"/>
              </a:ext>
            </a:extLst>
          </p:cNvPr>
          <p:cNvSpPr/>
          <p:nvPr/>
        </p:nvSpPr>
        <p:spPr>
          <a:xfrm>
            <a:off x="7837863" y="3907227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148EA40-C465-4229-8336-077917CE92AF}"/>
              </a:ext>
            </a:extLst>
          </p:cNvPr>
          <p:cNvCxnSpPr>
            <a:cxnSpLocks/>
          </p:cNvCxnSpPr>
          <p:nvPr/>
        </p:nvCxnSpPr>
        <p:spPr>
          <a:xfrm>
            <a:off x="9057935" y="3424859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473204D-054F-408E-B4BC-010D53890E62}"/>
              </a:ext>
            </a:extLst>
          </p:cNvPr>
          <p:cNvCxnSpPr>
            <a:cxnSpLocks/>
          </p:cNvCxnSpPr>
          <p:nvPr/>
        </p:nvCxnSpPr>
        <p:spPr>
          <a:xfrm>
            <a:off x="8740405" y="3594903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F9268B2-CC5D-4987-8950-F3194ED26D6F}"/>
              </a:ext>
            </a:extLst>
          </p:cNvPr>
          <p:cNvCxnSpPr>
            <a:cxnSpLocks/>
          </p:cNvCxnSpPr>
          <p:nvPr/>
        </p:nvCxnSpPr>
        <p:spPr>
          <a:xfrm>
            <a:off x="8740405" y="3600159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4893B8-D694-4AC5-974A-673EFC94BE3E}"/>
              </a:ext>
            </a:extLst>
          </p:cNvPr>
          <p:cNvSpPr/>
          <p:nvPr/>
        </p:nvSpPr>
        <p:spPr>
          <a:xfrm>
            <a:off x="8531798" y="3899859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h1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5B2EC8-DA1F-409C-981C-8DA5F5A8DFAC}"/>
              </a:ext>
            </a:extLst>
          </p:cNvPr>
          <p:cNvSpPr/>
          <p:nvPr/>
        </p:nvSpPr>
        <p:spPr>
          <a:xfrm>
            <a:off x="9077929" y="3905501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p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17C778-FC48-409F-87F1-F47A93C9B70B}"/>
              </a:ext>
            </a:extLst>
          </p:cNvPr>
          <p:cNvSpPr/>
          <p:nvPr/>
        </p:nvSpPr>
        <p:spPr>
          <a:xfrm>
            <a:off x="9652727" y="3899859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ADC7ED3-693D-4014-9405-F127EEABC383}"/>
              </a:ext>
            </a:extLst>
          </p:cNvPr>
          <p:cNvCxnSpPr>
            <a:cxnSpLocks/>
          </p:cNvCxnSpPr>
          <p:nvPr/>
        </p:nvCxnSpPr>
        <p:spPr>
          <a:xfrm>
            <a:off x="9319337" y="3600159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03617B1-714E-480F-928B-B0CD47CDF450}"/>
              </a:ext>
            </a:extLst>
          </p:cNvPr>
          <p:cNvCxnSpPr>
            <a:cxnSpLocks/>
          </p:cNvCxnSpPr>
          <p:nvPr/>
        </p:nvCxnSpPr>
        <p:spPr>
          <a:xfrm>
            <a:off x="9894135" y="3605415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64E4442-9385-4622-99A5-214E2A8976E1}"/>
              </a:ext>
            </a:extLst>
          </p:cNvPr>
          <p:cNvCxnSpPr>
            <a:cxnSpLocks/>
          </p:cNvCxnSpPr>
          <p:nvPr/>
        </p:nvCxnSpPr>
        <p:spPr>
          <a:xfrm>
            <a:off x="9894135" y="4155481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B8448B-C992-4461-9054-939F8E6DA952}"/>
              </a:ext>
            </a:extLst>
          </p:cNvPr>
          <p:cNvSpPr/>
          <p:nvPr/>
        </p:nvSpPr>
        <p:spPr>
          <a:xfrm>
            <a:off x="9652726" y="4388433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8584629-8B2F-4E9F-B5FD-37BABD8AEC72}"/>
              </a:ext>
            </a:extLst>
          </p:cNvPr>
          <p:cNvCxnSpPr>
            <a:cxnSpLocks/>
          </p:cNvCxnSpPr>
          <p:nvPr/>
        </p:nvCxnSpPr>
        <p:spPr>
          <a:xfrm>
            <a:off x="9317270" y="4240427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646C1CB-3D13-4128-A2D5-76E76D8BA963}"/>
              </a:ext>
            </a:extLst>
          </p:cNvPr>
          <p:cNvCxnSpPr>
            <a:cxnSpLocks/>
          </p:cNvCxnSpPr>
          <p:nvPr/>
        </p:nvCxnSpPr>
        <p:spPr>
          <a:xfrm>
            <a:off x="9317270" y="4240427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D1DA7F-4A64-4C92-836E-D07D688E3299}"/>
              </a:ext>
            </a:extLst>
          </p:cNvPr>
          <p:cNvSpPr/>
          <p:nvPr/>
        </p:nvSpPr>
        <p:spPr>
          <a:xfrm>
            <a:off x="9030779" y="4393324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B7ADAF6-8291-4388-BCFF-CDB8AA65B0DD}"/>
              </a:ext>
            </a:extLst>
          </p:cNvPr>
          <p:cNvSpPr/>
          <p:nvPr/>
        </p:nvSpPr>
        <p:spPr>
          <a:xfrm>
            <a:off x="1964427" y="1779235"/>
            <a:ext cx="3713723" cy="34902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F104161-7A2B-43EC-A210-27CA63176BED}"/>
              </a:ext>
            </a:extLst>
          </p:cNvPr>
          <p:cNvSpPr/>
          <p:nvPr/>
        </p:nvSpPr>
        <p:spPr>
          <a:xfrm>
            <a:off x="6850363" y="1779235"/>
            <a:ext cx="3713723" cy="34902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6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5" grpId="0" animBg="1"/>
      <p:bldP spid="58" grpId="0" animBg="1"/>
      <p:bldP spid="59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7" grpId="0" animBg="1"/>
      <p:bldP spid="80" grpId="0" animBg="1"/>
      <p:bldP spid="81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Virtual DOM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715438" y="3228945"/>
            <a:ext cx="5009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실제 </a:t>
            </a:r>
            <a:r>
              <a:rPr lang="en-US" altLang="ko-KR" sz="2000" dirty="0"/>
              <a:t>DOM</a:t>
            </a:r>
            <a:r>
              <a:rPr lang="ko-KR" altLang="en-US" sz="2000" dirty="0"/>
              <a:t>을 추상화한 자바스크립트 객체</a:t>
            </a:r>
          </a:p>
        </p:txBody>
      </p:sp>
    </p:spTree>
    <p:extLst>
      <p:ext uri="{BB962C8B-B14F-4D97-AF65-F5344CB8AC3E}">
        <p14:creationId xmlns:p14="http://schemas.microsoft.com/office/powerpoint/2010/main" val="133586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14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Rendering – Virtual DOM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6D2CB0-303F-4CDF-8E78-FE73DF0DB7B8}"/>
              </a:ext>
            </a:extLst>
          </p:cNvPr>
          <p:cNvSpPr/>
          <p:nvPr/>
        </p:nvSpPr>
        <p:spPr>
          <a:xfrm>
            <a:off x="2454012" y="1905292"/>
            <a:ext cx="2862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Virtual DOM rendering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EDE3D8-239C-4612-BA6D-E6C4EB1824A9}"/>
              </a:ext>
            </a:extLst>
          </p:cNvPr>
          <p:cNvSpPr/>
          <p:nvPr/>
        </p:nvSpPr>
        <p:spPr>
          <a:xfrm>
            <a:off x="7404906" y="1905292"/>
            <a:ext cx="2016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DOM rendering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93E1A1-8901-4A7C-8791-F187F58E2D0A}"/>
              </a:ext>
            </a:extLst>
          </p:cNvPr>
          <p:cNvSpPr/>
          <p:nvPr/>
        </p:nvSpPr>
        <p:spPr>
          <a:xfrm>
            <a:off x="3195654" y="2661294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430B6C-D250-4806-B876-FA876D85C06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593515" y="3077652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CB432A-225B-4985-9F86-356568A583E4}"/>
              </a:ext>
            </a:extLst>
          </p:cNvPr>
          <p:cNvCxnSpPr>
            <a:cxnSpLocks/>
          </p:cNvCxnSpPr>
          <p:nvPr/>
        </p:nvCxnSpPr>
        <p:spPr>
          <a:xfrm>
            <a:off x="2962893" y="3247696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994653-FA69-4D54-AC13-8B6F09987410}"/>
              </a:ext>
            </a:extLst>
          </p:cNvPr>
          <p:cNvSpPr/>
          <p:nvPr/>
        </p:nvSpPr>
        <p:spPr>
          <a:xfrm>
            <a:off x="2539421" y="3580426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EB1F50-420F-4865-96BD-AC8509EDC429}"/>
              </a:ext>
            </a:extLst>
          </p:cNvPr>
          <p:cNvSpPr/>
          <p:nvPr/>
        </p:nvSpPr>
        <p:spPr>
          <a:xfrm>
            <a:off x="3828833" y="3580426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3E93751-4EAB-4FE5-A147-3D6EB51C6752}"/>
              </a:ext>
            </a:extLst>
          </p:cNvPr>
          <p:cNvCxnSpPr>
            <a:cxnSpLocks/>
          </p:cNvCxnSpPr>
          <p:nvPr/>
        </p:nvCxnSpPr>
        <p:spPr>
          <a:xfrm>
            <a:off x="2962892" y="3247696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C95F6F-E484-4DEB-9420-0A593856E357}"/>
              </a:ext>
            </a:extLst>
          </p:cNvPr>
          <p:cNvCxnSpPr>
            <a:cxnSpLocks/>
          </p:cNvCxnSpPr>
          <p:nvPr/>
        </p:nvCxnSpPr>
        <p:spPr>
          <a:xfrm>
            <a:off x="4224134" y="3247696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A2EFB0-C0CE-4C7C-9A3B-F219B3861A05}"/>
              </a:ext>
            </a:extLst>
          </p:cNvPr>
          <p:cNvCxnSpPr>
            <a:cxnSpLocks/>
          </p:cNvCxnSpPr>
          <p:nvPr/>
        </p:nvCxnSpPr>
        <p:spPr>
          <a:xfrm>
            <a:off x="2916107" y="3997308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357CCC-AAE2-4710-9F7A-AEF7D607CC13}"/>
              </a:ext>
            </a:extLst>
          </p:cNvPr>
          <p:cNvCxnSpPr>
            <a:cxnSpLocks/>
          </p:cNvCxnSpPr>
          <p:nvPr/>
        </p:nvCxnSpPr>
        <p:spPr>
          <a:xfrm>
            <a:off x="2598577" y="4167352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FDF934-1121-426B-A819-F2C335B7C373}"/>
              </a:ext>
            </a:extLst>
          </p:cNvPr>
          <p:cNvCxnSpPr>
            <a:cxnSpLocks/>
          </p:cNvCxnSpPr>
          <p:nvPr/>
        </p:nvCxnSpPr>
        <p:spPr>
          <a:xfrm>
            <a:off x="2598577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9F28B7-E846-492F-B65B-3D16B29239A0}"/>
              </a:ext>
            </a:extLst>
          </p:cNvPr>
          <p:cNvCxnSpPr>
            <a:cxnSpLocks/>
          </p:cNvCxnSpPr>
          <p:nvPr/>
        </p:nvCxnSpPr>
        <p:spPr>
          <a:xfrm>
            <a:off x="3275984" y="4167352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442BA8-07DF-4DF5-BACC-379BC5431405}"/>
              </a:ext>
            </a:extLst>
          </p:cNvPr>
          <p:cNvSpPr/>
          <p:nvPr/>
        </p:nvSpPr>
        <p:spPr>
          <a:xfrm>
            <a:off x="2283266" y="4479676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7D76E5-1783-408D-A384-C98CF6849E64}"/>
              </a:ext>
            </a:extLst>
          </p:cNvPr>
          <p:cNvSpPr/>
          <p:nvPr/>
        </p:nvSpPr>
        <p:spPr>
          <a:xfrm>
            <a:off x="2982888" y="4479676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D8D1DB-2F12-476D-B23C-C5AA21F4DF1D}"/>
              </a:ext>
            </a:extLst>
          </p:cNvPr>
          <p:cNvCxnSpPr>
            <a:cxnSpLocks/>
          </p:cNvCxnSpPr>
          <p:nvPr/>
        </p:nvCxnSpPr>
        <p:spPr>
          <a:xfrm>
            <a:off x="4202960" y="3997308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1993B9-B8AE-4F3F-B2EE-5EC9FB495268}"/>
              </a:ext>
            </a:extLst>
          </p:cNvPr>
          <p:cNvCxnSpPr>
            <a:cxnSpLocks/>
          </p:cNvCxnSpPr>
          <p:nvPr/>
        </p:nvCxnSpPr>
        <p:spPr>
          <a:xfrm>
            <a:off x="3885430" y="4167352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63CA439-AE88-4E68-9605-96FC49DF77D1}"/>
              </a:ext>
            </a:extLst>
          </p:cNvPr>
          <p:cNvCxnSpPr>
            <a:cxnSpLocks/>
          </p:cNvCxnSpPr>
          <p:nvPr/>
        </p:nvCxnSpPr>
        <p:spPr>
          <a:xfrm>
            <a:off x="3885430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D38C23-AB74-48EC-BAE2-4A7230110BD1}"/>
              </a:ext>
            </a:extLst>
          </p:cNvPr>
          <p:cNvSpPr/>
          <p:nvPr/>
        </p:nvSpPr>
        <p:spPr>
          <a:xfrm>
            <a:off x="4797752" y="4472308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2D31C6-199C-4F00-B7D6-25E74B79FFC2}"/>
              </a:ext>
            </a:extLst>
          </p:cNvPr>
          <p:cNvCxnSpPr>
            <a:cxnSpLocks/>
          </p:cNvCxnSpPr>
          <p:nvPr/>
        </p:nvCxnSpPr>
        <p:spPr>
          <a:xfrm>
            <a:off x="4464362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C6EFC4-94A9-4CAB-87F7-8BBC9CB91B26}"/>
              </a:ext>
            </a:extLst>
          </p:cNvPr>
          <p:cNvCxnSpPr>
            <a:cxnSpLocks/>
          </p:cNvCxnSpPr>
          <p:nvPr/>
        </p:nvCxnSpPr>
        <p:spPr>
          <a:xfrm>
            <a:off x="5039160" y="4177864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16B04E-E9F6-40A2-9522-11F525E1E0C5}"/>
              </a:ext>
            </a:extLst>
          </p:cNvPr>
          <p:cNvCxnSpPr>
            <a:cxnSpLocks/>
          </p:cNvCxnSpPr>
          <p:nvPr/>
        </p:nvCxnSpPr>
        <p:spPr>
          <a:xfrm>
            <a:off x="5039160" y="4727930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79DCB3-FB0D-45C2-AAA9-024247E7121D}"/>
              </a:ext>
            </a:extLst>
          </p:cNvPr>
          <p:cNvSpPr/>
          <p:nvPr/>
        </p:nvSpPr>
        <p:spPr>
          <a:xfrm>
            <a:off x="4797751" y="4960882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DF1C90F-A6CD-4FB8-A89A-FE6A252E00CB}"/>
              </a:ext>
            </a:extLst>
          </p:cNvPr>
          <p:cNvCxnSpPr>
            <a:cxnSpLocks/>
          </p:cNvCxnSpPr>
          <p:nvPr/>
        </p:nvCxnSpPr>
        <p:spPr>
          <a:xfrm>
            <a:off x="4462295" y="4812876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B62F75-BC1C-4F81-A68B-C8CBA79B5E6A}"/>
              </a:ext>
            </a:extLst>
          </p:cNvPr>
          <p:cNvCxnSpPr>
            <a:cxnSpLocks/>
          </p:cNvCxnSpPr>
          <p:nvPr/>
        </p:nvCxnSpPr>
        <p:spPr>
          <a:xfrm>
            <a:off x="4462295" y="4812876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135152-D48B-4D5D-B1EF-7231270A18D1}"/>
              </a:ext>
            </a:extLst>
          </p:cNvPr>
          <p:cNvSpPr/>
          <p:nvPr/>
        </p:nvSpPr>
        <p:spPr>
          <a:xfrm>
            <a:off x="4175804" y="4965773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CF3376-B960-4002-95CF-6CAE31908337}"/>
              </a:ext>
            </a:extLst>
          </p:cNvPr>
          <p:cNvSpPr/>
          <p:nvPr/>
        </p:nvSpPr>
        <p:spPr>
          <a:xfrm>
            <a:off x="8061139" y="2656403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4E62B12-1ECE-4552-9A25-42A0402A4DF5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8459000" y="3072761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F9234C4-C228-4EAA-BDE7-BE2CBE9305BA}"/>
              </a:ext>
            </a:extLst>
          </p:cNvPr>
          <p:cNvCxnSpPr>
            <a:cxnSpLocks/>
          </p:cNvCxnSpPr>
          <p:nvPr/>
        </p:nvCxnSpPr>
        <p:spPr>
          <a:xfrm>
            <a:off x="7828378" y="3242805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F1352D-EE6D-4B08-B2F2-F0CA48E5C974}"/>
              </a:ext>
            </a:extLst>
          </p:cNvPr>
          <p:cNvSpPr/>
          <p:nvPr/>
        </p:nvSpPr>
        <p:spPr>
          <a:xfrm>
            <a:off x="7404906" y="3575535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A23B22-32F4-4FC7-AEB6-64299FBB1CA7}"/>
              </a:ext>
            </a:extLst>
          </p:cNvPr>
          <p:cNvSpPr/>
          <p:nvPr/>
        </p:nvSpPr>
        <p:spPr>
          <a:xfrm>
            <a:off x="8694318" y="3575535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20EE860-5F17-433D-9955-6D64FF21074A}"/>
              </a:ext>
            </a:extLst>
          </p:cNvPr>
          <p:cNvCxnSpPr>
            <a:cxnSpLocks/>
          </p:cNvCxnSpPr>
          <p:nvPr/>
        </p:nvCxnSpPr>
        <p:spPr>
          <a:xfrm>
            <a:off x="7828377" y="3242805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EF6B184-87E1-4982-9964-053F54EB5996}"/>
              </a:ext>
            </a:extLst>
          </p:cNvPr>
          <p:cNvCxnSpPr>
            <a:cxnSpLocks/>
          </p:cNvCxnSpPr>
          <p:nvPr/>
        </p:nvCxnSpPr>
        <p:spPr>
          <a:xfrm>
            <a:off x="9089619" y="3242805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8A9748-FC36-4B51-A949-0719490F8CC0}"/>
              </a:ext>
            </a:extLst>
          </p:cNvPr>
          <p:cNvCxnSpPr>
            <a:cxnSpLocks/>
          </p:cNvCxnSpPr>
          <p:nvPr/>
        </p:nvCxnSpPr>
        <p:spPr>
          <a:xfrm>
            <a:off x="7781592" y="3992417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5D946AC-8C7D-412C-9452-E52334C1BE83}"/>
              </a:ext>
            </a:extLst>
          </p:cNvPr>
          <p:cNvCxnSpPr>
            <a:cxnSpLocks/>
          </p:cNvCxnSpPr>
          <p:nvPr/>
        </p:nvCxnSpPr>
        <p:spPr>
          <a:xfrm>
            <a:off x="7464062" y="4162461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236E4F5-476F-43CF-A8CF-7A9486B0B819}"/>
              </a:ext>
            </a:extLst>
          </p:cNvPr>
          <p:cNvCxnSpPr>
            <a:cxnSpLocks/>
          </p:cNvCxnSpPr>
          <p:nvPr/>
        </p:nvCxnSpPr>
        <p:spPr>
          <a:xfrm>
            <a:off x="7464062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EBB2EC3-FB60-4CB3-AB63-E4515F88FE20}"/>
              </a:ext>
            </a:extLst>
          </p:cNvPr>
          <p:cNvCxnSpPr>
            <a:cxnSpLocks/>
          </p:cNvCxnSpPr>
          <p:nvPr/>
        </p:nvCxnSpPr>
        <p:spPr>
          <a:xfrm>
            <a:off x="8141469" y="4162461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F748716-9237-4EEB-90A0-87AEC897D26D}"/>
              </a:ext>
            </a:extLst>
          </p:cNvPr>
          <p:cNvSpPr/>
          <p:nvPr/>
        </p:nvSpPr>
        <p:spPr>
          <a:xfrm>
            <a:off x="7148751" y="4474785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FB7831-E7C8-4B0C-AC9F-F350EDFA7A06}"/>
              </a:ext>
            </a:extLst>
          </p:cNvPr>
          <p:cNvSpPr/>
          <p:nvPr/>
        </p:nvSpPr>
        <p:spPr>
          <a:xfrm>
            <a:off x="7848373" y="4474785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148EA40-C465-4229-8336-077917CE92AF}"/>
              </a:ext>
            </a:extLst>
          </p:cNvPr>
          <p:cNvCxnSpPr>
            <a:cxnSpLocks/>
          </p:cNvCxnSpPr>
          <p:nvPr/>
        </p:nvCxnSpPr>
        <p:spPr>
          <a:xfrm>
            <a:off x="9068445" y="3992417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473204D-054F-408E-B4BC-010D53890E62}"/>
              </a:ext>
            </a:extLst>
          </p:cNvPr>
          <p:cNvCxnSpPr>
            <a:cxnSpLocks/>
          </p:cNvCxnSpPr>
          <p:nvPr/>
        </p:nvCxnSpPr>
        <p:spPr>
          <a:xfrm>
            <a:off x="8750915" y="4162461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F9268B2-CC5D-4987-8950-F3194ED26D6F}"/>
              </a:ext>
            </a:extLst>
          </p:cNvPr>
          <p:cNvCxnSpPr>
            <a:cxnSpLocks/>
          </p:cNvCxnSpPr>
          <p:nvPr/>
        </p:nvCxnSpPr>
        <p:spPr>
          <a:xfrm>
            <a:off x="8750915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4893B8-D694-4AC5-974A-673EFC94BE3E}"/>
              </a:ext>
            </a:extLst>
          </p:cNvPr>
          <p:cNvSpPr/>
          <p:nvPr/>
        </p:nvSpPr>
        <p:spPr>
          <a:xfrm>
            <a:off x="8542308" y="4467417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h1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5B2EC8-DA1F-409C-981C-8DA5F5A8DFAC}"/>
              </a:ext>
            </a:extLst>
          </p:cNvPr>
          <p:cNvSpPr/>
          <p:nvPr/>
        </p:nvSpPr>
        <p:spPr>
          <a:xfrm>
            <a:off x="9088439" y="4473059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p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17C778-FC48-409F-87F1-F47A93C9B70B}"/>
              </a:ext>
            </a:extLst>
          </p:cNvPr>
          <p:cNvSpPr/>
          <p:nvPr/>
        </p:nvSpPr>
        <p:spPr>
          <a:xfrm>
            <a:off x="9663237" y="4467417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ADC7ED3-693D-4014-9405-F127EEABC383}"/>
              </a:ext>
            </a:extLst>
          </p:cNvPr>
          <p:cNvCxnSpPr>
            <a:cxnSpLocks/>
          </p:cNvCxnSpPr>
          <p:nvPr/>
        </p:nvCxnSpPr>
        <p:spPr>
          <a:xfrm>
            <a:off x="9329847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03617B1-714E-480F-928B-B0CD47CDF450}"/>
              </a:ext>
            </a:extLst>
          </p:cNvPr>
          <p:cNvCxnSpPr>
            <a:cxnSpLocks/>
          </p:cNvCxnSpPr>
          <p:nvPr/>
        </p:nvCxnSpPr>
        <p:spPr>
          <a:xfrm>
            <a:off x="9904645" y="4172973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64E4442-9385-4622-99A5-214E2A8976E1}"/>
              </a:ext>
            </a:extLst>
          </p:cNvPr>
          <p:cNvCxnSpPr>
            <a:cxnSpLocks/>
          </p:cNvCxnSpPr>
          <p:nvPr/>
        </p:nvCxnSpPr>
        <p:spPr>
          <a:xfrm>
            <a:off x="9904645" y="4723039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B8448B-C992-4461-9054-939F8E6DA952}"/>
              </a:ext>
            </a:extLst>
          </p:cNvPr>
          <p:cNvSpPr/>
          <p:nvPr/>
        </p:nvSpPr>
        <p:spPr>
          <a:xfrm>
            <a:off x="9663236" y="4955991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8584629-8B2F-4E9F-B5FD-37BABD8AEC72}"/>
              </a:ext>
            </a:extLst>
          </p:cNvPr>
          <p:cNvCxnSpPr>
            <a:cxnSpLocks/>
          </p:cNvCxnSpPr>
          <p:nvPr/>
        </p:nvCxnSpPr>
        <p:spPr>
          <a:xfrm>
            <a:off x="9327780" y="4807985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646C1CB-3D13-4128-A2D5-76E76D8BA963}"/>
              </a:ext>
            </a:extLst>
          </p:cNvPr>
          <p:cNvCxnSpPr>
            <a:cxnSpLocks/>
          </p:cNvCxnSpPr>
          <p:nvPr/>
        </p:nvCxnSpPr>
        <p:spPr>
          <a:xfrm>
            <a:off x="9327780" y="4807985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D1DA7F-4A64-4C92-836E-D07D688E3299}"/>
              </a:ext>
            </a:extLst>
          </p:cNvPr>
          <p:cNvSpPr/>
          <p:nvPr/>
        </p:nvSpPr>
        <p:spPr>
          <a:xfrm>
            <a:off x="9041289" y="4960882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B7ADAF6-8291-4388-BCFF-CDB8AA65B0DD}"/>
              </a:ext>
            </a:extLst>
          </p:cNvPr>
          <p:cNvSpPr/>
          <p:nvPr/>
        </p:nvSpPr>
        <p:spPr>
          <a:xfrm>
            <a:off x="1974937" y="2346793"/>
            <a:ext cx="3713723" cy="34902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F104161-7A2B-43EC-A210-27CA63176BED}"/>
              </a:ext>
            </a:extLst>
          </p:cNvPr>
          <p:cNvSpPr/>
          <p:nvPr/>
        </p:nvSpPr>
        <p:spPr>
          <a:xfrm>
            <a:off x="8501347" y="4394661"/>
            <a:ext cx="1153730" cy="4564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F82A043-F2A6-4E5E-8283-639FFAAF4C81}"/>
              </a:ext>
            </a:extLst>
          </p:cNvPr>
          <p:cNvSpPr/>
          <p:nvPr/>
        </p:nvSpPr>
        <p:spPr>
          <a:xfrm>
            <a:off x="3682509" y="4472308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h1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BFC9E8A-BBC1-424F-860C-2E5B59E4EF6C}"/>
              </a:ext>
            </a:extLst>
          </p:cNvPr>
          <p:cNvSpPr/>
          <p:nvPr/>
        </p:nvSpPr>
        <p:spPr>
          <a:xfrm>
            <a:off x="4228640" y="4477950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p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5" grpId="0" animBg="1"/>
      <p:bldP spid="58" grpId="0" animBg="1"/>
      <p:bldP spid="59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7" grpId="0" animBg="1"/>
      <p:bldP spid="80" grpId="0" animBg="1"/>
      <p:bldP spid="81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Virtual DOM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2697527" y="3142737"/>
            <a:ext cx="7045519" cy="956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우리는 지속적으로 데이터가 변화하는 대규모 애플리케이션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구축을 위해</a:t>
            </a:r>
            <a:r>
              <a:rPr lang="en-US" altLang="ko-KR" sz="2000" dirty="0"/>
              <a:t> React</a:t>
            </a:r>
            <a:r>
              <a:rPr lang="ko-KR" altLang="en-US" sz="2000" dirty="0"/>
              <a:t>를 만들었다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E5DBCC-EF88-46F8-97A4-8BCE316D0FBE}"/>
              </a:ext>
            </a:extLst>
          </p:cNvPr>
          <p:cNvSpPr/>
          <p:nvPr/>
        </p:nvSpPr>
        <p:spPr>
          <a:xfrm>
            <a:off x="8521619" y="4098896"/>
            <a:ext cx="156645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/>
              <a:t>리액트</a:t>
            </a:r>
            <a:r>
              <a:rPr lang="ko-KR" altLang="en-US" sz="1400" dirty="0"/>
              <a:t> 매뉴얼 中</a:t>
            </a:r>
          </a:p>
        </p:txBody>
      </p:sp>
    </p:spTree>
    <p:extLst>
      <p:ext uri="{BB962C8B-B14F-4D97-AF65-F5344CB8AC3E}">
        <p14:creationId xmlns:p14="http://schemas.microsoft.com/office/powerpoint/2010/main" val="338862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1005</TotalTime>
  <Words>513</Words>
  <Application>Microsoft Office PowerPoint</Application>
  <PresentationFormat>와이드스크린</PresentationFormat>
  <Paragraphs>150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280</cp:revision>
  <dcterms:created xsi:type="dcterms:W3CDTF">2018-12-05T05:39:29Z</dcterms:created>
  <dcterms:modified xsi:type="dcterms:W3CDTF">2018-12-14T02:58:02Z</dcterms:modified>
</cp:coreProperties>
</file>