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16"/>
  </p:notesMasterIdLst>
  <p:sldIdLst>
    <p:sldId id="256" r:id="rId2"/>
    <p:sldId id="269" r:id="rId3"/>
    <p:sldId id="271" r:id="rId4"/>
    <p:sldId id="272" r:id="rId5"/>
    <p:sldId id="277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273" r:id="rId14"/>
    <p:sldId id="28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3176" autoAdjust="0"/>
  </p:normalViewPr>
  <p:slideViewPr>
    <p:cSldViewPr snapToGrid="0">
      <p:cViewPr varScale="1">
        <p:scale>
          <a:sx n="106" d="100"/>
          <a:sy n="106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6261-D752-47FA-9360-477C4FC813A0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B4130-2D9F-4E6D-9707-8718AD09D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3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02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743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50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635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08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43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02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64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037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25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39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09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1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9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2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5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6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33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0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38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87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5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CF92-EF9A-4E7C-8197-9037C088131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71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CF92-EF9A-4E7C-8197-9037C088131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72D0-FAE5-4C74-AB76-A0519D9C1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84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64251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Visual Studio (2017)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그 외 특징 </a:t>
            </a:r>
            <a:r>
              <a:rPr lang="en-US" altLang="ko-KR" sz="2000" dirty="0"/>
              <a:t>- 1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2397800" y="5147201"/>
            <a:ext cx="739640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모바일 통합 개발 환경의 지원</a:t>
            </a:r>
            <a:r>
              <a:rPr lang="en-US" altLang="ko-KR" dirty="0"/>
              <a:t>.(</a:t>
            </a:r>
            <a:r>
              <a:rPr lang="ko-KR" altLang="en-US" dirty="0"/>
              <a:t>안드로이드 에뮬레이터 포함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B74EFC-4769-48A6-AB1F-6C9FB5882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718" y="2555585"/>
            <a:ext cx="1488563" cy="17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3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그 외 특징 </a:t>
            </a:r>
            <a:r>
              <a:rPr lang="en-US" altLang="ko-KR" sz="2000" dirty="0"/>
              <a:t>- 2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2397800" y="5147201"/>
            <a:ext cx="739640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수많은 언어</a:t>
            </a:r>
            <a:r>
              <a:rPr lang="en-US" altLang="ko-KR" dirty="0"/>
              <a:t>, </a:t>
            </a:r>
            <a:r>
              <a:rPr lang="ko-KR" altLang="en-US" dirty="0"/>
              <a:t>프레임워크들을 포함한다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251A82-F92A-4C8D-8C75-C43EB6334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18" y="1686387"/>
            <a:ext cx="4682943" cy="11943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96EB80-866B-4A5F-915D-6FDA6536D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161" y="1648282"/>
            <a:ext cx="5038017" cy="24649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6E2139-0891-468D-9BFE-2EEE2E932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72" y="2880732"/>
            <a:ext cx="4717789" cy="174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1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그 외 특징 </a:t>
            </a:r>
            <a:r>
              <a:rPr lang="en-US" altLang="ko-KR" sz="2000" dirty="0"/>
              <a:t>- 3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1524412" y="5128492"/>
            <a:ext cx="9143175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/>
              <a:t>Git</a:t>
            </a:r>
            <a:r>
              <a:rPr lang="ko-KR" altLang="en-US" sz="1600" dirty="0"/>
              <a:t>과 같은 버전관리 도구가 </a:t>
            </a:r>
            <a:r>
              <a:rPr lang="en-US" altLang="ko-KR" sz="1600" dirty="0"/>
              <a:t>IDE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내장되어있고</a:t>
            </a:r>
            <a:r>
              <a:rPr lang="ko-KR" altLang="en-US" sz="1600" dirty="0"/>
              <a:t> </a:t>
            </a:r>
            <a:r>
              <a:rPr lang="en-US" altLang="ko-KR" sz="1600" dirty="0"/>
              <a:t>IDE </a:t>
            </a:r>
            <a:r>
              <a:rPr lang="ko-KR" altLang="en-US" sz="1600" dirty="0"/>
              <a:t>내에서 </a:t>
            </a:r>
            <a:r>
              <a:rPr lang="en-US" altLang="ko-KR" sz="1600" dirty="0"/>
              <a:t>Azure</a:t>
            </a:r>
            <a:r>
              <a:rPr lang="ko-KR" altLang="en-US" sz="1600" dirty="0"/>
              <a:t>와 연동하여 수많은 </a:t>
            </a:r>
            <a:r>
              <a:rPr lang="en-US" altLang="ko-KR" sz="1600" dirty="0"/>
              <a:t>PaaS </a:t>
            </a:r>
            <a:r>
              <a:rPr lang="ko-KR" altLang="en-US" sz="1600" dirty="0"/>
              <a:t>이용 가능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0BD48B-4514-45EE-84BF-235B3FDC2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01" y="2954491"/>
            <a:ext cx="1585993" cy="6621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8B648A-8AC4-49C9-82EA-522F98611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32" y="2846510"/>
            <a:ext cx="2707766" cy="78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32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장</a:t>
            </a:r>
            <a:r>
              <a:rPr lang="en-US" altLang="ko-KR" sz="2000" dirty="0"/>
              <a:t>, </a:t>
            </a:r>
            <a:r>
              <a:rPr lang="ko-KR" altLang="en-US" sz="2000" dirty="0"/>
              <a:t>단점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11DF6-8F18-47CD-BEA0-6E1AFFCF1828}"/>
              </a:ext>
            </a:extLst>
          </p:cNvPr>
          <p:cNvSpPr txBox="1"/>
          <p:nvPr/>
        </p:nvSpPr>
        <p:spPr>
          <a:xfrm>
            <a:off x="2120972" y="164993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장점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56861-9FB7-420D-BF2C-E191B4744846}"/>
              </a:ext>
            </a:extLst>
          </p:cNvPr>
          <p:cNvSpPr txBox="1"/>
          <p:nvPr/>
        </p:nvSpPr>
        <p:spPr>
          <a:xfrm>
            <a:off x="2635490" y="2232298"/>
            <a:ext cx="801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윈도우 앱 개발이나 </a:t>
            </a:r>
            <a:r>
              <a:rPr lang="en-US" altLang="ko-KR" sz="1600" dirty="0"/>
              <a:t>Azure </a:t>
            </a:r>
            <a:r>
              <a:rPr lang="ko-KR" altLang="en-US" sz="1600" dirty="0"/>
              <a:t>등 </a:t>
            </a:r>
            <a:r>
              <a:rPr lang="en-US" altLang="ko-KR" sz="1600" dirty="0"/>
              <a:t>Microsoft</a:t>
            </a:r>
            <a:r>
              <a:rPr lang="ko-KR" altLang="en-US" sz="1600" dirty="0"/>
              <a:t>사의 플랫폼 이용 시 시너지 극대화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84DE9-C813-4EE2-8420-E08FFDD1512B}"/>
              </a:ext>
            </a:extLst>
          </p:cNvPr>
          <p:cNvSpPr txBox="1"/>
          <p:nvPr/>
        </p:nvSpPr>
        <p:spPr>
          <a:xfrm>
            <a:off x="2631052" y="2722330"/>
            <a:ext cx="801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수많은 기능들로 따로 사용하는 </a:t>
            </a:r>
            <a:r>
              <a:rPr lang="en-US" altLang="ko-KR" sz="1600" dirty="0"/>
              <a:t>IDE</a:t>
            </a:r>
            <a:r>
              <a:rPr lang="ko-KR" altLang="en-US" sz="1600" dirty="0"/>
              <a:t>를 하나로 통합 가능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5D64D-861E-4271-A2D0-CADACD8B755E}"/>
              </a:ext>
            </a:extLst>
          </p:cNvPr>
          <p:cNvSpPr txBox="1"/>
          <p:nvPr/>
        </p:nvSpPr>
        <p:spPr>
          <a:xfrm>
            <a:off x="2631051" y="3212362"/>
            <a:ext cx="801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다양한 언어 지원</a:t>
            </a:r>
            <a:r>
              <a:rPr lang="en-US" altLang="ko-KR" sz="1600" dirty="0"/>
              <a:t>. </a:t>
            </a:r>
            <a:r>
              <a:rPr lang="ko-KR" altLang="en-US" sz="1600" dirty="0"/>
              <a:t>더 이상 </a:t>
            </a:r>
            <a:r>
              <a:rPr lang="en-US" altLang="ko-KR" sz="1600" dirty="0"/>
              <a:t>C </a:t>
            </a:r>
            <a:r>
              <a:rPr lang="ko-KR" altLang="en-US" sz="1600" dirty="0"/>
              <a:t>계열에 국한되지 않음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2745B8-7D2A-4303-8F68-6A1B720A2310}"/>
              </a:ext>
            </a:extLst>
          </p:cNvPr>
          <p:cNvSpPr txBox="1"/>
          <p:nvPr/>
        </p:nvSpPr>
        <p:spPr>
          <a:xfrm>
            <a:off x="2120972" y="377832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단점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0EF079-2E5E-49D7-8EA8-26D8818A37D2}"/>
              </a:ext>
            </a:extLst>
          </p:cNvPr>
          <p:cNvSpPr txBox="1"/>
          <p:nvPr/>
        </p:nvSpPr>
        <p:spPr>
          <a:xfrm>
            <a:off x="2631051" y="4463126"/>
            <a:ext cx="801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Microsoft</a:t>
            </a:r>
            <a:r>
              <a:rPr lang="ko-KR" altLang="en-US" sz="1600" dirty="0"/>
              <a:t>사의 플랫폼에 종속적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6893A8-CB5E-48C8-ABAD-48F5553A8E08}"/>
              </a:ext>
            </a:extLst>
          </p:cNvPr>
          <p:cNvSpPr txBox="1"/>
          <p:nvPr/>
        </p:nvSpPr>
        <p:spPr>
          <a:xfrm>
            <a:off x="2626613" y="4965673"/>
            <a:ext cx="801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기능이 많은 만큼 무거움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152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8CC5F86-2FC4-4752-8A77-391A705A1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356" y="2859540"/>
            <a:ext cx="6779288" cy="113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7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Visual Studio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75A9A-3B23-447D-9CF4-3699A8F69616}"/>
              </a:ext>
            </a:extLst>
          </p:cNvPr>
          <p:cNvSpPr txBox="1"/>
          <p:nvPr/>
        </p:nvSpPr>
        <p:spPr>
          <a:xfrm>
            <a:off x="4357382" y="4532308"/>
            <a:ext cx="347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/>
              <a:t>IDE (</a:t>
            </a:r>
            <a:r>
              <a:rPr lang="ko-KR" altLang="en-US" sz="2800" dirty="0"/>
              <a:t>통합 개발 환경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7A7254-4083-407C-AB9D-2ED5A89D2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356" y="2859540"/>
            <a:ext cx="6779288" cy="113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1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35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Visual Studio License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973391-DAF6-4A72-94AB-12D181988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23" y="1421042"/>
            <a:ext cx="7128753" cy="39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7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35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Visual Studio License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3FFBF97-1A0E-4CE7-AD28-33550F24D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08254"/>
              </p:ext>
            </p:extLst>
          </p:nvPr>
        </p:nvGraphicFramePr>
        <p:xfrm>
          <a:off x="2032000" y="2210994"/>
          <a:ext cx="8128000" cy="25217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37329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47881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99691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3802294"/>
                    </a:ext>
                  </a:extLst>
                </a:gridCol>
              </a:tblGrid>
              <a:tr h="7259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Community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Professional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Enterprise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092732"/>
                  </a:ext>
                </a:extLst>
              </a:tr>
              <a:tr h="7259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무료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무료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유료</a:t>
                      </a:r>
                      <a:r>
                        <a:rPr lang="en-US" altLang="ko-KR" dirty="0"/>
                        <a:t>(539.0$/</a:t>
                      </a:r>
                      <a:r>
                        <a:rPr lang="ko-KR" altLang="en-US" dirty="0"/>
                        <a:t>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dirty="0"/>
                        <a:t>유료</a:t>
                      </a:r>
                      <a:r>
                        <a:rPr lang="en-US" altLang="ko-KR" dirty="0"/>
                        <a:t>(2,999.0$/</a:t>
                      </a:r>
                      <a:r>
                        <a:rPr lang="ko-KR" altLang="en-US" dirty="0"/>
                        <a:t>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97659"/>
                  </a:ext>
                </a:extLst>
              </a:tr>
              <a:tr h="7259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보유 </a:t>
                      </a:r>
                      <a:r>
                        <a:rPr lang="en-US" altLang="ko-KR" sz="1100" dirty="0"/>
                        <a:t>PC 250</a:t>
                      </a:r>
                      <a:r>
                        <a:rPr lang="ko-KR" altLang="en-US" sz="1100" dirty="0"/>
                        <a:t>대 혹은 </a:t>
                      </a:r>
                      <a:r>
                        <a:rPr lang="ko-KR" altLang="en-US" sz="1100" dirty="0" err="1"/>
                        <a:t>연매출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100</a:t>
                      </a:r>
                      <a:r>
                        <a:rPr lang="ko-KR" altLang="en-US" sz="1100" dirty="0"/>
                        <a:t>만달러 이상 기업 사용시 유료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이외에는 기업도 최대 </a:t>
                      </a:r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명까지 무료로 이용가능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64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94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A3F3AE-7163-4A86-957F-1BDB7F09E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81" y="1451820"/>
            <a:ext cx="4845838" cy="38035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버전의 달라진 점 </a:t>
            </a:r>
            <a:r>
              <a:rPr lang="en-US" altLang="ko-KR" sz="2000" dirty="0"/>
              <a:t>- 1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2702291" y="5436958"/>
            <a:ext cx="678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기능이 많이 추가됨에 따라 </a:t>
            </a:r>
            <a:r>
              <a:rPr lang="ko-KR" altLang="en-US" dirty="0" err="1"/>
              <a:t>인스톨러도</a:t>
            </a:r>
            <a:r>
              <a:rPr lang="ko-KR" altLang="en-US" dirty="0"/>
              <a:t> 훨씬 직관적으로 바뀌었다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624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버전의 달라진 점 </a:t>
            </a:r>
            <a:r>
              <a:rPr lang="en-US" altLang="ko-KR" sz="2000" dirty="0"/>
              <a:t>- 2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3389188" y="5436958"/>
            <a:ext cx="541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Visual Studio</a:t>
            </a:r>
            <a:r>
              <a:rPr lang="ko-KR" altLang="en-US" dirty="0"/>
              <a:t>는 더 이상 윈도우만의 전유물이 아니다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44AE79-4555-4DB2-A403-E091C41DC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905000"/>
            <a:ext cx="5715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2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D633EB9-9EE2-4F64-B0BD-79148334B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17" y="1868440"/>
            <a:ext cx="5709629" cy="35685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버전의 달라진 점 </a:t>
            </a:r>
            <a:r>
              <a:rPr lang="en-US" altLang="ko-KR" sz="2000" dirty="0"/>
              <a:t>- 3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2849105" y="4997895"/>
            <a:ext cx="649379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게임 개발 엔진들에 </a:t>
            </a:r>
            <a:r>
              <a:rPr lang="en-US" altLang="ko-KR" dirty="0"/>
              <a:t>VS2017</a:t>
            </a:r>
            <a:r>
              <a:rPr lang="ko-KR" altLang="en-US" dirty="0"/>
              <a:t>이 기본 탑재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각 툴에서 스크립트 언어 편집 시 </a:t>
            </a:r>
            <a:r>
              <a:rPr lang="en-US" altLang="ko-KR" dirty="0"/>
              <a:t>Visual Studio</a:t>
            </a:r>
            <a:r>
              <a:rPr lang="ko-KR" altLang="en-US" dirty="0"/>
              <a:t>가 실행됨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39191B-36D1-4BC5-8464-1E21D7254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205" y="3028137"/>
            <a:ext cx="2567230" cy="80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3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버전의 달라진 점 </a:t>
            </a:r>
            <a:r>
              <a:rPr lang="en-US" altLang="ko-KR" sz="2000" dirty="0"/>
              <a:t>- 4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2849105" y="5083827"/>
            <a:ext cx="649379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IDE </a:t>
            </a:r>
            <a:r>
              <a:rPr lang="ko-KR" altLang="en-US" dirty="0"/>
              <a:t>자체에서 </a:t>
            </a:r>
            <a:r>
              <a:rPr lang="en-US" altLang="ko-KR"/>
              <a:t>SSH </a:t>
            </a:r>
            <a:r>
              <a:rPr lang="ko-KR" altLang="en-US"/>
              <a:t>프로토콜을 </a:t>
            </a:r>
            <a:r>
              <a:rPr lang="ko-KR" altLang="en-US" dirty="0"/>
              <a:t>지원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9D1213-5500-48CC-BEE8-1F78326D3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55" y="1536451"/>
            <a:ext cx="3778690" cy="377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2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8853EC1-4208-4482-9FD5-E15399C4F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350" y="3717843"/>
            <a:ext cx="1086731" cy="12961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586143" y="1020932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04513" y="620822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버전의 달라진 점 </a:t>
            </a:r>
            <a:r>
              <a:rPr lang="en-US" altLang="ko-KR" sz="2000" dirty="0"/>
              <a:t>- 5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3D20DB-D2BC-478F-BF9E-C1FA7D8A7478}"/>
              </a:ext>
            </a:extLst>
          </p:cNvPr>
          <p:cNvSpPr/>
          <p:nvPr/>
        </p:nvSpPr>
        <p:spPr>
          <a:xfrm>
            <a:off x="1586143" y="6121769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A48CA-2EB7-4FED-8CA6-3A12A763CF00}"/>
              </a:ext>
            </a:extLst>
          </p:cNvPr>
          <p:cNvSpPr txBox="1"/>
          <p:nvPr/>
        </p:nvSpPr>
        <p:spPr>
          <a:xfrm>
            <a:off x="2849105" y="5083827"/>
            <a:ext cx="649379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Data Lake - Hadoop</a:t>
            </a:r>
            <a:r>
              <a:rPr lang="ko-KR" altLang="en-US" dirty="0"/>
              <a:t>의 에코시스템 중 일부 지원</a:t>
            </a:r>
            <a:r>
              <a:rPr lang="en-US" altLang="ko-KR" dirty="0"/>
              <a:t>. (Hive, Pig, Storm)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C08C2-CB3F-48B8-B9D9-88301D69B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61" y="4084263"/>
            <a:ext cx="682075" cy="6130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16D2F5-A043-4871-927E-49C095DD6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08" y="4198086"/>
            <a:ext cx="1219202" cy="4450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FFCFB76-EAA4-43CF-9335-3B5E86545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356" y="1714058"/>
            <a:ext cx="6779288" cy="1138920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9A5620B-09CD-4E99-95D7-A71D3B0AB455}"/>
              </a:ext>
            </a:extLst>
          </p:cNvPr>
          <p:cNvSpPr/>
          <p:nvPr/>
        </p:nvSpPr>
        <p:spPr>
          <a:xfrm>
            <a:off x="3793402" y="3626098"/>
            <a:ext cx="4399984" cy="147962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69CBB68-6384-4C39-BAF6-31E7408A00DD}"/>
              </a:ext>
            </a:extLst>
          </p:cNvPr>
          <p:cNvCxnSpPr>
            <a:stCxn id="14" idx="0"/>
          </p:cNvCxnSpPr>
          <p:nvPr/>
        </p:nvCxnSpPr>
        <p:spPr>
          <a:xfrm flipV="1">
            <a:off x="5993394" y="3032911"/>
            <a:ext cx="0" cy="59318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80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1334</TotalTime>
  <Words>266</Words>
  <Application>Microsoft Office PowerPoint</Application>
  <PresentationFormat>와이드스크린</PresentationFormat>
  <Paragraphs>57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200</cp:revision>
  <dcterms:created xsi:type="dcterms:W3CDTF">2018-12-03T07:18:30Z</dcterms:created>
  <dcterms:modified xsi:type="dcterms:W3CDTF">2018-12-14T02:55:34Z</dcterms:modified>
</cp:coreProperties>
</file>