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72" r:id="rId4"/>
    <p:sldId id="273" r:id="rId5"/>
    <p:sldId id="276" r:id="rId6"/>
    <p:sldId id="275" r:id="rId7"/>
    <p:sldId id="277" r:id="rId8"/>
    <p:sldId id="278" r:id="rId9"/>
    <p:sldId id="279" r:id="rId10"/>
    <p:sldId id="281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80118" autoAdjust="0"/>
  </p:normalViewPr>
  <p:slideViewPr>
    <p:cSldViewPr snapToGrid="0">
      <p:cViewPr varScale="1">
        <p:scale>
          <a:sx n="91" d="100"/>
          <a:sy n="91" d="100"/>
        </p:scale>
        <p:origin x="1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브라우저가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전달받으면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이를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Node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이루어진 트리를 만든다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32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652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663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요즘의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웹은요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단순히 웹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가 아니라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 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브라우저 상으로도 정말 자연스러운 흐름으로 매우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많은것들을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할 수가 있죠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어떠한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유저인터페이스를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동적으로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나타내기위해서는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정말 수많은 상태를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관리해줘야합니다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90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434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브라우저가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전달받으면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이를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Node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이루어진 트리를 만든다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34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418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브라우저가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전달받으면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이를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Node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이루어진 트리를 만든다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654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업데이트하면 전체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DOM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리렌더링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DOM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있던 내용과 현재 내용을 비교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바뀐 부분만 실제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적용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95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리액트의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공식 매뉴얼에는 이러한 문장이 있음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말과 같이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적절한 곳에 사용해야 그 진가를 발휘할 수 있음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DOM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사용한다고 해서 사용하지 않을 때와 비교하여 무조건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빠른건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리액트를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사용하지 않아도 코드 최적화를 열심히 하면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느려지는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문제를 개선할 수 있고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작업이 매우 간단할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간단한 정적페이지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경우에는 오히려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리액트를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사용하지 않는 편이 더 나은 성능을 보이기도 한다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리액트와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버추얼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돔은 업데이트 처리의 간결성을 위함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업데이트하는 과정에서 복잡함을 모두 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18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2C42-07E2-4E76-B555-4975D3A2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C22A6-E91B-4509-863F-581F0ABC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BB45-CE50-4F78-9AA2-F528CF12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00C3-C343-4649-AEED-83DCE8A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5928-D451-4669-8732-5095CEE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7EA6-6C8E-414A-9E83-45A1EB7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E7403-D66E-49CA-ABBA-BA482E78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18988-A1C2-4195-B413-CD6DF2A5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EE830-F9B4-42B5-86A3-E52835E4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D87E-9FAB-4EF6-837B-F229193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4141A-F632-48ED-9868-4123654C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84E06-8DCA-4A18-94DD-03493DE7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CECEE-0B94-4A59-B1BA-6A8C8C6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ECB3-D6CE-4BA9-888D-368D0AAD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D3F06-5574-4F35-A735-0FE4861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5D82-DF48-4AEF-A290-C0176B2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11648-43CF-42DB-AE3C-D60CE2C6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16BAD-9801-40F8-92C4-31A0FB5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2B00D-68CF-4400-B105-C4BE530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A6DDA-8CD7-4037-B4F7-047E885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893C8-CF2A-4F76-9B72-7020DD85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2091-3198-4DFB-B70D-4FF12569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D5D7A-53B5-457F-B8D2-7985B7E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564A-9E50-4470-9C75-8F79EDF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A8F1-2E12-40CC-8E05-D07914D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20DA-DBDE-49A3-8581-723DE2A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B159C-F77F-4754-8C68-D33C8EBF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DEBED-5C61-4D9A-870F-F10DF026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32510-4455-480A-8875-1A3991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5294-17F1-4050-BF70-2BFC9552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9C08-AEF3-4C0B-A2FA-94A94E2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955CA-9B4C-4F85-A20C-BEF99FCD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8B10C-2300-4B73-94E4-1BC35BCD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90BC-C2EE-42D7-92C3-1C77A785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721D1-3456-473C-8D4A-5777422F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730AE-EB1E-497F-8322-7987CDF7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DAFE3-C503-4541-8E04-7EF5E6B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6C2F9-0308-471B-AA67-761B180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53F31-BE27-4EB9-88E4-C6CFDA02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7804-64FF-495A-B94C-587A4CB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AA12F-FFC8-4F2B-AEA2-D85F8485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2BA41-C497-4B1C-AAB6-D7CC20BE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B612-645E-4969-A535-F69A1CF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722509-9DC5-4DDF-B603-BA0042D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FD257-5AD2-467B-9E17-188C99D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1865D-AEF9-4829-B59B-1CE1A875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E236-2C58-4A50-B2DD-A665216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F4CCD-A449-4574-B7CE-2AD4E874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9F3B1-658A-4BCB-B0F8-15218880B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AFD03-A491-4DAD-BABD-4360A47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161E7-1787-4B42-B5CD-37EF33A9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A9E8-D3C7-4906-9502-4E3F180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09C5-EBF7-470C-84A7-6CD24BD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CEC06-89A4-4932-8AC4-D817D3CF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78D59-393E-4BD5-959B-88E96C4C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40256-B5E6-4F18-A66F-406F657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7E15-1229-4288-B75D-73009DB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B2BF-E70A-4CBD-92F6-CAA09E7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F2090-E08D-4E65-816D-BAAD615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FC6F-928A-481F-A33C-9EAFA17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0E7B-5750-4DA5-BF4B-4EA207422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A5074-CDFA-4975-B16B-BA1D0BF6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590F-B736-4BB7-9C00-DCDE93DE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20721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React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417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React </a:t>
            </a:r>
            <a:r>
              <a:rPr lang="ko-KR" altLang="en-US" sz="2000" dirty="0"/>
              <a:t>특징</a:t>
            </a: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20B030-D2AD-4FC7-9066-F25FB1693F1D}"/>
              </a:ext>
            </a:extLst>
          </p:cNvPr>
          <p:cNvSpPr/>
          <p:nvPr/>
        </p:nvSpPr>
        <p:spPr>
          <a:xfrm>
            <a:off x="5614996" y="3228945"/>
            <a:ext cx="12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/>
              <a:t>ㅇㅇㅇㅇ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41468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B694E8-86DF-4767-8D29-21ADB6D56430}"/>
              </a:ext>
            </a:extLst>
          </p:cNvPr>
          <p:cNvSpPr/>
          <p:nvPr/>
        </p:nvSpPr>
        <p:spPr>
          <a:xfrm>
            <a:off x="1586142" y="2497976"/>
            <a:ext cx="9268287" cy="186204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1500" dirty="0" err="1"/>
              <a:t>asd</a:t>
            </a:r>
            <a:endParaRPr lang="en-US" altLang="ko-KR" sz="1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4333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814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React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545623-CE3F-45E3-A340-A1D11DC7F373}"/>
              </a:ext>
            </a:extLst>
          </p:cNvPr>
          <p:cNvSpPr/>
          <p:nvPr/>
        </p:nvSpPr>
        <p:spPr>
          <a:xfrm>
            <a:off x="4314956" y="2568062"/>
            <a:ext cx="1354916" cy="186204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1500" dirty="0"/>
              <a:t>V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20B030-D2AD-4FC7-9066-F25FB1693F1D}"/>
              </a:ext>
            </a:extLst>
          </p:cNvPr>
          <p:cNvSpPr/>
          <p:nvPr/>
        </p:nvSpPr>
        <p:spPr>
          <a:xfrm>
            <a:off x="3401630" y="5086444"/>
            <a:ext cx="56373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/>
              <a:t>A</a:t>
            </a:r>
            <a:r>
              <a:rPr lang="ko-KR" altLang="en-US" sz="2000" dirty="0"/>
              <a:t> </a:t>
            </a:r>
            <a:r>
              <a:rPr lang="ko-KR" altLang="en-US" sz="2000" dirty="0" err="1"/>
              <a:t>JavaScript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library</a:t>
            </a:r>
            <a:r>
              <a:rPr lang="ko-KR" altLang="en-US" sz="2000" dirty="0"/>
              <a:t> </a:t>
            </a:r>
            <a:r>
              <a:rPr lang="ko-KR" altLang="en-US" sz="2000" dirty="0" err="1"/>
              <a:t>for</a:t>
            </a:r>
            <a:r>
              <a:rPr lang="ko-KR" altLang="en-US" sz="2000" dirty="0"/>
              <a:t> </a:t>
            </a:r>
            <a:r>
              <a:rPr lang="ko-KR" altLang="en-US" sz="2000" dirty="0" err="1"/>
              <a:t>building</a:t>
            </a:r>
            <a:r>
              <a:rPr lang="ko-KR" altLang="en-US" sz="2000" dirty="0"/>
              <a:t> </a:t>
            </a:r>
            <a:r>
              <a:rPr lang="ko-KR" altLang="en-US" sz="2000" dirty="0" err="1"/>
              <a:t>user</a:t>
            </a:r>
            <a:r>
              <a:rPr lang="ko-KR" altLang="en-US" sz="2000" dirty="0"/>
              <a:t> </a:t>
            </a:r>
            <a:r>
              <a:rPr lang="ko-KR" altLang="en-US" sz="2000" dirty="0" err="1"/>
              <a:t>interfaces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5BAB88-050D-4DF5-BB44-0D35FFFBEFEB}"/>
              </a:ext>
            </a:extLst>
          </p:cNvPr>
          <p:cNvSpPr/>
          <p:nvPr/>
        </p:nvSpPr>
        <p:spPr>
          <a:xfrm>
            <a:off x="5249457" y="2568062"/>
            <a:ext cx="2811976" cy="186204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1500" dirty="0" err="1"/>
              <a:t>iew</a:t>
            </a:r>
            <a:endParaRPr lang="en-US" altLang="ko-KR" sz="11500" dirty="0"/>
          </a:p>
        </p:txBody>
      </p:sp>
    </p:spTree>
    <p:extLst>
      <p:ext uri="{BB962C8B-B14F-4D97-AF65-F5344CB8AC3E}">
        <p14:creationId xmlns:p14="http://schemas.microsoft.com/office/powerpoint/2010/main" val="371635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814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React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D13368-295C-4BF2-8F19-DC1A7AAA384A}"/>
              </a:ext>
            </a:extLst>
          </p:cNvPr>
          <p:cNvSpPr/>
          <p:nvPr/>
        </p:nvSpPr>
        <p:spPr>
          <a:xfrm>
            <a:off x="1996350" y="2147655"/>
            <a:ext cx="3437498" cy="170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0A9810-DFB9-4143-84AC-AB00E095CB52}"/>
              </a:ext>
            </a:extLst>
          </p:cNvPr>
          <p:cNvSpPr/>
          <p:nvPr/>
        </p:nvSpPr>
        <p:spPr>
          <a:xfrm>
            <a:off x="2676416" y="2380311"/>
            <a:ext cx="2034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ABCDEFGHIJK…</a:t>
            </a:r>
            <a:endParaRPr lang="ko-KR" altLang="en-US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CB4F62-7824-4BF3-9685-D27A8C403292}"/>
              </a:ext>
            </a:extLst>
          </p:cNvPr>
          <p:cNvSpPr/>
          <p:nvPr/>
        </p:nvSpPr>
        <p:spPr>
          <a:xfrm>
            <a:off x="2676416" y="2780421"/>
            <a:ext cx="2066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123456789012…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877224-5A66-4897-8D44-7F7160C5E936}"/>
              </a:ext>
            </a:extLst>
          </p:cNvPr>
          <p:cNvSpPr/>
          <p:nvPr/>
        </p:nvSpPr>
        <p:spPr>
          <a:xfrm>
            <a:off x="2676416" y="3220706"/>
            <a:ext cx="21483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err="1"/>
              <a:t>가나다라마바사</a:t>
            </a:r>
            <a:r>
              <a:rPr lang="en-US" altLang="ko-KR" sz="2000" dirty="0"/>
              <a:t>…</a:t>
            </a:r>
            <a:endParaRPr lang="ko-KR" altLang="en-US" sz="2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95EAEF-4C88-40AC-AC30-3C1A809B0C42}"/>
              </a:ext>
            </a:extLst>
          </p:cNvPr>
          <p:cNvSpPr/>
          <p:nvPr/>
        </p:nvSpPr>
        <p:spPr>
          <a:xfrm>
            <a:off x="2787022" y="3228945"/>
            <a:ext cx="18133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변화된 데이터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74DF919-3DAA-483F-9B67-3C9B8FB109A7}"/>
              </a:ext>
            </a:extLst>
          </p:cNvPr>
          <p:cNvSpPr/>
          <p:nvPr/>
        </p:nvSpPr>
        <p:spPr>
          <a:xfrm>
            <a:off x="6594626" y="2147655"/>
            <a:ext cx="3437498" cy="170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B2D87F-4E09-464B-B9A4-5A88B8AA4445}"/>
              </a:ext>
            </a:extLst>
          </p:cNvPr>
          <p:cNvSpPr/>
          <p:nvPr/>
        </p:nvSpPr>
        <p:spPr>
          <a:xfrm>
            <a:off x="7274692" y="2380311"/>
            <a:ext cx="2034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ABCDEFGHIJK…</a:t>
            </a:r>
            <a:endParaRPr lang="ko-KR" altLang="en-US" sz="2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A7DF9F-BDF5-4CFB-AD03-1E35F6962580}"/>
              </a:ext>
            </a:extLst>
          </p:cNvPr>
          <p:cNvSpPr/>
          <p:nvPr/>
        </p:nvSpPr>
        <p:spPr>
          <a:xfrm>
            <a:off x="7274692" y="2780421"/>
            <a:ext cx="2066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123456789012…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CFF60B-22F9-4F1F-AAEF-900279B8C754}"/>
              </a:ext>
            </a:extLst>
          </p:cNvPr>
          <p:cNvSpPr/>
          <p:nvPr/>
        </p:nvSpPr>
        <p:spPr>
          <a:xfrm>
            <a:off x="7274692" y="3220706"/>
            <a:ext cx="21483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err="1"/>
              <a:t>가나다라마바사</a:t>
            </a:r>
            <a:r>
              <a:rPr lang="en-US" altLang="ko-KR" sz="2000" dirty="0"/>
              <a:t>…</a:t>
            </a:r>
            <a:endParaRPr lang="ko-KR" altLang="en-US" sz="2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7BD2F-E065-4207-B550-E0EDF6EB6E87}"/>
              </a:ext>
            </a:extLst>
          </p:cNvPr>
          <p:cNvSpPr/>
          <p:nvPr/>
        </p:nvSpPr>
        <p:spPr>
          <a:xfrm>
            <a:off x="2060835" y="1543371"/>
            <a:ext cx="3265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MVC, MVP, MVVM, MVW…</a:t>
            </a:r>
            <a:endParaRPr lang="ko-KR" altLang="en-US" sz="2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6D98506-01A5-4146-9F5F-31F1CABE3542}"/>
              </a:ext>
            </a:extLst>
          </p:cNvPr>
          <p:cNvSpPr/>
          <p:nvPr/>
        </p:nvSpPr>
        <p:spPr>
          <a:xfrm>
            <a:off x="7385298" y="3233959"/>
            <a:ext cx="18133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변화된 데이터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01B4270-25E3-4DCC-9FBC-AEF19CDBA6CA}"/>
              </a:ext>
            </a:extLst>
          </p:cNvPr>
          <p:cNvSpPr/>
          <p:nvPr/>
        </p:nvSpPr>
        <p:spPr>
          <a:xfrm>
            <a:off x="7941412" y="1543371"/>
            <a:ext cx="8149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React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4BC94F-779C-4F70-B35C-D3222EB8132E}"/>
              </a:ext>
            </a:extLst>
          </p:cNvPr>
          <p:cNvSpPr/>
          <p:nvPr/>
        </p:nvSpPr>
        <p:spPr>
          <a:xfrm>
            <a:off x="2348829" y="5114574"/>
            <a:ext cx="7494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/>
              <a:t>어떤 변화를 어디에 줄지에 대한 로직을 더 이상 짤 필요가 없다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235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1" grpId="0" animBg="1"/>
      <p:bldP spid="21" grpId="1" animBg="1"/>
      <p:bldP spid="21" grpId="2" animBg="1"/>
      <p:bldP spid="22" grpId="0"/>
      <p:bldP spid="22" grpId="1"/>
      <p:bldP spid="22" grpId="2"/>
      <p:bldP spid="23" grpId="0"/>
      <p:bldP spid="23" grpId="1"/>
      <p:bldP spid="23" grpId="2"/>
      <p:bldP spid="24" grpId="0"/>
      <p:bldP spid="24" grpId="1"/>
      <p:bldP spid="26" grpId="0"/>
      <p:bldP spid="27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369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Rendering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20B030-D2AD-4FC7-9066-F25FB1693F1D}"/>
              </a:ext>
            </a:extLst>
          </p:cNvPr>
          <p:cNvSpPr/>
          <p:nvPr/>
        </p:nvSpPr>
        <p:spPr>
          <a:xfrm>
            <a:off x="3853238" y="3228945"/>
            <a:ext cx="44855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/>
              <a:t>사용자의 화면에 </a:t>
            </a:r>
            <a:r>
              <a:rPr lang="en-US" altLang="ko-KR" sz="2000" dirty="0"/>
              <a:t>View</a:t>
            </a:r>
            <a:r>
              <a:rPr lang="ko-KR" altLang="en-US" sz="2000" dirty="0"/>
              <a:t>를 보여주는 것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709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80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DOM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20B030-D2AD-4FC7-9066-F25FB1693F1D}"/>
              </a:ext>
            </a:extLst>
          </p:cNvPr>
          <p:cNvSpPr/>
          <p:nvPr/>
        </p:nvSpPr>
        <p:spPr>
          <a:xfrm>
            <a:off x="3190397" y="3228945"/>
            <a:ext cx="5811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/>
              <a:t>DOM(Document Object Model) : </a:t>
            </a:r>
            <a:r>
              <a:rPr lang="ko-KR" altLang="en-US" sz="2000" dirty="0"/>
              <a:t>문서 객체 모델</a:t>
            </a:r>
          </a:p>
        </p:txBody>
      </p:sp>
    </p:spTree>
    <p:extLst>
      <p:ext uri="{BB962C8B-B14F-4D97-AF65-F5344CB8AC3E}">
        <p14:creationId xmlns:p14="http://schemas.microsoft.com/office/powerpoint/2010/main" val="172692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273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Rendering - DOM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6D2CB0-303F-4CDF-8E78-FE73DF0DB7B8}"/>
              </a:ext>
            </a:extLst>
          </p:cNvPr>
          <p:cNvSpPr/>
          <p:nvPr/>
        </p:nvSpPr>
        <p:spPr>
          <a:xfrm>
            <a:off x="2913888" y="1895283"/>
            <a:ext cx="19420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First</a:t>
            </a:r>
            <a:r>
              <a:rPr lang="ko-KR" altLang="en-US" sz="2000" dirty="0"/>
              <a:t> </a:t>
            </a:r>
            <a:r>
              <a:rPr lang="en-US" altLang="ko-KR" sz="2000" dirty="0"/>
              <a:t>rendering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EDE3D8-239C-4612-BA6D-E6C4EB1824A9}"/>
              </a:ext>
            </a:extLst>
          </p:cNvPr>
          <p:cNvSpPr/>
          <p:nvPr/>
        </p:nvSpPr>
        <p:spPr>
          <a:xfrm>
            <a:off x="7699865" y="1895283"/>
            <a:ext cx="16848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Re</a:t>
            </a:r>
            <a:r>
              <a:rPr lang="ko-KR" altLang="en-US" sz="2000" dirty="0"/>
              <a:t> </a:t>
            </a:r>
            <a:r>
              <a:rPr lang="en-US" altLang="ko-KR" sz="2000" dirty="0"/>
              <a:t>rendering</a:t>
            </a:r>
            <a:endParaRPr lang="ko-KR" altLang="en-US" sz="2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93E1A1-8901-4A7C-8791-F187F58E2D0A}"/>
              </a:ext>
            </a:extLst>
          </p:cNvPr>
          <p:cNvSpPr/>
          <p:nvPr/>
        </p:nvSpPr>
        <p:spPr>
          <a:xfrm>
            <a:off x="3195654" y="2661294"/>
            <a:ext cx="795721" cy="416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F430B6C-D250-4806-B876-FA876D85C06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593515" y="3077652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3CB432A-225B-4985-9F86-356568A583E4}"/>
              </a:ext>
            </a:extLst>
          </p:cNvPr>
          <p:cNvCxnSpPr>
            <a:cxnSpLocks/>
          </p:cNvCxnSpPr>
          <p:nvPr/>
        </p:nvCxnSpPr>
        <p:spPr>
          <a:xfrm>
            <a:off x="2962893" y="3247696"/>
            <a:ext cx="1261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994653-FA69-4D54-AC13-8B6F09987410}"/>
              </a:ext>
            </a:extLst>
          </p:cNvPr>
          <p:cNvSpPr/>
          <p:nvPr/>
        </p:nvSpPr>
        <p:spPr>
          <a:xfrm>
            <a:off x="2539421" y="3580426"/>
            <a:ext cx="795721" cy="4163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header</a:t>
            </a:r>
            <a:endParaRPr lang="ko-KR" altLang="en-US" sz="15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EB1F50-420F-4865-96BD-AC8509EDC429}"/>
              </a:ext>
            </a:extLst>
          </p:cNvPr>
          <p:cNvSpPr/>
          <p:nvPr/>
        </p:nvSpPr>
        <p:spPr>
          <a:xfrm>
            <a:off x="3828833" y="3580426"/>
            <a:ext cx="795721" cy="4163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body</a:t>
            </a:r>
            <a:endParaRPr lang="ko-KR" altLang="en-US" sz="15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3E93751-4EAB-4FE5-A147-3D6EB51C6752}"/>
              </a:ext>
            </a:extLst>
          </p:cNvPr>
          <p:cNvCxnSpPr>
            <a:cxnSpLocks/>
          </p:cNvCxnSpPr>
          <p:nvPr/>
        </p:nvCxnSpPr>
        <p:spPr>
          <a:xfrm>
            <a:off x="2962892" y="3247696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BC95F6F-E484-4DEB-9420-0A593856E357}"/>
              </a:ext>
            </a:extLst>
          </p:cNvPr>
          <p:cNvCxnSpPr>
            <a:cxnSpLocks/>
          </p:cNvCxnSpPr>
          <p:nvPr/>
        </p:nvCxnSpPr>
        <p:spPr>
          <a:xfrm>
            <a:off x="4224134" y="3247696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5A2EFB0-C0CE-4C7C-9A3B-F219B3861A05}"/>
              </a:ext>
            </a:extLst>
          </p:cNvPr>
          <p:cNvCxnSpPr>
            <a:cxnSpLocks/>
          </p:cNvCxnSpPr>
          <p:nvPr/>
        </p:nvCxnSpPr>
        <p:spPr>
          <a:xfrm>
            <a:off x="2916107" y="3997308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357CCC-AAE2-4710-9F7A-AEF7D607CC13}"/>
              </a:ext>
            </a:extLst>
          </p:cNvPr>
          <p:cNvCxnSpPr>
            <a:cxnSpLocks/>
          </p:cNvCxnSpPr>
          <p:nvPr/>
        </p:nvCxnSpPr>
        <p:spPr>
          <a:xfrm>
            <a:off x="2598577" y="4167352"/>
            <a:ext cx="677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3FDF934-1121-426B-A819-F2C335B7C373}"/>
              </a:ext>
            </a:extLst>
          </p:cNvPr>
          <p:cNvCxnSpPr>
            <a:cxnSpLocks/>
          </p:cNvCxnSpPr>
          <p:nvPr/>
        </p:nvCxnSpPr>
        <p:spPr>
          <a:xfrm>
            <a:off x="2598577" y="4172608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99F28B7-E846-492F-B65B-3D16B29239A0}"/>
              </a:ext>
            </a:extLst>
          </p:cNvPr>
          <p:cNvCxnSpPr>
            <a:cxnSpLocks/>
          </p:cNvCxnSpPr>
          <p:nvPr/>
        </p:nvCxnSpPr>
        <p:spPr>
          <a:xfrm>
            <a:off x="3275984" y="4167352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8442BA8-07DF-4DF5-BACC-379BC5431405}"/>
              </a:ext>
            </a:extLst>
          </p:cNvPr>
          <p:cNvSpPr/>
          <p:nvPr/>
        </p:nvSpPr>
        <p:spPr>
          <a:xfrm>
            <a:off x="2283266" y="4479676"/>
            <a:ext cx="630622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title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7D76E5-1783-408D-A384-C98CF6849E64}"/>
              </a:ext>
            </a:extLst>
          </p:cNvPr>
          <p:cNvSpPr/>
          <p:nvPr/>
        </p:nvSpPr>
        <p:spPr>
          <a:xfrm>
            <a:off x="2982888" y="4479676"/>
            <a:ext cx="630621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</a:t>
            </a:r>
            <a:endParaRPr lang="ko-KR" altLang="en-US" sz="12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3D8D1DB-2F12-476D-B23C-C5AA21F4DF1D}"/>
              </a:ext>
            </a:extLst>
          </p:cNvPr>
          <p:cNvCxnSpPr>
            <a:cxnSpLocks/>
          </p:cNvCxnSpPr>
          <p:nvPr/>
        </p:nvCxnSpPr>
        <p:spPr>
          <a:xfrm>
            <a:off x="4202960" y="3997308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91993B9-B8AE-4F3F-B2EE-5EC9FB495268}"/>
              </a:ext>
            </a:extLst>
          </p:cNvPr>
          <p:cNvCxnSpPr>
            <a:cxnSpLocks/>
          </p:cNvCxnSpPr>
          <p:nvPr/>
        </p:nvCxnSpPr>
        <p:spPr>
          <a:xfrm>
            <a:off x="3885430" y="4167352"/>
            <a:ext cx="115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63CA439-AE88-4E68-9605-96FC49DF77D1}"/>
              </a:ext>
            </a:extLst>
          </p:cNvPr>
          <p:cNvCxnSpPr>
            <a:cxnSpLocks/>
          </p:cNvCxnSpPr>
          <p:nvPr/>
        </p:nvCxnSpPr>
        <p:spPr>
          <a:xfrm>
            <a:off x="3885430" y="4172608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76EF75-A4CC-4957-801C-CA346C0DCD09}"/>
              </a:ext>
            </a:extLst>
          </p:cNvPr>
          <p:cNvSpPr/>
          <p:nvPr/>
        </p:nvSpPr>
        <p:spPr>
          <a:xfrm>
            <a:off x="3676823" y="4472308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h1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6BAD5-B603-48B3-88FB-829EEC8B19BA}"/>
              </a:ext>
            </a:extLst>
          </p:cNvPr>
          <p:cNvSpPr/>
          <p:nvPr/>
        </p:nvSpPr>
        <p:spPr>
          <a:xfrm>
            <a:off x="4222954" y="4477950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FD38C23-AB74-48EC-BAE2-4A7230110BD1}"/>
              </a:ext>
            </a:extLst>
          </p:cNvPr>
          <p:cNvSpPr/>
          <p:nvPr/>
        </p:nvSpPr>
        <p:spPr>
          <a:xfrm>
            <a:off x="4797752" y="4472308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ul</a:t>
            </a:r>
            <a:endParaRPr lang="ko-KR" altLang="en-US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02D31C6-199C-4F00-B7D6-25E74B79FFC2}"/>
              </a:ext>
            </a:extLst>
          </p:cNvPr>
          <p:cNvCxnSpPr>
            <a:cxnSpLocks/>
          </p:cNvCxnSpPr>
          <p:nvPr/>
        </p:nvCxnSpPr>
        <p:spPr>
          <a:xfrm>
            <a:off x="4464362" y="4172608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BC6EFC4-94A9-4CAB-87F7-8BBC9CB91B26}"/>
              </a:ext>
            </a:extLst>
          </p:cNvPr>
          <p:cNvCxnSpPr>
            <a:cxnSpLocks/>
          </p:cNvCxnSpPr>
          <p:nvPr/>
        </p:nvCxnSpPr>
        <p:spPr>
          <a:xfrm>
            <a:off x="5039160" y="4177864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C16B04E-E9F6-40A2-9522-11F525E1E0C5}"/>
              </a:ext>
            </a:extLst>
          </p:cNvPr>
          <p:cNvCxnSpPr>
            <a:cxnSpLocks/>
          </p:cNvCxnSpPr>
          <p:nvPr/>
        </p:nvCxnSpPr>
        <p:spPr>
          <a:xfrm>
            <a:off x="5039160" y="4727930"/>
            <a:ext cx="0" cy="23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379DCB3-FB0D-45C2-AAA9-024247E7121D}"/>
              </a:ext>
            </a:extLst>
          </p:cNvPr>
          <p:cNvSpPr/>
          <p:nvPr/>
        </p:nvSpPr>
        <p:spPr>
          <a:xfrm>
            <a:off x="4797751" y="4960882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DF1C90F-A6CD-4FB8-A89A-FE6A252E00CB}"/>
              </a:ext>
            </a:extLst>
          </p:cNvPr>
          <p:cNvCxnSpPr>
            <a:cxnSpLocks/>
          </p:cNvCxnSpPr>
          <p:nvPr/>
        </p:nvCxnSpPr>
        <p:spPr>
          <a:xfrm>
            <a:off x="4462295" y="4812876"/>
            <a:ext cx="57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1B62F75-BC1C-4F81-A68B-C8CBA79B5E6A}"/>
              </a:ext>
            </a:extLst>
          </p:cNvPr>
          <p:cNvCxnSpPr>
            <a:cxnSpLocks/>
          </p:cNvCxnSpPr>
          <p:nvPr/>
        </p:nvCxnSpPr>
        <p:spPr>
          <a:xfrm>
            <a:off x="4462295" y="4812876"/>
            <a:ext cx="0" cy="14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135152-D48B-4D5D-B1EF-7231270A18D1}"/>
              </a:ext>
            </a:extLst>
          </p:cNvPr>
          <p:cNvSpPr/>
          <p:nvPr/>
        </p:nvSpPr>
        <p:spPr>
          <a:xfrm>
            <a:off x="4175804" y="4965773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6CF3376-B960-4002-95CF-6CAE31908337}"/>
              </a:ext>
            </a:extLst>
          </p:cNvPr>
          <p:cNvSpPr/>
          <p:nvPr/>
        </p:nvSpPr>
        <p:spPr>
          <a:xfrm>
            <a:off x="8061139" y="2656403"/>
            <a:ext cx="795721" cy="416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4E62B12-1ECE-4552-9A25-42A0402A4DF5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8459000" y="3072761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F9234C4-C228-4EAA-BDE7-BE2CBE9305BA}"/>
              </a:ext>
            </a:extLst>
          </p:cNvPr>
          <p:cNvCxnSpPr>
            <a:cxnSpLocks/>
          </p:cNvCxnSpPr>
          <p:nvPr/>
        </p:nvCxnSpPr>
        <p:spPr>
          <a:xfrm>
            <a:off x="7828378" y="3242805"/>
            <a:ext cx="1261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F1352D-EE6D-4B08-B2F2-F0CA48E5C974}"/>
              </a:ext>
            </a:extLst>
          </p:cNvPr>
          <p:cNvSpPr/>
          <p:nvPr/>
        </p:nvSpPr>
        <p:spPr>
          <a:xfrm>
            <a:off x="7404906" y="3575535"/>
            <a:ext cx="795721" cy="4163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header</a:t>
            </a:r>
            <a:endParaRPr lang="ko-KR" altLang="en-US" sz="15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4A23B22-32F4-4FC7-AEB6-64299FBB1CA7}"/>
              </a:ext>
            </a:extLst>
          </p:cNvPr>
          <p:cNvSpPr/>
          <p:nvPr/>
        </p:nvSpPr>
        <p:spPr>
          <a:xfrm>
            <a:off x="8694318" y="3575535"/>
            <a:ext cx="795721" cy="4163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body</a:t>
            </a:r>
            <a:endParaRPr lang="ko-KR" altLang="en-US" sz="15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20EE860-5F17-433D-9955-6D64FF21074A}"/>
              </a:ext>
            </a:extLst>
          </p:cNvPr>
          <p:cNvCxnSpPr>
            <a:cxnSpLocks/>
          </p:cNvCxnSpPr>
          <p:nvPr/>
        </p:nvCxnSpPr>
        <p:spPr>
          <a:xfrm>
            <a:off x="7828377" y="3242805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EF6B184-87E1-4982-9964-053F54EB5996}"/>
              </a:ext>
            </a:extLst>
          </p:cNvPr>
          <p:cNvCxnSpPr>
            <a:cxnSpLocks/>
          </p:cNvCxnSpPr>
          <p:nvPr/>
        </p:nvCxnSpPr>
        <p:spPr>
          <a:xfrm>
            <a:off x="9089619" y="3242805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A8A9748-FC36-4B51-A949-0719490F8CC0}"/>
              </a:ext>
            </a:extLst>
          </p:cNvPr>
          <p:cNvCxnSpPr>
            <a:cxnSpLocks/>
          </p:cNvCxnSpPr>
          <p:nvPr/>
        </p:nvCxnSpPr>
        <p:spPr>
          <a:xfrm>
            <a:off x="7781592" y="3992417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5D946AC-8C7D-412C-9452-E52334C1BE83}"/>
              </a:ext>
            </a:extLst>
          </p:cNvPr>
          <p:cNvCxnSpPr>
            <a:cxnSpLocks/>
          </p:cNvCxnSpPr>
          <p:nvPr/>
        </p:nvCxnSpPr>
        <p:spPr>
          <a:xfrm>
            <a:off x="7464062" y="4162461"/>
            <a:ext cx="677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236E4F5-476F-43CF-A8CF-7A9486B0B819}"/>
              </a:ext>
            </a:extLst>
          </p:cNvPr>
          <p:cNvCxnSpPr>
            <a:cxnSpLocks/>
          </p:cNvCxnSpPr>
          <p:nvPr/>
        </p:nvCxnSpPr>
        <p:spPr>
          <a:xfrm>
            <a:off x="7464062" y="4167717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EBB2EC3-FB60-4CB3-AB63-E4515F88FE20}"/>
              </a:ext>
            </a:extLst>
          </p:cNvPr>
          <p:cNvCxnSpPr>
            <a:cxnSpLocks/>
          </p:cNvCxnSpPr>
          <p:nvPr/>
        </p:nvCxnSpPr>
        <p:spPr>
          <a:xfrm>
            <a:off x="8141469" y="4162461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F748716-9237-4EEB-90A0-87AEC897D26D}"/>
              </a:ext>
            </a:extLst>
          </p:cNvPr>
          <p:cNvSpPr/>
          <p:nvPr/>
        </p:nvSpPr>
        <p:spPr>
          <a:xfrm>
            <a:off x="7148751" y="4474785"/>
            <a:ext cx="630622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title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FB7831-E7C8-4B0C-AC9F-F350EDFA7A06}"/>
              </a:ext>
            </a:extLst>
          </p:cNvPr>
          <p:cNvSpPr/>
          <p:nvPr/>
        </p:nvSpPr>
        <p:spPr>
          <a:xfrm>
            <a:off x="7848373" y="4474785"/>
            <a:ext cx="630621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</a:t>
            </a:r>
            <a:endParaRPr lang="ko-KR" altLang="en-US" sz="1200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148EA40-C465-4229-8336-077917CE92AF}"/>
              </a:ext>
            </a:extLst>
          </p:cNvPr>
          <p:cNvCxnSpPr>
            <a:cxnSpLocks/>
          </p:cNvCxnSpPr>
          <p:nvPr/>
        </p:nvCxnSpPr>
        <p:spPr>
          <a:xfrm>
            <a:off x="9068445" y="3992417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473204D-054F-408E-B4BC-010D53890E62}"/>
              </a:ext>
            </a:extLst>
          </p:cNvPr>
          <p:cNvCxnSpPr>
            <a:cxnSpLocks/>
          </p:cNvCxnSpPr>
          <p:nvPr/>
        </p:nvCxnSpPr>
        <p:spPr>
          <a:xfrm>
            <a:off x="8750915" y="4162461"/>
            <a:ext cx="115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F9268B2-CC5D-4987-8950-F3194ED26D6F}"/>
              </a:ext>
            </a:extLst>
          </p:cNvPr>
          <p:cNvCxnSpPr>
            <a:cxnSpLocks/>
          </p:cNvCxnSpPr>
          <p:nvPr/>
        </p:nvCxnSpPr>
        <p:spPr>
          <a:xfrm>
            <a:off x="8750915" y="4167717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04893B8-D694-4AC5-974A-673EFC94BE3E}"/>
              </a:ext>
            </a:extLst>
          </p:cNvPr>
          <p:cNvSpPr/>
          <p:nvPr/>
        </p:nvSpPr>
        <p:spPr>
          <a:xfrm>
            <a:off x="8542308" y="4467417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>
                <a:solidFill>
                  <a:srgbClr val="FF0000"/>
                </a:solidFill>
              </a:rPr>
              <a:t>h1</a:t>
            </a:r>
            <a:endParaRPr lang="ko-KR" alt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05B2EC8-DA1F-409C-981C-8DA5F5A8DFAC}"/>
              </a:ext>
            </a:extLst>
          </p:cNvPr>
          <p:cNvSpPr/>
          <p:nvPr/>
        </p:nvSpPr>
        <p:spPr>
          <a:xfrm>
            <a:off x="9088439" y="4473059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>
                <a:solidFill>
                  <a:srgbClr val="FF0000"/>
                </a:solidFill>
              </a:rPr>
              <a:t>p</a:t>
            </a:r>
            <a:endParaRPr lang="ko-KR" alt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617C778-FC48-409F-87F1-F47A93C9B70B}"/>
              </a:ext>
            </a:extLst>
          </p:cNvPr>
          <p:cNvSpPr/>
          <p:nvPr/>
        </p:nvSpPr>
        <p:spPr>
          <a:xfrm>
            <a:off x="9663237" y="4467417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ul</a:t>
            </a:r>
            <a:endParaRPr lang="ko-KR" altLang="en-US" sz="12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ADC7ED3-693D-4014-9405-F127EEABC383}"/>
              </a:ext>
            </a:extLst>
          </p:cNvPr>
          <p:cNvCxnSpPr>
            <a:cxnSpLocks/>
          </p:cNvCxnSpPr>
          <p:nvPr/>
        </p:nvCxnSpPr>
        <p:spPr>
          <a:xfrm>
            <a:off x="9329847" y="4167717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03617B1-714E-480F-928B-B0CD47CDF450}"/>
              </a:ext>
            </a:extLst>
          </p:cNvPr>
          <p:cNvCxnSpPr>
            <a:cxnSpLocks/>
          </p:cNvCxnSpPr>
          <p:nvPr/>
        </p:nvCxnSpPr>
        <p:spPr>
          <a:xfrm>
            <a:off x="9904645" y="4172973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64E4442-9385-4622-99A5-214E2A8976E1}"/>
              </a:ext>
            </a:extLst>
          </p:cNvPr>
          <p:cNvCxnSpPr>
            <a:cxnSpLocks/>
          </p:cNvCxnSpPr>
          <p:nvPr/>
        </p:nvCxnSpPr>
        <p:spPr>
          <a:xfrm>
            <a:off x="9904645" y="4723039"/>
            <a:ext cx="0" cy="23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FB8448B-C992-4461-9054-939F8E6DA952}"/>
              </a:ext>
            </a:extLst>
          </p:cNvPr>
          <p:cNvSpPr/>
          <p:nvPr/>
        </p:nvSpPr>
        <p:spPr>
          <a:xfrm>
            <a:off x="9663236" y="4955991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8584629-8B2F-4E9F-B5FD-37BABD8AEC72}"/>
              </a:ext>
            </a:extLst>
          </p:cNvPr>
          <p:cNvCxnSpPr>
            <a:cxnSpLocks/>
          </p:cNvCxnSpPr>
          <p:nvPr/>
        </p:nvCxnSpPr>
        <p:spPr>
          <a:xfrm>
            <a:off x="9327780" y="4807985"/>
            <a:ext cx="57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646C1CB-3D13-4128-A2D5-76E76D8BA963}"/>
              </a:ext>
            </a:extLst>
          </p:cNvPr>
          <p:cNvCxnSpPr>
            <a:cxnSpLocks/>
          </p:cNvCxnSpPr>
          <p:nvPr/>
        </p:nvCxnSpPr>
        <p:spPr>
          <a:xfrm>
            <a:off x="9327780" y="4807985"/>
            <a:ext cx="0" cy="14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9D1DA7F-4A64-4C92-836E-D07D688E3299}"/>
              </a:ext>
            </a:extLst>
          </p:cNvPr>
          <p:cNvSpPr/>
          <p:nvPr/>
        </p:nvSpPr>
        <p:spPr>
          <a:xfrm>
            <a:off x="9041289" y="4960882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B7ADAF6-8291-4388-BCFF-CDB8AA65B0DD}"/>
              </a:ext>
            </a:extLst>
          </p:cNvPr>
          <p:cNvSpPr/>
          <p:nvPr/>
        </p:nvSpPr>
        <p:spPr>
          <a:xfrm>
            <a:off x="1974937" y="2346793"/>
            <a:ext cx="3713723" cy="34902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9F104161-7A2B-43EC-A210-27CA63176BED}"/>
              </a:ext>
            </a:extLst>
          </p:cNvPr>
          <p:cNvSpPr/>
          <p:nvPr/>
        </p:nvSpPr>
        <p:spPr>
          <a:xfrm>
            <a:off x="6860873" y="2346793"/>
            <a:ext cx="3713723" cy="34902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76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5" grpId="0" animBg="1"/>
      <p:bldP spid="58" grpId="0" animBg="1"/>
      <p:bldP spid="59" grpId="0" animBg="1"/>
      <p:bldP spid="66" grpId="0" animBg="1"/>
      <p:bldP spid="67" grpId="0" animBg="1"/>
      <p:bldP spid="71" grpId="0" animBg="1"/>
      <p:bldP spid="72" grpId="0" animBg="1"/>
      <p:bldP spid="73" grpId="0" animBg="1"/>
      <p:bldP spid="77" grpId="0" animBg="1"/>
      <p:bldP spid="80" grpId="0" animBg="1"/>
      <p:bldP spid="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Virtual DOM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20B030-D2AD-4FC7-9066-F25FB1693F1D}"/>
              </a:ext>
            </a:extLst>
          </p:cNvPr>
          <p:cNvSpPr/>
          <p:nvPr/>
        </p:nvSpPr>
        <p:spPr>
          <a:xfrm>
            <a:off x="3715438" y="3228945"/>
            <a:ext cx="50097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/>
              <a:t>실제 </a:t>
            </a:r>
            <a:r>
              <a:rPr lang="en-US" altLang="ko-KR" sz="2000" dirty="0"/>
              <a:t>DOM</a:t>
            </a:r>
            <a:r>
              <a:rPr lang="ko-KR" altLang="en-US" sz="2000" dirty="0"/>
              <a:t>을 추상화한 자바스크립트 객체</a:t>
            </a:r>
          </a:p>
        </p:txBody>
      </p:sp>
    </p:spTree>
    <p:extLst>
      <p:ext uri="{BB962C8B-B14F-4D97-AF65-F5344CB8AC3E}">
        <p14:creationId xmlns:p14="http://schemas.microsoft.com/office/powerpoint/2010/main" val="133586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145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Rendering – Virtual DOM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6D2CB0-303F-4CDF-8E78-FE73DF0DB7B8}"/>
              </a:ext>
            </a:extLst>
          </p:cNvPr>
          <p:cNvSpPr/>
          <p:nvPr/>
        </p:nvSpPr>
        <p:spPr>
          <a:xfrm>
            <a:off x="2454012" y="1905292"/>
            <a:ext cx="2862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Virtual DOM rendering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EDE3D8-239C-4612-BA6D-E6C4EB1824A9}"/>
              </a:ext>
            </a:extLst>
          </p:cNvPr>
          <p:cNvSpPr/>
          <p:nvPr/>
        </p:nvSpPr>
        <p:spPr>
          <a:xfrm>
            <a:off x="7404906" y="1905292"/>
            <a:ext cx="2016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DOM rendering</a:t>
            </a:r>
            <a:endParaRPr lang="ko-KR" altLang="en-US" sz="2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93E1A1-8901-4A7C-8791-F187F58E2D0A}"/>
              </a:ext>
            </a:extLst>
          </p:cNvPr>
          <p:cNvSpPr/>
          <p:nvPr/>
        </p:nvSpPr>
        <p:spPr>
          <a:xfrm>
            <a:off x="3195654" y="2661294"/>
            <a:ext cx="795721" cy="416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F430B6C-D250-4806-B876-FA876D85C06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593515" y="3077652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3CB432A-225B-4985-9F86-356568A583E4}"/>
              </a:ext>
            </a:extLst>
          </p:cNvPr>
          <p:cNvCxnSpPr>
            <a:cxnSpLocks/>
          </p:cNvCxnSpPr>
          <p:nvPr/>
        </p:nvCxnSpPr>
        <p:spPr>
          <a:xfrm>
            <a:off x="2962893" y="3247696"/>
            <a:ext cx="1261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994653-FA69-4D54-AC13-8B6F09987410}"/>
              </a:ext>
            </a:extLst>
          </p:cNvPr>
          <p:cNvSpPr/>
          <p:nvPr/>
        </p:nvSpPr>
        <p:spPr>
          <a:xfrm>
            <a:off x="2539421" y="3580426"/>
            <a:ext cx="795721" cy="4163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header</a:t>
            </a:r>
            <a:endParaRPr lang="ko-KR" altLang="en-US" sz="15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EB1F50-420F-4865-96BD-AC8509EDC429}"/>
              </a:ext>
            </a:extLst>
          </p:cNvPr>
          <p:cNvSpPr/>
          <p:nvPr/>
        </p:nvSpPr>
        <p:spPr>
          <a:xfrm>
            <a:off x="3828833" y="3580426"/>
            <a:ext cx="795721" cy="4163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body</a:t>
            </a:r>
            <a:endParaRPr lang="ko-KR" altLang="en-US" sz="15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3E93751-4EAB-4FE5-A147-3D6EB51C6752}"/>
              </a:ext>
            </a:extLst>
          </p:cNvPr>
          <p:cNvCxnSpPr>
            <a:cxnSpLocks/>
          </p:cNvCxnSpPr>
          <p:nvPr/>
        </p:nvCxnSpPr>
        <p:spPr>
          <a:xfrm>
            <a:off x="2962892" y="3247696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BC95F6F-E484-4DEB-9420-0A593856E357}"/>
              </a:ext>
            </a:extLst>
          </p:cNvPr>
          <p:cNvCxnSpPr>
            <a:cxnSpLocks/>
          </p:cNvCxnSpPr>
          <p:nvPr/>
        </p:nvCxnSpPr>
        <p:spPr>
          <a:xfrm>
            <a:off x="4224134" y="3247696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5A2EFB0-C0CE-4C7C-9A3B-F219B3861A05}"/>
              </a:ext>
            </a:extLst>
          </p:cNvPr>
          <p:cNvCxnSpPr>
            <a:cxnSpLocks/>
          </p:cNvCxnSpPr>
          <p:nvPr/>
        </p:nvCxnSpPr>
        <p:spPr>
          <a:xfrm>
            <a:off x="2916107" y="3997308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357CCC-AAE2-4710-9F7A-AEF7D607CC13}"/>
              </a:ext>
            </a:extLst>
          </p:cNvPr>
          <p:cNvCxnSpPr>
            <a:cxnSpLocks/>
          </p:cNvCxnSpPr>
          <p:nvPr/>
        </p:nvCxnSpPr>
        <p:spPr>
          <a:xfrm>
            <a:off x="2598577" y="4167352"/>
            <a:ext cx="677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3FDF934-1121-426B-A819-F2C335B7C373}"/>
              </a:ext>
            </a:extLst>
          </p:cNvPr>
          <p:cNvCxnSpPr>
            <a:cxnSpLocks/>
          </p:cNvCxnSpPr>
          <p:nvPr/>
        </p:nvCxnSpPr>
        <p:spPr>
          <a:xfrm>
            <a:off x="2598577" y="4172608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99F28B7-E846-492F-B65B-3D16B29239A0}"/>
              </a:ext>
            </a:extLst>
          </p:cNvPr>
          <p:cNvCxnSpPr>
            <a:cxnSpLocks/>
          </p:cNvCxnSpPr>
          <p:nvPr/>
        </p:nvCxnSpPr>
        <p:spPr>
          <a:xfrm>
            <a:off x="3275984" y="4167352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8442BA8-07DF-4DF5-BACC-379BC5431405}"/>
              </a:ext>
            </a:extLst>
          </p:cNvPr>
          <p:cNvSpPr/>
          <p:nvPr/>
        </p:nvSpPr>
        <p:spPr>
          <a:xfrm>
            <a:off x="2283266" y="4479676"/>
            <a:ext cx="630622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title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7D76E5-1783-408D-A384-C98CF6849E64}"/>
              </a:ext>
            </a:extLst>
          </p:cNvPr>
          <p:cNvSpPr/>
          <p:nvPr/>
        </p:nvSpPr>
        <p:spPr>
          <a:xfrm>
            <a:off x="2982888" y="4479676"/>
            <a:ext cx="630621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</a:t>
            </a:r>
            <a:endParaRPr lang="ko-KR" altLang="en-US" sz="12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3D8D1DB-2F12-476D-B23C-C5AA21F4DF1D}"/>
              </a:ext>
            </a:extLst>
          </p:cNvPr>
          <p:cNvCxnSpPr>
            <a:cxnSpLocks/>
          </p:cNvCxnSpPr>
          <p:nvPr/>
        </p:nvCxnSpPr>
        <p:spPr>
          <a:xfrm>
            <a:off x="4202960" y="3997308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91993B9-B8AE-4F3F-B2EE-5EC9FB495268}"/>
              </a:ext>
            </a:extLst>
          </p:cNvPr>
          <p:cNvCxnSpPr>
            <a:cxnSpLocks/>
          </p:cNvCxnSpPr>
          <p:nvPr/>
        </p:nvCxnSpPr>
        <p:spPr>
          <a:xfrm>
            <a:off x="3885430" y="4167352"/>
            <a:ext cx="115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63CA439-AE88-4E68-9605-96FC49DF77D1}"/>
              </a:ext>
            </a:extLst>
          </p:cNvPr>
          <p:cNvCxnSpPr>
            <a:cxnSpLocks/>
          </p:cNvCxnSpPr>
          <p:nvPr/>
        </p:nvCxnSpPr>
        <p:spPr>
          <a:xfrm>
            <a:off x="3885430" y="4172608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76EF75-A4CC-4957-801C-CA346C0DCD09}"/>
              </a:ext>
            </a:extLst>
          </p:cNvPr>
          <p:cNvSpPr/>
          <p:nvPr/>
        </p:nvSpPr>
        <p:spPr>
          <a:xfrm>
            <a:off x="3676823" y="4472308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h1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6BAD5-B603-48B3-88FB-829EEC8B19BA}"/>
              </a:ext>
            </a:extLst>
          </p:cNvPr>
          <p:cNvSpPr/>
          <p:nvPr/>
        </p:nvSpPr>
        <p:spPr>
          <a:xfrm>
            <a:off x="4222954" y="4477950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FD38C23-AB74-48EC-BAE2-4A7230110BD1}"/>
              </a:ext>
            </a:extLst>
          </p:cNvPr>
          <p:cNvSpPr/>
          <p:nvPr/>
        </p:nvSpPr>
        <p:spPr>
          <a:xfrm>
            <a:off x="4797752" y="4472308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ul</a:t>
            </a:r>
            <a:endParaRPr lang="ko-KR" altLang="en-US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02D31C6-199C-4F00-B7D6-25E74B79FFC2}"/>
              </a:ext>
            </a:extLst>
          </p:cNvPr>
          <p:cNvCxnSpPr>
            <a:cxnSpLocks/>
          </p:cNvCxnSpPr>
          <p:nvPr/>
        </p:nvCxnSpPr>
        <p:spPr>
          <a:xfrm>
            <a:off x="4464362" y="4172608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BC6EFC4-94A9-4CAB-87F7-8BBC9CB91B26}"/>
              </a:ext>
            </a:extLst>
          </p:cNvPr>
          <p:cNvCxnSpPr>
            <a:cxnSpLocks/>
          </p:cNvCxnSpPr>
          <p:nvPr/>
        </p:nvCxnSpPr>
        <p:spPr>
          <a:xfrm>
            <a:off x="5039160" y="4177864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C16B04E-E9F6-40A2-9522-11F525E1E0C5}"/>
              </a:ext>
            </a:extLst>
          </p:cNvPr>
          <p:cNvCxnSpPr>
            <a:cxnSpLocks/>
          </p:cNvCxnSpPr>
          <p:nvPr/>
        </p:nvCxnSpPr>
        <p:spPr>
          <a:xfrm>
            <a:off x="5039160" y="4727930"/>
            <a:ext cx="0" cy="23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379DCB3-FB0D-45C2-AAA9-024247E7121D}"/>
              </a:ext>
            </a:extLst>
          </p:cNvPr>
          <p:cNvSpPr/>
          <p:nvPr/>
        </p:nvSpPr>
        <p:spPr>
          <a:xfrm>
            <a:off x="4797751" y="4960882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DF1C90F-A6CD-4FB8-A89A-FE6A252E00CB}"/>
              </a:ext>
            </a:extLst>
          </p:cNvPr>
          <p:cNvCxnSpPr>
            <a:cxnSpLocks/>
          </p:cNvCxnSpPr>
          <p:nvPr/>
        </p:nvCxnSpPr>
        <p:spPr>
          <a:xfrm>
            <a:off x="4462295" y="4812876"/>
            <a:ext cx="57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1B62F75-BC1C-4F81-A68B-C8CBA79B5E6A}"/>
              </a:ext>
            </a:extLst>
          </p:cNvPr>
          <p:cNvCxnSpPr>
            <a:cxnSpLocks/>
          </p:cNvCxnSpPr>
          <p:nvPr/>
        </p:nvCxnSpPr>
        <p:spPr>
          <a:xfrm>
            <a:off x="4462295" y="4812876"/>
            <a:ext cx="0" cy="14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135152-D48B-4D5D-B1EF-7231270A18D1}"/>
              </a:ext>
            </a:extLst>
          </p:cNvPr>
          <p:cNvSpPr/>
          <p:nvPr/>
        </p:nvSpPr>
        <p:spPr>
          <a:xfrm>
            <a:off x="4175804" y="4965773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6CF3376-B960-4002-95CF-6CAE31908337}"/>
              </a:ext>
            </a:extLst>
          </p:cNvPr>
          <p:cNvSpPr/>
          <p:nvPr/>
        </p:nvSpPr>
        <p:spPr>
          <a:xfrm>
            <a:off x="8061139" y="2656403"/>
            <a:ext cx="795721" cy="416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4E62B12-1ECE-4552-9A25-42A0402A4DF5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8459000" y="3072761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F9234C4-C228-4EAA-BDE7-BE2CBE9305BA}"/>
              </a:ext>
            </a:extLst>
          </p:cNvPr>
          <p:cNvCxnSpPr>
            <a:cxnSpLocks/>
          </p:cNvCxnSpPr>
          <p:nvPr/>
        </p:nvCxnSpPr>
        <p:spPr>
          <a:xfrm>
            <a:off x="7828378" y="3242805"/>
            <a:ext cx="1261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F1352D-EE6D-4B08-B2F2-F0CA48E5C974}"/>
              </a:ext>
            </a:extLst>
          </p:cNvPr>
          <p:cNvSpPr/>
          <p:nvPr/>
        </p:nvSpPr>
        <p:spPr>
          <a:xfrm>
            <a:off x="7404906" y="3575535"/>
            <a:ext cx="795721" cy="4163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header</a:t>
            </a:r>
            <a:endParaRPr lang="ko-KR" altLang="en-US" sz="15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4A23B22-32F4-4FC7-AEB6-64299FBB1CA7}"/>
              </a:ext>
            </a:extLst>
          </p:cNvPr>
          <p:cNvSpPr/>
          <p:nvPr/>
        </p:nvSpPr>
        <p:spPr>
          <a:xfrm>
            <a:off x="8694318" y="3575535"/>
            <a:ext cx="795721" cy="4163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body</a:t>
            </a:r>
            <a:endParaRPr lang="ko-KR" altLang="en-US" sz="15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20EE860-5F17-433D-9955-6D64FF21074A}"/>
              </a:ext>
            </a:extLst>
          </p:cNvPr>
          <p:cNvCxnSpPr>
            <a:cxnSpLocks/>
          </p:cNvCxnSpPr>
          <p:nvPr/>
        </p:nvCxnSpPr>
        <p:spPr>
          <a:xfrm>
            <a:off x="7828377" y="3242805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EF6B184-87E1-4982-9964-053F54EB5996}"/>
              </a:ext>
            </a:extLst>
          </p:cNvPr>
          <p:cNvCxnSpPr>
            <a:cxnSpLocks/>
          </p:cNvCxnSpPr>
          <p:nvPr/>
        </p:nvCxnSpPr>
        <p:spPr>
          <a:xfrm>
            <a:off x="9089619" y="3242805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A8A9748-FC36-4B51-A949-0719490F8CC0}"/>
              </a:ext>
            </a:extLst>
          </p:cNvPr>
          <p:cNvCxnSpPr>
            <a:cxnSpLocks/>
          </p:cNvCxnSpPr>
          <p:nvPr/>
        </p:nvCxnSpPr>
        <p:spPr>
          <a:xfrm>
            <a:off x="7781592" y="3992417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5D946AC-8C7D-412C-9452-E52334C1BE83}"/>
              </a:ext>
            </a:extLst>
          </p:cNvPr>
          <p:cNvCxnSpPr>
            <a:cxnSpLocks/>
          </p:cNvCxnSpPr>
          <p:nvPr/>
        </p:nvCxnSpPr>
        <p:spPr>
          <a:xfrm>
            <a:off x="7464062" y="4162461"/>
            <a:ext cx="677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236E4F5-476F-43CF-A8CF-7A9486B0B819}"/>
              </a:ext>
            </a:extLst>
          </p:cNvPr>
          <p:cNvCxnSpPr>
            <a:cxnSpLocks/>
          </p:cNvCxnSpPr>
          <p:nvPr/>
        </p:nvCxnSpPr>
        <p:spPr>
          <a:xfrm>
            <a:off x="7464062" y="4167717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EBB2EC3-FB60-4CB3-AB63-E4515F88FE20}"/>
              </a:ext>
            </a:extLst>
          </p:cNvPr>
          <p:cNvCxnSpPr>
            <a:cxnSpLocks/>
          </p:cNvCxnSpPr>
          <p:nvPr/>
        </p:nvCxnSpPr>
        <p:spPr>
          <a:xfrm>
            <a:off x="8141469" y="4162461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F748716-9237-4EEB-90A0-87AEC897D26D}"/>
              </a:ext>
            </a:extLst>
          </p:cNvPr>
          <p:cNvSpPr/>
          <p:nvPr/>
        </p:nvSpPr>
        <p:spPr>
          <a:xfrm>
            <a:off x="7148751" y="4474785"/>
            <a:ext cx="630622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title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FB7831-E7C8-4B0C-AC9F-F350EDFA7A06}"/>
              </a:ext>
            </a:extLst>
          </p:cNvPr>
          <p:cNvSpPr/>
          <p:nvPr/>
        </p:nvSpPr>
        <p:spPr>
          <a:xfrm>
            <a:off x="7848373" y="4474785"/>
            <a:ext cx="630621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</a:t>
            </a:r>
            <a:endParaRPr lang="ko-KR" altLang="en-US" sz="1200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148EA40-C465-4229-8336-077917CE92AF}"/>
              </a:ext>
            </a:extLst>
          </p:cNvPr>
          <p:cNvCxnSpPr>
            <a:cxnSpLocks/>
          </p:cNvCxnSpPr>
          <p:nvPr/>
        </p:nvCxnSpPr>
        <p:spPr>
          <a:xfrm>
            <a:off x="9068445" y="3992417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473204D-054F-408E-B4BC-010D53890E62}"/>
              </a:ext>
            </a:extLst>
          </p:cNvPr>
          <p:cNvCxnSpPr>
            <a:cxnSpLocks/>
          </p:cNvCxnSpPr>
          <p:nvPr/>
        </p:nvCxnSpPr>
        <p:spPr>
          <a:xfrm>
            <a:off x="8750915" y="4162461"/>
            <a:ext cx="115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F9268B2-CC5D-4987-8950-F3194ED26D6F}"/>
              </a:ext>
            </a:extLst>
          </p:cNvPr>
          <p:cNvCxnSpPr>
            <a:cxnSpLocks/>
          </p:cNvCxnSpPr>
          <p:nvPr/>
        </p:nvCxnSpPr>
        <p:spPr>
          <a:xfrm>
            <a:off x="8750915" y="4167717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04893B8-D694-4AC5-974A-673EFC94BE3E}"/>
              </a:ext>
            </a:extLst>
          </p:cNvPr>
          <p:cNvSpPr/>
          <p:nvPr/>
        </p:nvSpPr>
        <p:spPr>
          <a:xfrm>
            <a:off x="8542308" y="4467417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>
                <a:solidFill>
                  <a:srgbClr val="FF0000"/>
                </a:solidFill>
              </a:rPr>
              <a:t>h1</a:t>
            </a:r>
            <a:endParaRPr lang="ko-KR" alt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05B2EC8-DA1F-409C-981C-8DA5F5A8DFAC}"/>
              </a:ext>
            </a:extLst>
          </p:cNvPr>
          <p:cNvSpPr/>
          <p:nvPr/>
        </p:nvSpPr>
        <p:spPr>
          <a:xfrm>
            <a:off x="9088439" y="4473059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>
                <a:solidFill>
                  <a:srgbClr val="FF0000"/>
                </a:solidFill>
              </a:rPr>
              <a:t>p</a:t>
            </a:r>
            <a:endParaRPr lang="ko-KR" alt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617C778-FC48-409F-87F1-F47A93C9B70B}"/>
              </a:ext>
            </a:extLst>
          </p:cNvPr>
          <p:cNvSpPr/>
          <p:nvPr/>
        </p:nvSpPr>
        <p:spPr>
          <a:xfrm>
            <a:off x="9663237" y="4467417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ul</a:t>
            </a:r>
            <a:endParaRPr lang="ko-KR" altLang="en-US" sz="12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ADC7ED3-693D-4014-9405-F127EEABC383}"/>
              </a:ext>
            </a:extLst>
          </p:cNvPr>
          <p:cNvCxnSpPr>
            <a:cxnSpLocks/>
          </p:cNvCxnSpPr>
          <p:nvPr/>
        </p:nvCxnSpPr>
        <p:spPr>
          <a:xfrm>
            <a:off x="9329847" y="4167717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03617B1-714E-480F-928B-B0CD47CDF450}"/>
              </a:ext>
            </a:extLst>
          </p:cNvPr>
          <p:cNvCxnSpPr>
            <a:cxnSpLocks/>
          </p:cNvCxnSpPr>
          <p:nvPr/>
        </p:nvCxnSpPr>
        <p:spPr>
          <a:xfrm>
            <a:off x="9904645" y="4172973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64E4442-9385-4622-99A5-214E2A8976E1}"/>
              </a:ext>
            </a:extLst>
          </p:cNvPr>
          <p:cNvCxnSpPr>
            <a:cxnSpLocks/>
          </p:cNvCxnSpPr>
          <p:nvPr/>
        </p:nvCxnSpPr>
        <p:spPr>
          <a:xfrm>
            <a:off x="9904645" y="4723039"/>
            <a:ext cx="0" cy="23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FB8448B-C992-4461-9054-939F8E6DA952}"/>
              </a:ext>
            </a:extLst>
          </p:cNvPr>
          <p:cNvSpPr/>
          <p:nvPr/>
        </p:nvSpPr>
        <p:spPr>
          <a:xfrm>
            <a:off x="9663236" y="4955991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8584629-8B2F-4E9F-B5FD-37BABD8AEC72}"/>
              </a:ext>
            </a:extLst>
          </p:cNvPr>
          <p:cNvCxnSpPr>
            <a:cxnSpLocks/>
          </p:cNvCxnSpPr>
          <p:nvPr/>
        </p:nvCxnSpPr>
        <p:spPr>
          <a:xfrm>
            <a:off x="9327780" y="4807985"/>
            <a:ext cx="57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646C1CB-3D13-4128-A2D5-76E76D8BA963}"/>
              </a:ext>
            </a:extLst>
          </p:cNvPr>
          <p:cNvCxnSpPr>
            <a:cxnSpLocks/>
          </p:cNvCxnSpPr>
          <p:nvPr/>
        </p:nvCxnSpPr>
        <p:spPr>
          <a:xfrm>
            <a:off x="9327780" y="4807985"/>
            <a:ext cx="0" cy="14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9D1DA7F-4A64-4C92-836E-D07D688E3299}"/>
              </a:ext>
            </a:extLst>
          </p:cNvPr>
          <p:cNvSpPr/>
          <p:nvPr/>
        </p:nvSpPr>
        <p:spPr>
          <a:xfrm>
            <a:off x="9041289" y="4960882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B7ADAF6-8291-4388-BCFF-CDB8AA65B0DD}"/>
              </a:ext>
            </a:extLst>
          </p:cNvPr>
          <p:cNvSpPr/>
          <p:nvPr/>
        </p:nvSpPr>
        <p:spPr>
          <a:xfrm>
            <a:off x="1974937" y="2346793"/>
            <a:ext cx="3713723" cy="34902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9F104161-7A2B-43EC-A210-27CA63176BED}"/>
              </a:ext>
            </a:extLst>
          </p:cNvPr>
          <p:cNvSpPr/>
          <p:nvPr/>
        </p:nvSpPr>
        <p:spPr>
          <a:xfrm>
            <a:off x="8501347" y="4394661"/>
            <a:ext cx="1153730" cy="4564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5" grpId="0" animBg="1"/>
      <p:bldP spid="58" grpId="0" animBg="1"/>
      <p:bldP spid="59" grpId="0" animBg="1"/>
      <p:bldP spid="66" grpId="0" animBg="1"/>
      <p:bldP spid="67" grpId="0" animBg="1"/>
      <p:bldP spid="71" grpId="0" animBg="1"/>
      <p:bldP spid="72" grpId="0" animBg="1"/>
      <p:bldP spid="73" grpId="0" animBg="1"/>
      <p:bldP spid="77" grpId="0" animBg="1"/>
      <p:bldP spid="80" grpId="0" animBg="1"/>
      <p:bldP spid="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Virtual DOM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20B030-D2AD-4FC7-9066-F25FB1693F1D}"/>
              </a:ext>
            </a:extLst>
          </p:cNvPr>
          <p:cNvSpPr/>
          <p:nvPr/>
        </p:nvSpPr>
        <p:spPr>
          <a:xfrm>
            <a:off x="2541233" y="3142737"/>
            <a:ext cx="7358105" cy="956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/>
              <a:t>우리는 다음 문제를 해결하려고 </a:t>
            </a:r>
            <a:r>
              <a:rPr lang="en-US" altLang="ko-KR" sz="2000" dirty="0"/>
              <a:t>React</a:t>
            </a:r>
            <a:r>
              <a:rPr lang="ko-KR" altLang="en-US" sz="2000" dirty="0"/>
              <a:t>를 만들었다</a:t>
            </a:r>
            <a:r>
              <a:rPr lang="en-US" altLang="ko-KR" sz="20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/>
              <a:t>지속적으로 데이터가 변화하는 대규모 애플리케이션 구축하기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E5DBCC-EF88-46F8-97A4-8BCE316D0FBE}"/>
              </a:ext>
            </a:extLst>
          </p:cNvPr>
          <p:cNvSpPr/>
          <p:nvPr/>
        </p:nvSpPr>
        <p:spPr>
          <a:xfrm>
            <a:off x="8521619" y="4098896"/>
            <a:ext cx="1566454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/>
              <a:t>리액트</a:t>
            </a:r>
            <a:r>
              <a:rPr lang="ko-KR" altLang="en-US" sz="1400" dirty="0"/>
              <a:t> 매뉴얼 中</a:t>
            </a:r>
          </a:p>
        </p:txBody>
      </p:sp>
    </p:spTree>
    <p:extLst>
      <p:ext uri="{BB962C8B-B14F-4D97-AF65-F5344CB8AC3E}">
        <p14:creationId xmlns:p14="http://schemas.microsoft.com/office/powerpoint/2010/main" val="338862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보라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702</TotalTime>
  <Words>322</Words>
  <Application>Microsoft Office PowerPoint</Application>
  <PresentationFormat>와이드스크린</PresentationFormat>
  <Paragraphs>104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181</cp:revision>
  <dcterms:created xsi:type="dcterms:W3CDTF">2018-12-05T05:39:29Z</dcterms:created>
  <dcterms:modified xsi:type="dcterms:W3CDTF">2018-12-11T03:02:36Z</dcterms:modified>
</cp:coreProperties>
</file>