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52000" autoAdjust="0"/>
  </p:normalViewPr>
  <p:slideViewPr>
    <p:cSldViewPr snapToGrid="0">
      <p:cViewPr varScale="1">
        <p:scale>
          <a:sx n="59" d="100"/>
          <a:sy n="59" d="100"/>
        </p:scale>
        <p:origin x="29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처음 자바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이클립스로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비교도 이클립스로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그러다가 작년 여름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써봤었는데요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적응이 너무 안됐습니다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구조도 다르고 단축키도 다르고 빌드하는 과정도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아예 처음부터 다 다시 시작하는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기분이였습니다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조금이라도 익숙해지고 싶어서 일부러 프로젝트를 인텔리를 이용해서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여럿 써보면서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익숙해지고 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사람들이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열광하는지를 알겠구나 생각했습니다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기능들이 굉장히 세심하고 친절하고 완전하게 개발자 관점에서 만들었다고 느꼈었으니까요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지금도 그렇습니다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매력적인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개인용으로도 가격이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쌔다는걸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마치겠습니다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이용했을 때 개발 퍼포먼스가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향상된다던지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디버깅이 훨씬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수월하다던지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공통적인 내용은 담지 않았습니다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차별화된 특징을 조사했습니다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개발자들이 강조하는 문구입니다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ergonomics.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인체공학 이라는 말인데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말이 설명하듯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개발자의 편의성에 굉장히 많은 공을 들였습니다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개발자 인체공학적으로 만들었다고 생각하는 차별화된 특징에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기능은 마우스 없이 이용할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부분이 중요한데요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개발진들은 개발자의 작업 능률을 저하시키는 대표적인 요인을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하드웨어로 꼽았습니다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키보드에 양 손을 올리고 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손을 올리려는 행위 자체가 개발의 흐름을 끊는다고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저도 공감하는 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바쁘게 코딩하다가 다른 파일을 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 하는 과정 중에 마우스를 사용할 일은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마우스에 손을 올릴 일을 현저히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기능은 단축키로 사용할 수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점을 적극 반영합니다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창이 필요한 작업 시 마우스를 이용해야 하는 새 창 팝업 형식이 아닌 키보드로 바로 조종이 가능하고 닫을 수 있는 간이 팝업 형식으로 기능을 이용할 수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익숙해지는 기간만 지나신다면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마우스에 손을 올릴 일이 많이 없어집니다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첫 번째와 약간 이어지는 내용인데요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기능을 단축키를 통해 수행할 수 있다는 것은 좋은 점은 맞습니다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개발자 입장에서는 모든 단축키를 외워 둬야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기능 덕인데요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설명하자면 기능 그 자체를 검색하는 기능입니다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검색은 단어 단위가 아닌 알파벳 단위로 이루어지고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문자열도 인식하기 때문에 훨씬 더 수월하게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인텔리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스마트한 자동완성 기능이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자동완성 기능은 이클립스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넷빈즈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여타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들에서도 볼 수 있는 기능이지만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자동완성은 조금 더 특별합니다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알파벳 순이나 사용데이터를 기반으로 활용 빈도를 체크하여 완성시켜주는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자신이 작성중인 코드의 히스토리를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자동 완성을 시켜줍니다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언어를 가리지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지원되는 수많은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하나이기만 하면 동일하게 자동 완성 기능을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286047" y="2418193"/>
            <a:ext cx="7868478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편의</a:t>
            </a:r>
            <a:r>
              <a:rPr lang="en-US" altLang="ko-KR" sz="2000" dirty="0"/>
              <a:t>, </a:t>
            </a:r>
            <a:r>
              <a:rPr lang="ko-KR" altLang="en-US" sz="2000" dirty="0"/>
              <a:t>커스텀 플러그인이 많지 않음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45C4B-389B-4CAE-AEB4-96A8514D302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FADF-0A78-4389-BFBA-2AAA9E0E5D7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98263" y="3228945"/>
            <a:ext cx="3395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자바의 </a:t>
            </a:r>
            <a:r>
              <a:rPr lang="en-US" altLang="ko-KR" sz="2000" dirty="0"/>
              <a:t>IDE (</a:t>
            </a:r>
            <a:r>
              <a:rPr lang="ko-KR" altLang="en-US" sz="2000" dirty="0"/>
              <a:t>통합 개발 환경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72D-7117-4A17-A800-B0079FB192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96416"/>
              </p:ext>
            </p:extLst>
          </p:nvPr>
        </p:nvGraphicFramePr>
        <p:xfrm>
          <a:off x="2032000" y="1803548"/>
          <a:ext cx="812799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6C4387F-7F43-425B-BAF3-3613F768910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2955036" y="3228945"/>
            <a:ext cx="628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공통적인 </a:t>
            </a:r>
            <a:r>
              <a:rPr lang="en-US" altLang="ko-KR" sz="2000" dirty="0"/>
              <a:t>IDE</a:t>
            </a:r>
            <a:r>
              <a:rPr lang="ko-KR" altLang="en-US" sz="2000" dirty="0"/>
              <a:t>의 특징이 아닌 </a:t>
            </a:r>
            <a:r>
              <a:rPr lang="en-US" altLang="ko-KR" sz="2000" dirty="0"/>
              <a:t>IntelliJ </a:t>
            </a:r>
            <a:r>
              <a:rPr lang="ko-KR" altLang="en-US" sz="2000" dirty="0"/>
              <a:t>만의 특징에 집중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1F490-0F2B-416B-B54F-4126C1C56AE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0C155-9057-404C-B658-08BBA2F2879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806F6-AE18-40E1-8DAC-FD9E7F38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91" y="1651860"/>
            <a:ext cx="7007218" cy="42936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6690-CEED-42E6-85E5-8F2EA2B5F20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784980"/>
            <a:ext cx="6677025" cy="4052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937B94-77CF-4FEE-B0DB-21D822DF214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1" y="1536451"/>
            <a:ext cx="6946238" cy="42154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3126A5-FBD8-40B6-B1DE-3C8A227FEE1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402140" y="1136341"/>
            <a:ext cx="7868478" cy="534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프로젝트도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이클립스처럼 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작업은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개발자들이 사용자들과 소통을 자주 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AE9CB-0A1A-40AF-A86E-405314B40DD5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867</Words>
  <Application>Microsoft Office PowerPoint</Application>
  <PresentationFormat>와이드스크린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44</cp:revision>
  <dcterms:created xsi:type="dcterms:W3CDTF">2018-12-03T07:18:30Z</dcterms:created>
  <dcterms:modified xsi:type="dcterms:W3CDTF">2018-12-06T02:35:14Z</dcterms:modified>
</cp:coreProperties>
</file>