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20B"/>
    <a:srgbClr val="FFFFFF"/>
    <a:srgbClr val="196519"/>
    <a:srgbClr val="1C7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02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7BEB-3E64-4296-9438-3A5635DAC443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etherealdawn/4564208579/" TargetMode="External"/><Relationship Id="rId3" Type="http://schemas.openxmlformats.org/officeDocument/2006/relationships/hyperlink" Target="http://www.flickr.com/photos/panacheart/3555047568/" TargetMode="External"/><Relationship Id="rId7" Type="http://schemas.openxmlformats.org/officeDocument/2006/relationships/hyperlink" Target="http://www.flickr.com/photos/thegrid-ch/4901067696/" TargetMode="External"/><Relationship Id="rId2" Type="http://schemas.openxmlformats.org/officeDocument/2006/relationships/hyperlink" Target="http://www.flickr.com/photos/smemon/571650122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lickr.com/photos/yashna13/5390477630/" TargetMode="External"/><Relationship Id="rId5" Type="http://schemas.openxmlformats.org/officeDocument/2006/relationships/hyperlink" Target="http://www.flickr.com/photos/ugacommunications/5998380363/" TargetMode="External"/><Relationship Id="rId4" Type="http://schemas.openxmlformats.org/officeDocument/2006/relationships/hyperlink" Target="http://www.flickr.com/photos/altemark/30407871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95399"/>
            <a:ext cx="7772400" cy="2724151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dirty="0" smtClean="0">
                <a:solidFill>
                  <a:schemeClr val="bg2">
                    <a:lumMod val="10000"/>
                  </a:schemeClr>
                </a:solidFill>
              </a:rPr>
              <a:t>audiolib.js</a:t>
            </a:r>
            <a:br>
              <a:rPr lang="en-US" sz="49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Browser. </a:t>
            </a:r>
            <a:b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Audio. </a:t>
            </a:r>
            <a:b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No plugins.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2450"/>
            <a:ext cx="9144000" cy="609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29200" y="1597819"/>
            <a:ext cx="3429000" cy="1583531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What?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Why?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-38324"/>
            <a:ext cx="9397779" cy="5277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562350"/>
            <a:ext cx="2632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Synthesis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5750"/>
            <a:ext cx="2998663" cy="4495800"/>
          </a:xfrm>
          <a:prstGeom prst="rect">
            <a:avLst/>
          </a:prstGeom>
          <a:ln w="82550" cap="sq">
            <a:solidFill>
              <a:srgbClr val="FFFFFF"/>
            </a:solidFill>
            <a:miter lim="800000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29200" y="2158483"/>
            <a:ext cx="2380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2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" y="0"/>
            <a:ext cx="911236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2200" y="3028950"/>
            <a:ext cx="2863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Wave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62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7738"/>
            <a:ext cx="9143999" cy="6098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800" y="125909"/>
            <a:ext cx="1900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</a:rPr>
              <a:t>Effects</a:t>
            </a:r>
            <a:endParaRPr 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4344"/>
            <a:ext cx="9144000" cy="6072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4324350"/>
            <a:ext cx="5659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Fast Fourier Transforms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94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61950"/>
            <a:ext cx="40927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Images</a:t>
            </a:r>
          </a:p>
          <a:p>
            <a:endParaRPr lang="en-US" sz="1100" dirty="0" smtClean="0"/>
          </a:p>
          <a:p>
            <a:r>
              <a:rPr lang="en-US" sz="1100" dirty="0" smtClean="0"/>
              <a:t>Cables:</a:t>
            </a:r>
          </a:p>
          <a:p>
            <a:r>
              <a:rPr lang="en-US" sz="1100" dirty="0" smtClean="0">
                <a:hlinkClick r:id="rId2"/>
              </a:rPr>
              <a:t>http://www.flickr.com/photos/smemon/5716501221/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Confused:</a:t>
            </a:r>
          </a:p>
          <a:p>
            <a:r>
              <a:rPr lang="en-US" sz="1100" dirty="0" smtClean="0">
                <a:hlinkClick r:id="rId3"/>
              </a:rPr>
              <a:t>http://www.flickr.com/photos/panacheart/3555047568/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Oscilloscope:</a:t>
            </a:r>
          </a:p>
          <a:p>
            <a:r>
              <a:rPr lang="en-US" sz="1100" dirty="0" smtClean="0">
                <a:hlinkClick r:id="rId4"/>
              </a:rPr>
              <a:t>http://www.flickr.com/photos/altemark/304078711/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Food Sample:</a:t>
            </a:r>
          </a:p>
          <a:p>
            <a:r>
              <a:rPr lang="en-US" sz="1100" dirty="0" smtClean="0">
                <a:hlinkClick r:id="rId5"/>
              </a:rPr>
              <a:t>http://www.flickr.com/photos/ugacommunications/5998380363/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Wave:</a:t>
            </a:r>
          </a:p>
          <a:p>
            <a:r>
              <a:rPr lang="en-US" sz="1100" dirty="0" smtClean="0">
                <a:hlinkClick r:id="rId6"/>
              </a:rPr>
              <a:t>http://www.flickr.com/photos/yashna13/5390477630/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Pedals:</a:t>
            </a:r>
          </a:p>
          <a:p>
            <a:r>
              <a:rPr lang="en-US" sz="1100" dirty="0" smtClean="0">
                <a:hlinkClick r:id="rId7"/>
              </a:rPr>
              <a:t>http://www.flickr.com/photos/thegrid-ch/4901067696/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Audio Visualizer:</a:t>
            </a:r>
          </a:p>
          <a:p>
            <a:r>
              <a:rPr lang="en-US" sz="1100" dirty="0" smtClean="0">
                <a:hlinkClick r:id="rId8"/>
              </a:rPr>
              <a:t>http://www.flickr.com/photos/etherealdawn/4564208579/</a:t>
            </a:r>
            <a:endParaRPr lang="en-US" sz="1100" dirty="0" smtClean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4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diolibjs">
      <a:dk1>
        <a:srgbClr val="FFFFFF"/>
      </a:dk1>
      <a:lt1>
        <a:srgbClr val="1C721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audiolibj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56</Words>
  <Application>Microsoft Office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audiolib.js  Browser.  Audio.  No plugins.</vt:lpstr>
      <vt:lpstr>What?  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audiolib.js</dc:title>
  <dc:creator>Mike Hodnick</dc:creator>
  <cp:lastModifiedBy>Mike Hodnick</cp:lastModifiedBy>
  <cp:revision>15</cp:revision>
  <dcterms:created xsi:type="dcterms:W3CDTF">2012-02-09T02:38:08Z</dcterms:created>
  <dcterms:modified xsi:type="dcterms:W3CDTF">2012-02-10T17:40:23Z</dcterms:modified>
</cp:coreProperties>
</file>