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7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5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9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1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4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9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4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101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F92E27-A89B-E753-6FDE-CB54FA1CE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1054099"/>
          </a:xfrm>
        </p:spPr>
        <p:txBody>
          <a:bodyPr>
            <a:normAutofit/>
          </a:bodyPr>
          <a:lstStyle/>
          <a:p>
            <a:r>
              <a:rPr lang="es-ES" dirty="0"/>
              <a:t>GEOPAXIL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D0ECDB-9637-A8F1-DD17-582F0A637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10563"/>
            <a:ext cx="3983182" cy="847437"/>
          </a:xfrm>
        </p:spPr>
        <p:txBody>
          <a:bodyPr anchor="b">
            <a:normAutofit fontScale="85000" lnSpcReduction="20000"/>
          </a:bodyPr>
          <a:lstStyle/>
          <a:p>
            <a:endParaRPr lang="es-ES" sz="1200" dirty="0"/>
          </a:p>
          <a:p>
            <a:r>
              <a:rPr lang="es-ES" sz="1600" dirty="0"/>
              <a:t>David Pajares Pardal</a:t>
            </a:r>
          </a:p>
          <a:p>
            <a:r>
              <a:rPr lang="es-ES" sz="1600" dirty="0"/>
              <a:t>Miguel Ricardo Silvestre Bernardino</a:t>
            </a:r>
          </a:p>
        </p:txBody>
      </p:sp>
      <p:pic>
        <p:nvPicPr>
          <p:cNvPr id="25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EBC7185F-E1EC-6CAB-7649-62CC75C28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0" r="2063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72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20971-E76B-10F0-F61C-040AE84C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19CB2-8402-04FA-086C-E0E5E03A3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9424358" cy="1696510"/>
          </a:xfrm>
        </p:spPr>
        <p:txBody>
          <a:bodyPr/>
          <a:lstStyle/>
          <a:p>
            <a:r>
              <a:rPr lang="es-ES" sz="18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Este proyecto consiste en una aplicación de gestión de información relacionada con comunidades autónomas, pueblos y ciudades en Java. </a:t>
            </a:r>
          </a:p>
          <a:p>
            <a:r>
              <a:rPr lang="es-ES" sz="18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El propósito principal es proporcionar una interfaz gráfica intuitiva para que los usuarios puedan ver, agregar, eliminar y modificar datos en una base de datos.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653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56804-6187-C600-E6A9-DAFE432C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Objetivos del Proyecto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7B4BC-011A-37C6-822D-6BEBB276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21678"/>
            <a:ext cx="9905999" cy="2319182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Proporcionar una interfaz gráfica intuitiva.</a:t>
            </a:r>
          </a:p>
          <a:p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Integración de hibernate y SQL.</a:t>
            </a:r>
          </a:p>
          <a:p>
            <a:r>
              <a:rPr lang="es-E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Implementar funcionalidades especificas.</a:t>
            </a:r>
          </a:p>
          <a:p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Recopilación y lectura de datos.</a:t>
            </a:r>
          </a:p>
        </p:txBody>
      </p:sp>
    </p:spTree>
    <p:extLst>
      <p:ext uri="{BB962C8B-B14F-4D97-AF65-F5344CB8AC3E}">
        <p14:creationId xmlns:p14="http://schemas.microsoft.com/office/powerpoint/2010/main" val="288059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AA22E-9E13-69F6-942D-635A1DE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Roles del equipo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B8386-5300-14E6-601D-723239A1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33833"/>
            <a:ext cx="9905999" cy="3347458"/>
          </a:xfrm>
        </p:spPr>
        <p:txBody>
          <a:bodyPr/>
          <a:lstStyle/>
          <a:p>
            <a:r>
              <a:rPr lang="es-ES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Diseñador gráfico de la interfaz de usuario(David).</a:t>
            </a:r>
          </a:p>
          <a:p>
            <a:pPr marL="0" indent="0">
              <a:buNone/>
            </a:pPr>
            <a:endParaRPr lang="es-ES" sz="18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r>
              <a:rPr lang="es-ES" sz="18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Desarrollador de código(Miguel).</a:t>
            </a: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34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EC446-AC03-1717-8CF9-1DCF5033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Planificación de las tareas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1D61FF0-2C7A-A9BD-89F1-5ABB724F242D}"/>
              </a:ext>
            </a:extLst>
          </p:cNvPr>
          <p:cNvSpPr txBox="1"/>
          <p:nvPr/>
        </p:nvSpPr>
        <p:spPr>
          <a:xfrm>
            <a:off x="1142999" y="2224798"/>
            <a:ext cx="305806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Definición de requisitos y diseño de la base de datos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109792-88AA-DF65-D974-E9DEA9BA1BEE}"/>
              </a:ext>
            </a:extLst>
          </p:cNvPr>
          <p:cNvSpPr txBox="1"/>
          <p:nvPr/>
        </p:nvSpPr>
        <p:spPr>
          <a:xfrm>
            <a:off x="5893279" y="2233833"/>
            <a:ext cx="31098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la base de datos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9EAA25-C2E4-7527-5418-E24AAC16388C}"/>
              </a:ext>
            </a:extLst>
          </p:cNvPr>
          <p:cNvSpPr txBox="1"/>
          <p:nvPr/>
        </p:nvSpPr>
        <p:spPr>
          <a:xfrm>
            <a:off x="5893279" y="4525584"/>
            <a:ext cx="310982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Integración de la interfaz gráfica y el código:</a:t>
            </a:r>
            <a:r>
              <a:rPr lang="es-E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662A4E-1239-C815-B204-5EEF6D1A8297}"/>
              </a:ext>
            </a:extLst>
          </p:cNvPr>
          <p:cNvSpPr txBox="1"/>
          <p:nvPr/>
        </p:nvSpPr>
        <p:spPr>
          <a:xfrm>
            <a:off x="1142999" y="4525584"/>
            <a:ext cx="305806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Reparto de tareas y desarrollo paralelo:</a:t>
            </a:r>
            <a:r>
              <a:rPr lang="es-E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81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A4A5A-4C94-1059-60F5-DC2893BD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603B49-BE94-D214-D978-BD9392EF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D1D5DB"/>
                </a:solidFill>
                <a:effectLst/>
                <a:latin typeface="Arial Black" panose="020B0A04020102020204" pitchFamily="34" charset="0"/>
              </a:rPr>
              <a:t>Aspectos Destacados del Proyecto:</a:t>
            </a:r>
          </a:p>
          <a:p>
            <a:pPr marL="268288" indent="-268288" algn="l">
              <a:buNone/>
            </a:pPr>
            <a:r>
              <a:rPr lang="es-ES" b="0" i="0" dirty="0">
                <a:solidFill>
                  <a:srgbClr val="D1D5D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1. Desarrollo exitoso de una aplicación de gestión de información utilizando Java, Hibernate y MySQL.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D1D5D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 Creación de una interfaz gráfica intuitiva y funcional.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D1D5D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3. Integración efectiva de Hibernate para la gestión de la base de datos.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D1D5D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4. Colaboración exitosa entre los miembros del equipo para lograr el proyecto.</a:t>
            </a:r>
          </a:p>
          <a:p>
            <a:pPr marL="268288" indent="-268288" algn="l">
              <a:buNone/>
            </a:pPr>
            <a:r>
              <a:rPr lang="es-ES" b="0" i="0" dirty="0">
                <a:solidFill>
                  <a:srgbClr val="D1D5D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5. La aplicación permite operaciones CRUD eficientes en comunidades autónomas, pueblos y     ciudades.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86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A0ED5-5FAF-C663-81E4-10D49171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950370-3822-2217-E43A-639ACEE93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s-ES" b="1" i="0" dirty="0">
                <a:solidFill>
                  <a:srgbClr val="D1D5DB"/>
                </a:solidFill>
                <a:effectLst/>
                <a:latin typeface="Arial Black" panose="020B0A04020102020204" pitchFamily="34" charset="0"/>
              </a:rPr>
              <a:t>Lecciones Aprendidas: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D1D5D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Planificación detallada y definición clara de requisitos son fundamentales.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D1D5D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 comunicación efectiva entre diseñadores gráficos y desarrolladores es esencial.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D1D5D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 coordinación en la división de tareas acelera el proceso y garantiza integración efectiva.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D1D5D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Elección adecuada de herramientas y tecnologías (Hibernate,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WindowsBuilder</a:t>
            </a:r>
            <a:r>
              <a:rPr lang="es-ES" b="0" i="0" dirty="0">
                <a:solidFill>
                  <a:srgbClr val="D1D5D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mejora la eficiencia.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D1D5D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Pruebas exhaustivas durante el desarrollo son esenciales para la identificación temprana de problemas.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731908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RightStep">
      <a:dk1>
        <a:srgbClr val="000000"/>
      </a:dk1>
      <a:lt1>
        <a:srgbClr val="FFFFFF"/>
      </a:lt1>
      <a:dk2>
        <a:srgbClr val="1C2F31"/>
      </a:dk2>
      <a:lt2>
        <a:srgbClr val="F2F0F3"/>
      </a:lt2>
      <a:accent1>
        <a:srgbClr val="77B12B"/>
      </a:accent1>
      <a:accent2>
        <a:srgbClr val="37B720"/>
      </a:accent2>
      <a:accent3>
        <a:srgbClr val="2CB951"/>
      </a:accent3>
      <a:accent4>
        <a:srgbClr val="1FB484"/>
      </a:accent4>
      <a:accent5>
        <a:srgbClr val="2EB1BF"/>
      </a:accent5>
      <a:accent6>
        <a:srgbClr val="2374C9"/>
      </a:accent6>
      <a:hlink>
        <a:srgbClr val="8C5EC9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1c84207-b6c8-497b-a230-72ea0665aeb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8B32CE3C0BD04C8C6DE2C7CA116596" ma:contentTypeVersion="18" ma:contentTypeDescription="Crear nuevo documento." ma:contentTypeScope="" ma:versionID="fb0bb63a932d05c38bf95817e3c95966">
  <xsd:schema xmlns:xsd="http://www.w3.org/2001/XMLSchema" xmlns:xs="http://www.w3.org/2001/XMLSchema" xmlns:p="http://schemas.microsoft.com/office/2006/metadata/properties" xmlns:ns3="f1c84207-b6c8-497b-a230-72ea0665aeb6" xmlns:ns4="4a1cbfc6-2800-405c-aa75-c2d661ef2ba4" targetNamespace="http://schemas.microsoft.com/office/2006/metadata/properties" ma:root="true" ma:fieldsID="0fec5c2f877070548a0a6be7e1a3803d" ns3:_="" ns4:_="">
    <xsd:import namespace="f1c84207-b6c8-497b-a230-72ea0665aeb6"/>
    <xsd:import namespace="4a1cbfc6-2800-405c-aa75-c2d661ef2b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c84207-b6c8-497b-a230-72ea0665ae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1cbfc6-2800-405c-aa75-c2d661ef2ba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DC65-7857-462A-9999-79484E5ED14A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4a1cbfc6-2800-405c-aa75-c2d661ef2ba4"/>
    <ds:schemaRef ds:uri="http://purl.org/dc/terms/"/>
    <ds:schemaRef ds:uri="http://purl.org/dc/elements/1.1/"/>
    <ds:schemaRef ds:uri="http://schemas.openxmlformats.org/package/2006/metadata/core-properties"/>
    <ds:schemaRef ds:uri="f1c84207-b6c8-497b-a230-72ea0665aeb6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CC4D727-6B48-4D43-AE3E-10EB654F6E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D3AB86-D409-4B80-AFF8-D781A9DA46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c84207-b6c8-497b-a230-72ea0665aeb6"/>
    <ds:schemaRef ds:uri="4a1cbfc6-2800-405c-aa75-c2d661ef2b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287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Segoe UI</vt:lpstr>
      <vt:lpstr>Walbaum Display</vt:lpstr>
      <vt:lpstr>RegattaVTI</vt:lpstr>
      <vt:lpstr>GEOPAXIL</vt:lpstr>
      <vt:lpstr>Introducción</vt:lpstr>
      <vt:lpstr>Objetivos del Proyecto</vt:lpstr>
      <vt:lpstr>Roles del equipo</vt:lpstr>
      <vt:lpstr>Planificación de las tareas</vt:lpstr>
      <vt:lpstr>Conclusiones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GEOPAXIL</dc:title>
  <dc:creator>DAVID PAJARES PARDAL</dc:creator>
  <cp:lastModifiedBy>MIGUEL RICARDO SILVESTRE BERNARDINO</cp:lastModifiedBy>
  <cp:revision>2</cp:revision>
  <dcterms:created xsi:type="dcterms:W3CDTF">2024-02-06T16:20:54Z</dcterms:created>
  <dcterms:modified xsi:type="dcterms:W3CDTF">2024-02-06T20:36:26Z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0x010100908B32CE3C0BD04C8C6DE2C7CA116596</vt:lpwstr>
  </property>
</Properties>
</file>