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09FB-9836-41FC-86CA-E128AADE174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404C-6B18-4FFB-BB30-61CB9F74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8D1-2F16-4F2A-93CD-C9B952D64F84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1B02-1415-498B-825E-B38F0F2BE9ED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2FD-BF45-42BA-851C-F0E3BB45AFC1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5F3-DE13-49A4-AA26-C214DB8B4A57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66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C52-906B-4FFF-B7D5-6D9644B4CAAF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4857-F2FA-480A-9A11-55D606765EEC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128A-F795-4633-BE7B-B91C83D17B34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AA31-2DA0-42B1-82BC-9FEEB56C31B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B9E1-4A15-45CE-B213-B034C0CABCAF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E85F-D056-45C4-B7EB-64344F62DDA0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D90-657B-41A5-925A-6C253AC76917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A4B7-50C2-4677-AA48-5819F36DC77C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8AAC-6B4A-4B2D-BA62-16E931597E8A}" type="datetime1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6FF0-6438-4FC4-8827-D228377CFAFC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E278-9CF0-49A6-93AF-8CE7947194A7}" type="datetime1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1AAC-091F-49DB-B5A3-DDC537F2ECCE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8E3-F1B1-4C7E-9016-DDB7C7DD192E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EE6CC1-383A-458F-BCB3-89511E9BB75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err="1">
                <a:effectLst/>
              </a:rPr>
              <a:t>Hrochokobry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Working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Register</a:t>
            </a:r>
            <a:r>
              <a:rPr lang="cs-CZ" dirty="0" smtClean="0"/>
              <a:t>, </a:t>
            </a:r>
            <a:r>
              <a:rPr lang="cs-CZ" dirty="0" err="1" smtClean="0"/>
              <a:t>login</a:t>
            </a:r>
            <a:endParaRPr lang="cs-CZ" dirty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online list</a:t>
            </a:r>
          </a:p>
          <a:p>
            <a:r>
              <a:rPr lang="cs-CZ" dirty="0" smtClean="0"/>
              <a:t>½ </a:t>
            </a:r>
            <a:r>
              <a:rPr lang="cs-CZ" dirty="0" err="1" smtClean="0"/>
              <a:t>Working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Exchange and </a:t>
            </a:r>
            <a:r>
              <a:rPr lang="cs-CZ" dirty="0" err="1" smtClean="0"/>
              <a:t>generating</a:t>
            </a:r>
            <a:r>
              <a:rPr lang="cs-CZ" dirty="0" smtClean="0"/>
              <a:t> </a:t>
            </a:r>
            <a:r>
              <a:rPr lang="cs-CZ" dirty="0" err="1" smtClean="0"/>
              <a:t>symetric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  <a:p>
            <a:pPr lvl="1"/>
            <a:r>
              <a:rPr lang="cs-CZ" dirty="0" smtClean="0"/>
              <a:t>Exchange data </a:t>
            </a:r>
            <a:r>
              <a:rPr lang="cs-CZ" dirty="0" err="1" smtClean="0"/>
              <a:t>client</a:t>
            </a:r>
            <a:r>
              <a:rPr lang="cs-CZ" dirty="0" smtClean="0"/>
              <a:t> to </a:t>
            </a:r>
            <a:r>
              <a:rPr lang="cs-CZ" dirty="0" err="1" smtClean="0"/>
              <a:t>client</a:t>
            </a:r>
            <a:endParaRPr lang="cs-CZ" dirty="0" smtClean="0"/>
          </a:p>
          <a:p>
            <a:r>
              <a:rPr lang="cs-CZ" dirty="0" smtClean="0"/>
              <a:t>Not </a:t>
            </a:r>
            <a:r>
              <a:rPr lang="cs-CZ" dirty="0" err="1" smtClean="0"/>
              <a:t>working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 </a:t>
            </a:r>
            <a:r>
              <a:rPr lang="cs-CZ" dirty="0" err="1" smtClean="0"/>
              <a:t>missing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Encryption</a:t>
            </a:r>
            <a:r>
              <a:rPr lang="cs-CZ" dirty="0" smtClean="0"/>
              <a:t>, </a:t>
            </a:r>
            <a:r>
              <a:rPr lang="cs-CZ" dirty="0" err="1" smtClean="0"/>
              <a:t>intergrity</a:t>
            </a:r>
            <a:r>
              <a:rPr lang="cs-CZ" dirty="0" smtClean="0"/>
              <a:t>, -&gt; </a:t>
            </a:r>
            <a:r>
              <a:rPr lang="cs-CZ" dirty="0" err="1" smtClean="0"/>
              <a:t>Secure</a:t>
            </a:r>
            <a:r>
              <a:rPr lang="cs-CZ" dirty="0" smtClean="0"/>
              <a:t> </a:t>
            </a:r>
            <a:r>
              <a:rPr lang="cs-CZ" dirty="0" err="1" smtClean="0"/>
              <a:t>comunication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Not </a:t>
            </a:r>
            <a:r>
              <a:rPr lang="cs-CZ" dirty="0" err="1" smtClean="0"/>
              <a:t>responding</a:t>
            </a:r>
            <a:r>
              <a:rPr lang="cs-CZ" dirty="0" smtClean="0"/>
              <a:t> and </a:t>
            </a:r>
            <a:r>
              <a:rPr lang="cs-CZ" dirty="0" err="1" smtClean="0"/>
              <a:t>crashes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every</a:t>
            </a:r>
            <a:r>
              <a:rPr lang="cs-CZ" dirty="0" smtClean="0"/>
              <a:t> Invalid </a:t>
            </a:r>
            <a:r>
              <a:rPr lang="cs-CZ" dirty="0" err="1" smtClean="0"/>
              <a:t>Commnad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Failed</a:t>
            </a:r>
            <a:r>
              <a:rPr lang="cs-CZ" dirty="0" smtClean="0"/>
              <a:t> </a:t>
            </a:r>
            <a:r>
              <a:rPr lang="cs-CZ" dirty="0" err="1" smtClean="0"/>
              <a:t>loggin</a:t>
            </a:r>
            <a:r>
              <a:rPr lang="cs-CZ" dirty="0" smtClean="0"/>
              <a:t> – </a:t>
            </a:r>
            <a:r>
              <a:rPr lang="cs-CZ" dirty="0" err="1" smtClean="0"/>
              <a:t>bad</a:t>
            </a:r>
            <a:r>
              <a:rPr lang="cs-CZ" dirty="0" smtClean="0"/>
              <a:t> </a:t>
            </a:r>
            <a:r>
              <a:rPr lang="cs-CZ" dirty="0" err="1" smtClean="0"/>
              <a:t>password</a:t>
            </a:r>
            <a:endParaRPr lang="cs-CZ" dirty="0" smtClean="0"/>
          </a:p>
          <a:p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exchanged</a:t>
            </a:r>
            <a:r>
              <a:rPr lang="cs-CZ" dirty="0" smtClean="0"/>
              <a:t> data, w</a:t>
            </a:r>
            <a:r>
              <a:rPr lang="en-US" dirty="0" smtClean="0"/>
              <a:t>hen </a:t>
            </a:r>
            <a:r>
              <a:rPr lang="en-US" dirty="0"/>
              <a:t>followed by another </a:t>
            </a:r>
            <a:r>
              <a:rPr lang="en-US" dirty="0" smtClean="0"/>
              <a:t>input</a:t>
            </a:r>
            <a:r>
              <a:rPr lang="cs-CZ" dirty="0" smtClean="0"/>
              <a:t> </a:t>
            </a:r>
            <a:r>
              <a:rPr lang="cs-CZ" dirty="0" err="1" smtClean="0"/>
              <a:t>aplication</a:t>
            </a:r>
            <a:r>
              <a:rPr lang="cs-CZ" dirty="0" smtClean="0"/>
              <a:t> </a:t>
            </a:r>
            <a:r>
              <a:rPr lang="cs-CZ" dirty="0" err="1" smtClean="0"/>
              <a:t>crash</a:t>
            </a:r>
            <a:r>
              <a:rPr lang="cs-CZ" dirty="0" smtClean="0"/>
              <a:t>.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Static </a:t>
            </a:r>
            <a:r>
              <a:rPr lang="cs-CZ" dirty="0" err="1" smtClean="0"/>
              <a:t>analize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>
                <a:effectLst/>
              </a:rPr>
              <a:t>Memory</a:t>
            </a:r>
            <a:r>
              <a:rPr lang="cs-CZ" dirty="0" smtClean="0">
                <a:effectLst/>
              </a:rPr>
              <a:t> </a:t>
            </a:r>
            <a:r>
              <a:rPr lang="cs-CZ" dirty="0" err="1" smtClean="0">
                <a:effectLst/>
              </a:rPr>
              <a:t>leaks</a:t>
            </a:r>
            <a:endParaRPr lang="cs-CZ" dirty="0" smtClean="0">
              <a:effectLst/>
            </a:endParaRPr>
          </a:p>
          <a:p>
            <a:r>
              <a:rPr lang="cs-CZ" dirty="0" smtClean="0">
                <a:effectLst/>
              </a:rPr>
              <a:t>C-style </a:t>
            </a:r>
            <a:r>
              <a:rPr lang="cs-CZ" dirty="0" err="1" smtClean="0">
                <a:effectLst/>
              </a:rPr>
              <a:t>allocation</a:t>
            </a:r>
            <a:endParaRPr lang="cs-CZ" dirty="0" smtClean="0">
              <a:effectLst/>
            </a:endParaRPr>
          </a:p>
          <a:p>
            <a:r>
              <a:rPr lang="cs-CZ" dirty="0" err="1" smtClean="0">
                <a:effectLst/>
              </a:rPr>
              <a:t>Cheacking</a:t>
            </a:r>
            <a:r>
              <a:rPr lang="cs-CZ" dirty="0" smtClean="0">
                <a:effectLst/>
              </a:rPr>
              <a:t> </a:t>
            </a:r>
            <a:r>
              <a:rPr lang="cs-CZ" dirty="0" err="1" smtClean="0">
                <a:effectLst/>
              </a:rPr>
              <a:t>limits</a:t>
            </a:r>
            <a:endParaRPr lang="cs-CZ" dirty="0">
              <a:effectLst/>
            </a:endParaRPr>
          </a:p>
          <a:p>
            <a:r>
              <a:rPr lang="cs-CZ" dirty="0" smtClean="0">
                <a:effectLst/>
              </a:rPr>
              <a:t>Prefix ++</a:t>
            </a:r>
          </a:p>
          <a:p>
            <a:endParaRPr lang="cs-CZ" dirty="0">
              <a:effectLst/>
            </a:endParaRP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Delete</a:t>
            </a:r>
            <a:r>
              <a:rPr lang="cs-CZ" dirty="0" smtClean="0"/>
              <a:t> </a:t>
            </a:r>
            <a:r>
              <a:rPr lang="cs-CZ" dirty="0" err="1" smtClean="0"/>
              <a:t>encryption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  <a:p>
            <a:pPr lvl="1"/>
            <a:r>
              <a:rPr lang="en-US" dirty="0"/>
              <a:t>Nobody cares about deleting keys from memory. The attacker can then trace in the memory key.</a:t>
            </a:r>
            <a:endParaRPr lang="cs-CZ" dirty="0" smtClean="0"/>
          </a:p>
          <a:p>
            <a:r>
              <a:rPr lang="cs-CZ" dirty="0" smtClean="0"/>
              <a:t>Not </a:t>
            </a:r>
            <a:r>
              <a:rPr lang="cs-CZ" dirty="0" err="1" smtClean="0"/>
              <a:t>cheacking</a:t>
            </a:r>
            <a:r>
              <a:rPr lang="cs-CZ" dirty="0" smtClean="0"/>
              <a:t> </a:t>
            </a:r>
            <a:r>
              <a:rPr lang="cs-CZ" dirty="0" err="1"/>
              <a:t>i</a:t>
            </a:r>
            <a:r>
              <a:rPr lang="cs-CZ" dirty="0" err="1" smtClean="0"/>
              <a:t>ntergrity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messages</a:t>
            </a:r>
            <a:endParaRPr lang="cs-CZ" dirty="0" smtClean="0"/>
          </a:p>
          <a:p>
            <a:pPr lvl="1"/>
            <a:r>
              <a:rPr lang="en-US" dirty="0"/>
              <a:t>Do not check the integrity of messages, an attacker can </a:t>
            </a:r>
            <a:r>
              <a:rPr lang="en-US" dirty="0" smtClean="0"/>
              <a:t>change</a:t>
            </a:r>
            <a:r>
              <a:rPr lang="cs-CZ" dirty="0" smtClean="0"/>
              <a:t> </a:t>
            </a:r>
            <a:r>
              <a:rPr lang="en-US" dirty="0"/>
              <a:t>message</a:t>
            </a:r>
            <a:r>
              <a:rPr lang="en-US" dirty="0" smtClean="0"/>
              <a:t> </a:t>
            </a:r>
            <a:r>
              <a:rPr lang="en-US" dirty="0"/>
              <a:t>at any time </a:t>
            </a:r>
            <a:r>
              <a:rPr lang="cs-CZ" dirty="0" smtClean="0"/>
              <a:t>and </a:t>
            </a:r>
            <a:r>
              <a:rPr lang="en-US" dirty="0" smtClean="0"/>
              <a:t>nobody </a:t>
            </a:r>
            <a:r>
              <a:rPr lang="en-US" dirty="0"/>
              <a:t>knows.</a:t>
            </a:r>
            <a:endParaRPr lang="cs-CZ" dirty="0" smtClean="0"/>
          </a:p>
          <a:p>
            <a:r>
              <a:rPr lang="cs-CZ" dirty="0" err="1" smtClean="0"/>
              <a:t>Too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r>
              <a:rPr lang="cs-CZ" dirty="0" smtClean="0"/>
              <a:t> </a:t>
            </a:r>
            <a:r>
              <a:rPr lang="cs-CZ" dirty="0" err="1" smtClean="0"/>
              <a:t>exchanging</a:t>
            </a:r>
            <a:r>
              <a:rPr lang="cs-CZ" dirty="0" smtClean="0"/>
              <a:t> and </a:t>
            </a:r>
            <a:r>
              <a:rPr lang="cs-CZ" dirty="0" err="1" smtClean="0"/>
              <a:t>bad</a:t>
            </a:r>
            <a:r>
              <a:rPr lang="cs-CZ" dirty="0" smtClean="0"/>
              <a:t>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 smtClean="0"/>
              <a:t>generation</a:t>
            </a:r>
            <a:endParaRPr lang="cs-CZ" dirty="0" smtClean="0"/>
          </a:p>
          <a:p>
            <a:pPr lvl="1"/>
            <a:r>
              <a:rPr lang="en-US" dirty="0"/>
              <a:t>When the key exchange occurs to two things. First, random was adjusted always the same seed before generating which causes it to generate exactly the same 2 keys. In addition, the keys should not just add for myself. A Secondly, it should send large amounts of data for key not only 16 bit for each client.</a:t>
            </a:r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cs-CZ" dirty="0" err="1">
                <a:effectLst/>
              </a:rPr>
              <a:t>Strcpy</a:t>
            </a:r>
            <a:r>
              <a:rPr lang="cs-CZ" dirty="0">
                <a:effectLst/>
              </a:rPr>
              <a:t> a </a:t>
            </a:r>
            <a:r>
              <a:rPr lang="cs-CZ" dirty="0" err="1" smtClean="0">
                <a:effectLst/>
              </a:rPr>
              <a:t>Strncpy</a:t>
            </a:r>
            <a:endParaRPr lang="cs-CZ" dirty="0" smtClean="0">
              <a:effectLst/>
            </a:endParaRPr>
          </a:p>
          <a:p>
            <a:pPr lvl="1"/>
            <a:r>
              <a:rPr lang="en-US" dirty="0"/>
              <a:t>When generating keys (</a:t>
            </a:r>
            <a:r>
              <a:rPr lang="en-US" dirty="0" err="1"/>
              <a:t>startRead</a:t>
            </a:r>
            <a:r>
              <a:rPr lang="en-US" dirty="0"/>
              <a:t> functions () and ReceiveData2 ()) functions are used </a:t>
            </a:r>
            <a:r>
              <a:rPr lang="en-US" dirty="0" err="1"/>
              <a:t>strcpy</a:t>
            </a:r>
            <a:r>
              <a:rPr lang="en-US" dirty="0"/>
              <a:t> and </a:t>
            </a:r>
            <a:r>
              <a:rPr lang="en-US" dirty="0" err="1"/>
              <a:t>strncpy</a:t>
            </a:r>
            <a:r>
              <a:rPr lang="en-US" dirty="0"/>
              <a:t> and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en-US" dirty="0" smtClean="0"/>
              <a:t> not </a:t>
            </a:r>
            <a:r>
              <a:rPr lang="en-US" dirty="0"/>
              <a:t>suitable for the data field. On closer examination, it has unpredictable behavior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err="1" smtClean="0"/>
              <a:t>Encrypting</a:t>
            </a:r>
            <a:r>
              <a:rPr lang="cs-CZ" dirty="0" smtClean="0"/>
              <a:t> and </a:t>
            </a:r>
            <a:r>
              <a:rPr lang="cs-CZ" dirty="0" err="1" smtClean="0"/>
              <a:t>Decrypting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When encryption and decryption does not recalculate (running on the same fiber), and there is a significant slowdown encryption and decryption operations. In addition, two tables are needed for encryption and decryption which is not so communication will not work</a:t>
            </a:r>
            <a:r>
              <a:rPr lang="en-US" dirty="0" smtClean="0">
                <a:effectLst/>
              </a:rPr>
              <a:t>.</a:t>
            </a:r>
            <a:endParaRPr lang="cs-CZ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encryption, and the first key exchange to random data</a:t>
            </a:r>
          </a:p>
          <a:p>
            <a:r>
              <a:rPr lang="en-US" dirty="0"/>
              <a:t>Checking out a client after lost connection</a:t>
            </a:r>
            <a:r>
              <a:rPr lang="en-US" dirty="0" smtClean="0"/>
              <a:t>:</a:t>
            </a:r>
            <a:endParaRPr lang="cs-CZ" dirty="0" smtClean="0"/>
          </a:p>
          <a:p>
            <a:pPr lvl="1"/>
            <a:r>
              <a:rPr lang="en-US" dirty="0"/>
              <a:t>Once the client shuts his application or crashes, the server still holds data showing that clients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still</a:t>
            </a:r>
            <a:r>
              <a:rPr lang="cs-CZ" dirty="0" smtClean="0"/>
              <a:t> online, and </a:t>
            </a:r>
            <a:r>
              <a:rPr lang="cs-CZ" dirty="0" err="1" smtClean="0"/>
              <a:t>others</a:t>
            </a:r>
            <a:r>
              <a:rPr lang="cs-CZ" dirty="0" smtClean="0"/>
              <a:t> </a:t>
            </a:r>
            <a:r>
              <a:rPr lang="en-US" dirty="0" smtClean="0"/>
              <a:t>will get </a:t>
            </a:r>
            <a:r>
              <a:rPr lang="en-US" dirty="0"/>
              <a:t>it </a:t>
            </a:r>
            <a:r>
              <a:rPr lang="cs-CZ" dirty="0" smtClean="0"/>
              <a:t>his </a:t>
            </a:r>
            <a:r>
              <a:rPr lang="cs-CZ" dirty="0" err="1" smtClean="0"/>
              <a:t>record</a:t>
            </a:r>
            <a:r>
              <a:rPr lang="cs-CZ" dirty="0" smtClean="0"/>
              <a:t> in online list.</a:t>
            </a: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913795" y="6035674"/>
            <a:ext cx="6672865" cy="365125"/>
          </a:xfrm>
        </p:spPr>
        <p:txBody>
          <a:bodyPr/>
          <a:lstStyle/>
          <a:p>
            <a:r>
              <a:rPr lang="en-US" dirty="0" err="1" smtClean="0"/>
              <a:t>Hrochokobry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1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1652</TotalTime>
  <Words>334</Words>
  <Application>Microsoft Office PowerPoint</Application>
  <PresentationFormat>Širokoúhlá obrazovka</PresentationFormat>
  <Paragraphs>39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Trebuchet MS</vt:lpstr>
      <vt:lpstr>Wingdings 2</vt:lpstr>
      <vt:lpstr>Břidlice</vt:lpstr>
      <vt:lpstr>Hrochokobry</vt:lpstr>
      <vt:lpstr>Not responding and crashes</vt:lpstr>
      <vt:lpstr>Static analize</vt:lpstr>
      <vt:lpstr>Analysis results</vt:lpstr>
      <vt:lpstr>Analysis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Valenta</dc:creator>
  <cp:lastModifiedBy>Michal Valenta</cp:lastModifiedBy>
  <cp:revision>7</cp:revision>
  <dcterms:created xsi:type="dcterms:W3CDTF">2014-12-07T16:13:13Z</dcterms:created>
  <dcterms:modified xsi:type="dcterms:W3CDTF">2014-12-08T19:46:07Z</dcterms:modified>
</cp:coreProperties>
</file>