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1"/>
  </p:notesMasterIdLst>
  <p:sldIdLst>
    <p:sldId id="357" r:id="rId2"/>
    <p:sldId id="266" r:id="rId3"/>
    <p:sldId id="345" r:id="rId4"/>
    <p:sldId id="379" r:id="rId5"/>
    <p:sldId id="293" r:id="rId6"/>
    <p:sldId id="380" r:id="rId7"/>
    <p:sldId id="383" r:id="rId8"/>
    <p:sldId id="381" r:id="rId9"/>
    <p:sldId id="384" r:id="rId10"/>
    <p:sldId id="390" r:id="rId11"/>
    <p:sldId id="382" r:id="rId12"/>
    <p:sldId id="385" r:id="rId13"/>
    <p:sldId id="281" r:id="rId14"/>
    <p:sldId id="386" r:id="rId15"/>
    <p:sldId id="387" r:id="rId16"/>
    <p:sldId id="388" r:id="rId17"/>
    <p:sldId id="303" r:id="rId18"/>
    <p:sldId id="362" r:id="rId19"/>
    <p:sldId id="36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2E491C9B-68CA-44C7-81BF-C02D169139CD}">
          <p14:sldIdLst>
            <p14:sldId id="357"/>
            <p14:sldId id="266"/>
          </p14:sldIdLst>
        </p14:section>
        <p14:section name="Section" id="{3730667C-8F93-4157-B5A2-D27223A4333A}">
          <p14:sldIdLst>
            <p14:sldId id="345"/>
            <p14:sldId id="379"/>
            <p14:sldId id="293"/>
            <p14:sldId id="380"/>
            <p14:sldId id="383"/>
            <p14:sldId id="381"/>
            <p14:sldId id="384"/>
            <p14:sldId id="390"/>
            <p14:sldId id="382"/>
            <p14:sldId id="385"/>
            <p14:sldId id="281"/>
            <p14:sldId id="386"/>
            <p14:sldId id="387"/>
            <p14:sldId id="388"/>
          </p14:sldIdLst>
        </p14:section>
        <p14:section name="Text" id="{6C139256-6A63-488C-94BD-A7FE74F4EDD5}">
          <p14:sldIdLst/>
        </p14:section>
        <p14:section name="Timeline" id="{2F487DA4-1F91-4727-AAEC-D538A5B95847}">
          <p14:sldIdLst/>
        </p14:section>
        <p14:section name="Portfolio" id="{D2E1A8CA-1FD5-4485-8591-DAE3AE6D1331}">
          <p14:sldIdLst/>
        </p14:section>
        <p14:section name="Highlight" id="{5E52DD82-7328-4AB8-851B-A72C39D64FAD}">
          <p14:sldIdLst/>
        </p14:section>
        <p14:section name="Steps" id="{99BAF8BC-C491-437C-9774-9573F2859292}">
          <p14:sldIdLst/>
        </p14:section>
        <p14:section name="Team" id="{83DDA188-FB5F-4D43-B760-EB140E1FCA21}">
          <p14:sldIdLst/>
        </p14:section>
        <p14:section name="Logos" id="{FD6765FC-89BA-40F5-B771-BE0966951A76}">
          <p14:sldIdLst/>
        </p14:section>
        <p14:section name="Mockups" id="{317905FB-636A-4E74-B631-9FDC6325A048}">
          <p14:sldIdLst/>
        </p14:section>
        <p14:section name="Charts &amp; Numbers" id="{85C22825-ECE0-4204-A5EA-56F5BA5C2AE2}">
          <p14:sldIdLst/>
        </p14:section>
        <p14:section name="Pricing" id="{7999C9BD-1E52-4543-89E1-82A252B40766}">
          <p14:sldIdLst/>
        </p14:section>
        <p14:section name="Maps" id="{8A918DE3-443F-4E2B-BB3D-187DC3A90EBC}">
          <p14:sldIdLst/>
        </p14:section>
        <p14:section name="Ressources" id="{4AD6E85F-65D5-44FE-9D48-C1AAF5E31D37}">
          <p14:sldIdLst>
            <p14:sldId id="303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2" pos="846" userDrawn="1">
          <p15:clr>
            <a:srgbClr val="A4A3A4"/>
          </p15:clr>
        </p15:guide>
        <p15:guide id="3" pos="6834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8B3"/>
    <a:srgbClr val="313131"/>
    <a:srgbClr val="F39785"/>
    <a:srgbClr val="EDEDED"/>
    <a:srgbClr val="F44336"/>
    <a:srgbClr val="FFFFFF"/>
    <a:srgbClr val="F8F8F8"/>
    <a:srgbClr val="111111"/>
    <a:srgbClr val="12002A"/>
    <a:srgbClr val="1D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EAD06-77AF-55D1-9254-A57324BDD113}" v="9" dt="2019-03-31T19:38:00.556"/>
    <p1510:client id="{EFF49477-8628-72E8-3BC3-F6D9A67CD929}" v="2" dt="2019-03-31T19:41:53.110"/>
    <p1510:client id="{BCA0785D-0C3B-02DA-C398-D7ED821A9C41}" v="2" dt="2019-03-31T19:50:43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6242" autoAdjust="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>
        <p:guide pos="846"/>
        <p:guide pos="6834"/>
        <p:guide orient="horz" pos="504"/>
        <p:guide orient="horz" pos="3816"/>
        <p:guide pos="3840"/>
        <p:guide orient="horz" pos="2160"/>
        <p:guide pos="1209"/>
        <p:guide pos="6471"/>
        <p:guide pos="42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5D971959-953B-463E-BAAE-BE8CB048C413}" type="datetimeFigureOut">
              <a:rPr lang="fr-FR" smtClean="0"/>
              <a:pPr/>
              <a:t>31/03/2019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 Light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 Light" panose="020B0502040204020203" pitchFamily="34" charset="0"/>
              </a:defRPr>
            </a:lvl1pPr>
          </a:lstStyle>
          <a:p>
            <a:fld id="{01BB0138-77EE-466A-BAEB-47D907700EE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 Ligh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5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1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55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235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833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2059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4343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18958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6853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4383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150340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67272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2224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2085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04362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21516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89945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9117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1390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444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9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323" y="2481661"/>
            <a:ext cx="4927354" cy="18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30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27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460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418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004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0322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112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29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833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68573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449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900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831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9140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000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2455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511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1343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2691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1834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52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095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25" r:id="rId2"/>
    <p:sldLayoutId id="2147483726" r:id="rId3"/>
    <p:sldLayoutId id="2147483682" r:id="rId4"/>
    <p:sldLayoutId id="2147483683" r:id="rId5"/>
    <p:sldLayoutId id="2147483684" r:id="rId6"/>
    <p:sldLayoutId id="2147483685" r:id="rId7"/>
    <p:sldLayoutId id="2147483701" r:id="rId8"/>
    <p:sldLayoutId id="2147483724" r:id="rId9"/>
    <p:sldLayoutId id="2147483678" r:id="rId10"/>
    <p:sldLayoutId id="2147483656" r:id="rId11"/>
    <p:sldLayoutId id="2147483679" r:id="rId12"/>
    <p:sldLayoutId id="2147483680" r:id="rId13"/>
    <p:sldLayoutId id="2147483681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2" r:id="rId46"/>
    <p:sldLayoutId id="2147483721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26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343025" y="2456021"/>
            <a:ext cx="4921023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visibles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1343025" y="4390772"/>
            <a:ext cx="4247734" cy="2425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Ce qui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valider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la mise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place de la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stratégie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1537B-01AB-4FDD-B5F7-457C59B814EC}"/>
              </a:ext>
            </a:extLst>
          </p:cNvPr>
          <p:cNvSpPr txBox="1"/>
          <p:nvPr/>
        </p:nvSpPr>
        <p:spPr>
          <a:xfrm>
            <a:off x="1343024" y="2000530"/>
            <a:ext cx="3672859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err="1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Facteurs</a:t>
            </a: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de </a:t>
            </a:r>
            <a:r>
              <a:rPr kumimoji="0" lang="en-US" sz="1200" b="0" i="0" u="none" strike="noStrike" kern="1200" cap="none" spc="100" normalizeH="0" baseline="0" noProof="0" dirty="0" err="1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succès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rgbClr val="B5D8B3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01242" y="-161118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399871" y="1321449"/>
            <a:ext cx="2706093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Améliorer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la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visibilité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399871" y="2538813"/>
            <a:ext cx="345181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Améliorer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l’image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marque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391811" y="3931998"/>
            <a:ext cx="3125874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Augmenter le traffic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4A36E264-D8CC-447D-8513-5C12E7C824E9}"/>
              </a:ext>
            </a:extLst>
          </p:cNvPr>
          <p:cNvSpPr txBox="1"/>
          <p:nvPr/>
        </p:nvSpPr>
        <p:spPr>
          <a:xfrm>
            <a:off x="8399871" y="5171294"/>
            <a:ext cx="345687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Acquérir de nouveaux clients</a:t>
            </a:r>
          </a:p>
        </p:txBody>
      </p:sp>
      <p:sp>
        <p:nvSpPr>
          <p:cNvPr id="19" name="Freeform: Shape 27">
            <a:extLst>
              <a:ext uri="{FF2B5EF4-FFF2-40B4-BE49-F238E27FC236}">
                <a16:creationId xmlns:a16="http://schemas.microsoft.com/office/drawing/2014/main" id="{F8F62112-E8F1-4303-9084-49CFD152D528}"/>
              </a:ext>
            </a:extLst>
          </p:cNvPr>
          <p:cNvSpPr/>
          <p:nvPr/>
        </p:nvSpPr>
        <p:spPr>
          <a:xfrm rot="14498748">
            <a:off x="7575626" y="1858152"/>
            <a:ext cx="638007" cy="542306"/>
          </a:xfrm>
          <a:custGeom>
            <a:avLst/>
            <a:gdLst>
              <a:gd name="connsiteX0" fmla="*/ 147271 w 351692"/>
              <a:gd name="connsiteY0" fmla="*/ 94517 h 298938"/>
              <a:gd name="connsiteX1" fmla="*/ 147271 w 351692"/>
              <a:gd name="connsiteY1" fmla="*/ 24179 h 298938"/>
              <a:gd name="connsiteX2" fmla="*/ 24179 w 351692"/>
              <a:gd name="connsiteY2" fmla="*/ 147271 h 298938"/>
              <a:gd name="connsiteX3" fmla="*/ 147271 w 351692"/>
              <a:gd name="connsiteY3" fmla="*/ 270364 h 298938"/>
              <a:gd name="connsiteX4" fmla="*/ 147271 w 351692"/>
              <a:gd name="connsiteY4" fmla="*/ 198267 h 298938"/>
              <a:gd name="connsiteX5" fmla="*/ 340702 w 351692"/>
              <a:gd name="connsiteY5" fmla="*/ 287948 h 298938"/>
              <a:gd name="connsiteX6" fmla="*/ 147271 w 351692"/>
              <a:gd name="connsiteY6" fmla="*/ 94517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298938">
                <a:moveTo>
                  <a:pt x="147271" y="94517"/>
                </a:moveTo>
                <a:lnTo>
                  <a:pt x="147271" y="24179"/>
                </a:lnTo>
                <a:lnTo>
                  <a:pt x="24179" y="147271"/>
                </a:lnTo>
                <a:lnTo>
                  <a:pt x="147271" y="270364"/>
                </a:lnTo>
                <a:lnTo>
                  <a:pt x="147271" y="198267"/>
                </a:lnTo>
                <a:cubicBezTo>
                  <a:pt x="235194" y="198267"/>
                  <a:pt x="296741" y="226402"/>
                  <a:pt x="340702" y="287948"/>
                </a:cubicBezTo>
                <a:cubicBezTo>
                  <a:pt x="323118" y="200025"/>
                  <a:pt x="270364" y="112102"/>
                  <a:pt x="147271" y="94517"/>
                </a:cubicBezTo>
                <a:close/>
              </a:path>
            </a:pathLst>
          </a:custGeom>
          <a:solidFill>
            <a:srgbClr val="B5D8B3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0" name="Freeform: Shape 27">
            <a:extLst>
              <a:ext uri="{FF2B5EF4-FFF2-40B4-BE49-F238E27FC236}">
                <a16:creationId xmlns:a16="http://schemas.microsoft.com/office/drawing/2014/main" id="{4584A592-22BC-45E4-A5B1-4C05EBA270DF}"/>
              </a:ext>
            </a:extLst>
          </p:cNvPr>
          <p:cNvSpPr/>
          <p:nvPr/>
        </p:nvSpPr>
        <p:spPr>
          <a:xfrm rot="14498748">
            <a:off x="7577174" y="3244676"/>
            <a:ext cx="638007" cy="542306"/>
          </a:xfrm>
          <a:custGeom>
            <a:avLst/>
            <a:gdLst>
              <a:gd name="connsiteX0" fmla="*/ 147271 w 351692"/>
              <a:gd name="connsiteY0" fmla="*/ 94517 h 298938"/>
              <a:gd name="connsiteX1" fmla="*/ 147271 w 351692"/>
              <a:gd name="connsiteY1" fmla="*/ 24179 h 298938"/>
              <a:gd name="connsiteX2" fmla="*/ 24179 w 351692"/>
              <a:gd name="connsiteY2" fmla="*/ 147271 h 298938"/>
              <a:gd name="connsiteX3" fmla="*/ 147271 w 351692"/>
              <a:gd name="connsiteY3" fmla="*/ 270364 h 298938"/>
              <a:gd name="connsiteX4" fmla="*/ 147271 w 351692"/>
              <a:gd name="connsiteY4" fmla="*/ 198267 h 298938"/>
              <a:gd name="connsiteX5" fmla="*/ 340702 w 351692"/>
              <a:gd name="connsiteY5" fmla="*/ 287948 h 298938"/>
              <a:gd name="connsiteX6" fmla="*/ 147271 w 351692"/>
              <a:gd name="connsiteY6" fmla="*/ 94517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298938">
                <a:moveTo>
                  <a:pt x="147271" y="94517"/>
                </a:moveTo>
                <a:lnTo>
                  <a:pt x="147271" y="24179"/>
                </a:lnTo>
                <a:lnTo>
                  <a:pt x="24179" y="147271"/>
                </a:lnTo>
                <a:lnTo>
                  <a:pt x="147271" y="270364"/>
                </a:lnTo>
                <a:lnTo>
                  <a:pt x="147271" y="198267"/>
                </a:lnTo>
                <a:cubicBezTo>
                  <a:pt x="235194" y="198267"/>
                  <a:pt x="296741" y="226402"/>
                  <a:pt x="340702" y="287948"/>
                </a:cubicBezTo>
                <a:cubicBezTo>
                  <a:pt x="323118" y="200025"/>
                  <a:pt x="270364" y="112102"/>
                  <a:pt x="147271" y="94517"/>
                </a:cubicBezTo>
                <a:close/>
              </a:path>
            </a:pathLst>
          </a:custGeom>
          <a:solidFill>
            <a:srgbClr val="B5D8B3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Freeform: Shape 27">
            <a:extLst>
              <a:ext uri="{FF2B5EF4-FFF2-40B4-BE49-F238E27FC236}">
                <a16:creationId xmlns:a16="http://schemas.microsoft.com/office/drawing/2014/main" id="{D8BA4CE4-C03F-4769-B4B0-886955339F91}"/>
              </a:ext>
            </a:extLst>
          </p:cNvPr>
          <p:cNvSpPr/>
          <p:nvPr/>
        </p:nvSpPr>
        <p:spPr>
          <a:xfrm rot="14498748">
            <a:off x="7567566" y="4462141"/>
            <a:ext cx="638007" cy="542306"/>
          </a:xfrm>
          <a:custGeom>
            <a:avLst/>
            <a:gdLst>
              <a:gd name="connsiteX0" fmla="*/ 147271 w 351692"/>
              <a:gd name="connsiteY0" fmla="*/ 94517 h 298938"/>
              <a:gd name="connsiteX1" fmla="*/ 147271 w 351692"/>
              <a:gd name="connsiteY1" fmla="*/ 24179 h 298938"/>
              <a:gd name="connsiteX2" fmla="*/ 24179 w 351692"/>
              <a:gd name="connsiteY2" fmla="*/ 147271 h 298938"/>
              <a:gd name="connsiteX3" fmla="*/ 147271 w 351692"/>
              <a:gd name="connsiteY3" fmla="*/ 270364 h 298938"/>
              <a:gd name="connsiteX4" fmla="*/ 147271 w 351692"/>
              <a:gd name="connsiteY4" fmla="*/ 198267 h 298938"/>
              <a:gd name="connsiteX5" fmla="*/ 340702 w 351692"/>
              <a:gd name="connsiteY5" fmla="*/ 287948 h 298938"/>
              <a:gd name="connsiteX6" fmla="*/ 147271 w 351692"/>
              <a:gd name="connsiteY6" fmla="*/ 94517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298938">
                <a:moveTo>
                  <a:pt x="147271" y="94517"/>
                </a:moveTo>
                <a:lnTo>
                  <a:pt x="147271" y="24179"/>
                </a:lnTo>
                <a:lnTo>
                  <a:pt x="24179" y="147271"/>
                </a:lnTo>
                <a:lnTo>
                  <a:pt x="147271" y="270364"/>
                </a:lnTo>
                <a:lnTo>
                  <a:pt x="147271" y="198267"/>
                </a:lnTo>
                <a:cubicBezTo>
                  <a:pt x="235194" y="198267"/>
                  <a:pt x="296741" y="226402"/>
                  <a:pt x="340702" y="287948"/>
                </a:cubicBezTo>
                <a:cubicBezTo>
                  <a:pt x="323118" y="200025"/>
                  <a:pt x="270364" y="112102"/>
                  <a:pt x="147271" y="94517"/>
                </a:cubicBezTo>
                <a:close/>
              </a:path>
            </a:pathLst>
          </a:custGeom>
          <a:solidFill>
            <a:srgbClr val="B5D8B3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88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224369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Grille d'animation mensuelle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/>
                <a:cs typeface="Segoe UI Semibold"/>
              </a:rPr>
              <a:t>07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4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Temps fort annuels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/>
                <a:cs typeface="Segoe UI Semibold"/>
              </a:rPr>
              <a:t>08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A5140-73D4-470D-BA06-6AEBE638675A}"/>
              </a:ext>
            </a:extLst>
          </p:cNvPr>
          <p:cNvSpPr/>
          <p:nvPr/>
        </p:nvSpPr>
        <p:spPr>
          <a:xfrm>
            <a:off x="6945352" y="808785"/>
            <a:ext cx="4756728" cy="5287692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3665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343025" y="2456021"/>
            <a:ext cx="4921023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Positionnement</a:t>
            </a:r>
            <a:r>
              <a:rPr lang="en-US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5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stratégique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1343025" y="4390772"/>
            <a:ext cx="4247734" cy="2425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Sur des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évènements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dates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importantes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1537B-01AB-4FDD-B5F7-457C59B814EC}"/>
              </a:ext>
            </a:extLst>
          </p:cNvPr>
          <p:cNvSpPr txBox="1"/>
          <p:nvPr/>
        </p:nvSpPr>
        <p:spPr>
          <a:xfrm>
            <a:off x="1343024" y="2000530"/>
            <a:ext cx="2749581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Temps forts &amp; publications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rgbClr val="B5D8B3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01242" y="-161118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216029" y="261541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BattleDev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9550-41CC-4FFF-90FD-34983F7955BB}"/>
              </a:ext>
            </a:extLst>
          </p:cNvPr>
          <p:cNvSpPr txBox="1"/>
          <p:nvPr/>
        </p:nvSpPr>
        <p:spPr>
          <a:xfrm>
            <a:off x="8249011" y="696008"/>
            <a:ext cx="2635476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26 Mars 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Concours de </a:t>
            </a:r>
            <a:r>
              <a:rPr lang="en-US" dirty="0" err="1">
                <a:solidFill>
                  <a:prstClr val="white"/>
                </a:solidFill>
              </a:rPr>
              <a:t>développement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216029" y="1715184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DevFest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85E0-B39D-40B1-8381-5D72D373B244}"/>
              </a:ext>
            </a:extLst>
          </p:cNvPr>
          <p:cNvSpPr txBox="1"/>
          <p:nvPr/>
        </p:nvSpPr>
        <p:spPr>
          <a:xfrm>
            <a:off x="8213499" y="2141849"/>
            <a:ext cx="2635476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Différentes</a:t>
            </a:r>
            <a:r>
              <a:rPr lang="en-US" dirty="0">
                <a:solidFill>
                  <a:prstClr val="white"/>
                </a:solidFill>
              </a:rPr>
              <a:t> dates </a:t>
            </a:r>
            <a:r>
              <a:rPr lang="en-US" dirty="0" err="1">
                <a:solidFill>
                  <a:prstClr val="white"/>
                </a:solidFill>
              </a:rPr>
              <a:t>suivant</a:t>
            </a:r>
            <a:r>
              <a:rPr lang="en-US" dirty="0">
                <a:solidFill>
                  <a:prstClr val="white"/>
                </a:solidFill>
              </a:rPr>
              <a:t> la </a:t>
            </a:r>
            <a:r>
              <a:rPr lang="en-US" dirty="0" err="1">
                <a:solidFill>
                  <a:prstClr val="white"/>
                </a:solidFill>
              </a:rPr>
              <a:t>localisation</a:t>
            </a:r>
            <a:r>
              <a:rPr lang="en-US" dirty="0">
                <a:solidFill>
                  <a:prstClr val="white"/>
                </a:solidFill>
              </a:rPr>
              <a:t> (Paris, Lyon, Nantes, Brest…)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145008" y="3147755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ReactEurope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E156-9A7B-4D28-8AF3-3AD82DB918E4}"/>
              </a:ext>
            </a:extLst>
          </p:cNvPr>
          <p:cNvSpPr txBox="1"/>
          <p:nvPr/>
        </p:nvSpPr>
        <p:spPr>
          <a:xfrm>
            <a:off x="8142477" y="3540265"/>
            <a:ext cx="3709213" cy="7965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21 Mai 2019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Conférence</a:t>
            </a:r>
            <a:r>
              <a:rPr lang="en-US" dirty="0">
                <a:solidFill>
                  <a:prstClr val="white"/>
                </a:solidFill>
              </a:rPr>
              <a:t> + Workshop sur le framework React native</a:t>
            </a:r>
          </a:p>
          <a:p>
            <a:pPr lvl="0">
              <a:lnSpc>
                <a:spcPct val="150000"/>
              </a:lnSpc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74A1B1-B426-4BE4-BF52-21D48C84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949" y="300983"/>
            <a:ext cx="300458" cy="30045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D3F298-7B03-45E3-9A7D-0C01297A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8949" y="1781369"/>
            <a:ext cx="300458" cy="3004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F0DA220-6087-4844-8D65-3A8DB2A62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7928" y="3213940"/>
            <a:ext cx="300458" cy="300458"/>
          </a:xfrm>
          <a:prstGeom prst="rect">
            <a:avLst/>
          </a:prstGeom>
        </p:spPr>
      </p:pic>
      <p:sp>
        <p:nvSpPr>
          <p:cNvPr id="20" name="TextBox 27">
            <a:extLst>
              <a:ext uri="{FF2B5EF4-FFF2-40B4-BE49-F238E27FC236}">
                <a16:creationId xmlns:a16="http://schemas.microsoft.com/office/drawing/2014/main" id="{7809F639-2543-4523-AA02-D45750349FBD}"/>
              </a:ext>
            </a:extLst>
          </p:cNvPr>
          <p:cNvSpPr txBox="1"/>
          <p:nvPr/>
        </p:nvSpPr>
        <p:spPr>
          <a:xfrm>
            <a:off x="8145008" y="4645998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Web2Day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59C0BBB6-C7DD-4D1C-B984-C5C66FE27BB5}"/>
              </a:ext>
            </a:extLst>
          </p:cNvPr>
          <p:cNvSpPr txBox="1"/>
          <p:nvPr/>
        </p:nvSpPr>
        <p:spPr>
          <a:xfrm>
            <a:off x="8142477" y="5038508"/>
            <a:ext cx="3709213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>
                <a:solidFill>
                  <a:prstClr val="white"/>
                </a:solidFill>
              </a:rPr>
              <a:t>5 – 7 </a:t>
            </a:r>
            <a:r>
              <a:rPr lang="en-US" dirty="0" err="1">
                <a:solidFill>
                  <a:prstClr val="white"/>
                </a:solidFill>
              </a:rPr>
              <a:t>Juin</a:t>
            </a:r>
            <a:endParaRPr lang="en-US" dirty="0">
              <a:solidFill>
                <a:prstClr val="white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2" name="Graphic 18">
            <a:extLst>
              <a:ext uri="{FF2B5EF4-FFF2-40B4-BE49-F238E27FC236}">
                <a16:creationId xmlns:a16="http://schemas.microsoft.com/office/drawing/2014/main" id="{F0F7604D-DDB7-4D6D-8457-B6F47ED7A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7928" y="4712183"/>
            <a:ext cx="300458" cy="300458"/>
          </a:xfrm>
          <a:prstGeom prst="rect">
            <a:avLst/>
          </a:prstGeom>
        </p:spPr>
      </p:pic>
      <p:sp>
        <p:nvSpPr>
          <p:cNvPr id="30" name="TextBox 27">
            <a:extLst>
              <a:ext uri="{FF2B5EF4-FFF2-40B4-BE49-F238E27FC236}">
                <a16:creationId xmlns:a16="http://schemas.microsoft.com/office/drawing/2014/main" id="{81F9C7D5-272A-4CFF-B2E2-69D95F76B044}"/>
              </a:ext>
            </a:extLst>
          </p:cNvPr>
          <p:cNvSpPr txBox="1"/>
          <p:nvPr/>
        </p:nvSpPr>
        <p:spPr>
          <a:xfrm>
            <a:off x="8145007" y="5719313"/>
            <a:ext cx="3129633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Évenements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French Tech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04891903-EE4A-4FF2-B9EF-CDF199433AFB}"/>
              </a:ext>
            </a:extLst>
          </p:cNvPr>
          <p:cNvSpPr txBox="1"/>
          <p:nvPr/>
        </p:nvSpPr>
        <p:spPr>
          <a:xfrm>
            <a:off x="8142477" y="6111823"/>
            <a:ext cx="3709213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Suivants</a:t>
            </a:r>
            <a:r>
              <a:rPr lang="en-US" dirty="0">
                <a:solidFill>
                  <a:prstClr val="white"/>
                </a:solidFill>
              </a:rPr>
              <a:t> les </a:t>
            </a:r>
            <a:r>
              <a:rPr lang="en-US" dirty="0" err="1">
                <a:solidFill>
                  <a:prstClr val="white"/>
                </a:solidFill>
              </a:rPr>
              <a:t>actualités</a:t>
            </a:r>
            <a:r>
              <a:rPr lang="en-US" dirty="0">
                <a:solidFill>
                  <a:prstClr val="white"/>
                </a:solidFill>
              </a:rPr>
              <a:t> majeures</a:t>
            </a:r>
          </a:p>
          <a:p>
            <a:pPr lvl="0">
              <a:lnSpc>
                <a:spcPct val="150000"/>
              </a:lnSpc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2" name="Graphic 18">
            <a:extLst>
              <a:ext uri="{FF2B5EF4-FFF2-40B4-BE49-F238E27FC236}">
                <a16:creationId xmlns:a16="http://schemas.microsoft.com/office/drawing/2014/main" id="{F90CD025-2846-4648-B470-97F8910C3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7928" y="5785498"/>
            <a:ext cx="300458" cy="3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Organisation et moyens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/>
                <a:cs typeface="Segoe UI Semibold"/>
              </a:rPr>
              <a:t>09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7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Mesure de la performance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/>
                <a:cs typeface="Segoe UI Semibold"/>
              </a:rPr>
              <a:t>10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A5140-73D4-470D-BA06-6AEBE638675A}"/>
              </a:ext>
            </a:extLst>
          </p:cNvPr>
          <p:cNvSpPr/>
          <p:nvPr/>
        </p:nvSpPr>
        <p:spPr>
          <a:xfrm>
            <a:off x="6945352" y="808785"/>
            <a:ext cx="4756728" cy="5287692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1225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948CE-C207-4CCB-B3B2-76D22E3811CC}"/>
              </a:ext>
            </a:extLst>
          </p:cNvPr>
          <p:cNvSpPr txBox="1"/>
          <p:nvPr/>
        </p:nvSpPr>
        <p:spPr>
          <a:xfrm>
            <a:off x="1343025" y="2456021"/>
            <a:ext cx="4921023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Statistiques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F1FA7-EC6D-4E96-B3A6-30F75D0E5371}"/>
              </a:ext>
            </a:extLst>
          </p:cNvPr>
          <p:cNvSpPr txBox="1"/>
          <p:nvPr/>
        </p:nvSpPr>
        <p:spPr>
          <a:xfrm>
            <a:off x="1343025" y="4390772"/>
            <a:ext cx="4247734" cy="2425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regardera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priorité</a:t>
            </a:r>
            <a:r>
              <a:rPr lang="en-US" dirty="0"/>
              <a:t>, </a:t>
            </a:r>
            <a:r>
              <a:rPr lang="en-US" dirty="0" err="1"/>
              <a:t>suivant</a:t>
            </a:r>
            <a:r>
              <a:rPr lang="en-US" dirty="0"/>
              <a:t> le canal </a:t>
            </a:r>
            <a:r>
              <a:rPr lang="en-US" dirty="0" err="1"/>
              <a:t>choisi</a:t>
            </a:r>
            <a:r>
              <a:rPr lang="en-US" dirty="0"/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1537B-01AB-4FDD-B5F7-457C59B814EC}"/>
              </a:ext>
            </a:extLst>
          </p:cNvPr>
          <p:cNvSpPr txBox="1"/>
          <p:nvPr/>
        </p:nvSpPr>
        <p:spPr>
          <a:xfrm>
            <a:off x="1343024" y="2000530"/>
            <a:ext cx="3672859" cy="20101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00" normalizeH="0" baseline="0" noProof="0" dirty="0" err="1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Mesures</a:t>
            </a: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et </a:t>
            </a:r>
            <a:r>
              <a:rPr kumimoji="0" lang="en-US" sz="1200" b="0" i="0" u="none" strike="noStrike" kern="1200" cap="none" spc="100" normalizeH="0" baseline="0" noProof="0" dirty="0" err="1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indicateurs</a:t>
            </a: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 de performances</a:t>
            </a:r>
            <a:endParaRPr kumimoji="0" lang="fr-FR" sz="1200" b="0" i="0" u="none" strike="noStrike" kern="1200" cap="none" spc="100" normalizeH="0" baseline="0" noProof="0" dirty="0">
              <a:ln>
                <a:noFill/>
              </a:ln>
              <a:solidFill>
                <a:srgbClr val="B5D8B3"/>
              </a:soli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E96E5-B5CE-402A-844C-65C0A3B0585A}"/>
              </a:ext>
            </a:extLst>
          </p:cNvPr>
          <p:cNvSpPr/>
          <p:nvPr/>
        </p:nvSpPr>
        <p:spPr>
          <a:xfrm>
            <a:off x="6601242" y="-161118"/>
            <a:ext cx="55197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8A07F2-9D8B-4888-8447-A7FA7F93695E}"/>
              </a:ext>
            </a:extLst>
          </p:cNvPr>
          <p:cNvSpPr txBox="1"/>
          <p:nvPr/>
        </p:nvSpPr>
        <p:spPr>
          <a:xfrm>
            <a:off x="8470893" y="226449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Facebook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9550-41CC-4FFF-90FD-34983F7955BB}"/>
              </a:ext>
            </a:extLst>
          </p:cNvPr>
          <p:cNvSpPr txBox="1"/>
          <p:nvPr/>
        </p:nvSpPr>
        <p:spPr>
          <a:xfrm>
            <a:off x="8503874" y="660916"/>
            <a:ext cx="2883587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Nombres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d’abonnés</a:t>
            </a:r>
            <a:r>
              <a:rPr lang="en-US" dirty="0">
                <a:solidFill>
                  <a:prstClr val="white"/>
                </a:solidFill>
              </a:rPr>
              <a:t>, Like par publication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Portée</a:t>
            </a:r>
            <a:r>
              <a:rPr lang="en-US" dirty="0">
                <a:solidFill>
                  <a:prstClr val="white"/>
                </a:solidFill>
              </a:rPr>
              <a:t> &amp; </a:t>
            </a:r>
            <a:r>
              <a:rPr lang="en-US" dirty="0" err="1">
                <a:solidFill>
                  <a:prstClr val="white"/>
                </a:solidFill>
              </a:rPr>
              <a:t>Taux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d’engagement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E63C93-31F2-441A-A6ED-5E1B282E1382}"/>
              </a:ext>
            </a:extLst>
          </p:cNvPr>
          <p:cNvSpPr txBox="1"/>
          <p:nvPr/>
        </p:nvSpPr>
        <p:spPr>
          <a:xfrm>
            <a:off x="8470893" y="1761926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Twitter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5785E0-B39D-40B1-8381-5D72D373B244}"/>
              </a:ext>
            </a:extLst>
          </p:cNvPr>
          <p:cNvSpPr txBox="1"/>
          <p:nvPr/>
        </p:nvSpPr>
        <p:spPr>
          <a:xfrm>
            <a:off x="8468363" y="2188591"/>
            <a:ext cx="2635476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Nombre</a:t>
            </a:r>
            <a:r>
              <a:rPr lang="en-US" dirty="0">
                <a:solidFill>
                  <a:prstClr val="white"/>
                </a:solidFill>
              </a:rPr>
              <a:t> de followers &amp; variations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Nombre</a:t>
            </a:r>
            <a:r>
              <a:rPr lang="en-US" dirty="0">
                <a:solidFill>
                  <a:prstClr val="white"/>
                </a:solidFill>
              </a:rPr>
              <a:t> de re-tweet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Taux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d’engagement</a:t>
            </a:r>
            <a:endParaRPr lang="en-US" dirty="0">
              <a:solidFill>
                <a:prstClr val="white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5C6AF6-2FE1-4FAC-8274-38A14F8812BF}"/>
              </a:ext>
            </a:extLst>
          </p:cNvPr>
          <p:cNvSpPr txBox="1"/>
          <p:nvPr/>
        </p:nvSpPr>
        <p:spPr>
          <a:xfrm>
            <a:off x="8468363" y="3538141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LinkedIn</a:t>
            </a:r>
            <a:endParaRPr kumimoji="0" lang="fr-FR" sz="2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AE156-9A7B-4D28-8AF3-3AD82DB918E4}"/>
              </a:ext>
            </a:extLst>
          </p:cNvPr>
          <p:cNvSpPr txBox="1"/>
          <p:nvPr/>
        </p:nvSpPr>
        <p:spPr>
          <a:xfrm>
            <a:off x="8465832" y="3930651"/>
            <a:ext cx="3709213" cy="13505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Nombres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d’abonnés</a:t>
            </a:r>
            <a:r>
              <a:rPr lang="en-US" dirty="0">
                <a:solidFill>
                  <a:prstClr val="white"/>
                </a:solidFill>
              </a:rPr>
              <a:t> / Contacts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Nombres</a:t>
            </a:r>
            <a:r>
              <a:rPr lang="en-US" dirty="0">
                <a:solidFill>
                  <a:prstClr val="white"/>
                </a:solidFill>
              </a:rPr>
              <a:t> de </a:t>
            </a:r>
            <a:r>
              <a:rPr lang="en-US" dirty="0" err="1">
                <a:solidFill>
                  <a:prstClr val="white"/>
                </a:solidFill>
              </a:rPr>
              <a:t>vues</a:t>
            </a:r>
            <a:r>
              <a:rPr lang="en-US" dirty="0">
                <a:solidFill>
                  <a:prstClr val="white"/>
                </a:solidFill>
              </a:rPr>
              <a:t> des publications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Nombre</a:t>
            </a:r>
            <a:r>
              <a:rPr lang="en-US" dirty="0">
                <a:solidFill>
                  <a:prstClr val="white"/>
                </a:solidFill>
              </a:rPr>
              <a:t> de re-partage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Taux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d’engagement</a:t>
            </a:r>
            <a:endParaRPr lang="en-US" dirty="0">
              <a:solidFill>
                <a:prstClr val="white"/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4A36E264-D8CC-447D-8513-5C12E7C824E9}"/>
              </a:ext>
            </a:extLst>
          </p:cNvPr>
          <p:cNvSpPr txBox="1"/>
          <p:nvPr/>
        </p:nvSpPr>
        <p:spPr>
          <a:xfrm>
            <a:off x="8465832" y="5552977"/>
            <a:ext cx="2160000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Site Web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8A341D08-B3FD-4BFC-AA93-74A3282753D9}"/>
              </a:ext>
            </a:extLst>
          </p:cNvPr>
          <p:cNvSpPr txBox="1"/>
          <p:nvPr/>
        </p:nvSpPr>
        <p:spPr>
          <a:xfrm>
            <a:off x="8463301" y="5945487"/>
            <a:ext cx="3709213" cy="5195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en-US" dirty="0" err="1">
                <a:solidFill>
                  <a:prstClr val="white"/>
                </a:solidFill>
              </a:rPr>
              <a:t>Toutes</a:t>
            </a:r>
            <a:r>
              <a:rPr lang="en-US" dirty="0">
                <a:solidFill>
                  <a:prstClr val="white"/>
                </a:solidFill>
              </a:rPr>
              <a:t> les </a:t>
            </a:r>
            <a:r>
              <a:rPr lang="en-US" dirty="0" err="1">
                <a:solidFill>
                  <a:prstClr val="white"/>
                </a:solidFill>
              </a:rPr>
              <a:t>statistiques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concernant</a:t>
            </a:r>
            <a:r>
              <a:rPr lang="en-US" dirty="0">
                <a:solidFill>
                  <a:prstClr val="white"/>
                </a:solidFill>
              </a:rPr>
              <a:t> le traffic sur le site</a:t>
            </a:r>
          </a:p>
          <a:p>
            <a:pPr lvl="0">
              <a:lnSpc>
                <a:spcPct val="150000"/>
              </a:lnSpc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E4E244FE-CA87-4D0D-BD39-EA7991FF0C43}"/>
              </a:ext>
            </a:extLst>
          </p:cNvPr>
          <p:cNvSpPr/>
          <p:nvPr/>
        </p:nvSpPr>
        <p:spPr>
          <a:xfrm>
            <a:off x="7461179" y="646292"/>
            <a:ext cx="273110" cy="557142"/>
          </a:xfrm>
          <a:custGeom>
            <a:avLst/>
            <a:gdLst>
              <a:gd name="connsiteX0" fmla="*/ 159544 w 238125"/>
              <a:gd name="connsiteY0" fmla="*/ 111919 h 485775"/>
              <a:gd name="connsiteX1" fmla="*/ 159544 w 238125"/>
              <a:gd name="connsiteY1" fmla="*/ 159544 h 485775"/>
              <a:gd name="connsiteX2" fmla="*/ 235744 w 238125"/>
              <a:gd name="connsiteY2" fmla="*/ 159544 h 485775"/>
              <a:gd name="connsiteX3" fmla="*/ 226219 w 238125"/>
              <a:gd name="connsiteY3" fmla="*/ 245269 h 485775"/>
              <a:gd name="connsiteX4" fmla="*/ 159544 w 238125"/>
              <a:gd name="connsiteY4" fmla="*/ 245269 h 485775"/>
              <a:gd name="connsiteX5" fmla="*/ 159544 w 238125"/>
              <a:gd name="connsiteY5" fmla="*/ 483394 h 485775"/>
              <a:gd name="connsiteX6" fmla="*/ 54769 w 238125"/>
              <a:gd name="connsiteY6" fmla="*/ 483394 h 485775"/>
              <a:gd name="connsiteX7" fmla="*/ 54769 w 238125"/>
              <a:gd name="connsiteY7" fmla="*/ 245269 h 485775"/>
              <a:gd name="connsiteX8" fmla="*/ 7144 w 238125"/>
              <a:gd name="connsiteY8" fmla="*/ 245269 h 485775"/>
              <a:gd name="connsiteX9" fmla="*/ 7144 w 238125"/>
              <a:gd name="connsiteY9" fmla="*/ 159544 h 485775"/>
              <a:gd name="connsiteX10" fmla="*/ 54769 w 238125"/>
              <a:gd name="connsiteY10" fmla="*/ 159544 h 485775"/>
              <a:gd name="connsiteX11" fmla="*/ 54769 w 238125"/>
              <a:gd name="connsiteY11" fmla="*/ 111919 h 485775"/>
              <a:gd name="connsiteX12" fmla="*/ 130969 w 238125"/>
              <a:gd name="connsiteY12" fmla="*/ 7144 h 485775"/>
              <a:gd name="connsiteX13" fmla="*/ 235744 w 238125"/>
              <a:gd name="connsiteY13" fmla="*/ 7144 h 485775"/>
              <a:gd name="connsiteX14" fmla="*/ 235744 w 238125"/>
              <a:gd name="connsiteY14" fmla="*/ 83344 h 485775"/>
              <a:gd name="connsiteX15" fmla="*/ 188119 w 238125"/>
              <a:gd name="connsiteY15" fmla="*/ 83344 h 485775"/>
              <a:gd name="connsiteX16" fmla="*/ 159544 w 238125"/>
              <a:gd name="connsiteY16" fmla="*/ 11191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25" h="485775">
                <a:moveTo>
                  <a:pt x="159544" y="111919"/>
                </a:moveTo>
                <a:lnTo>
                  <a:pt x="159544" y="159544"/>
                </a:lnTo>
                <a:lnTo>
                  <a:pt x="235744" y="159544"/>
                </a:lnTo>
                <a:lnTo>
                  <a:pt x="226219" y="245269"/>
                </a:lnTo>
                <a:lnTo>
                  <a:pt x="159544" y="245269"/>
                </a:lnTo>
                <a:lnTo>
                  <a:pt x="159544" y="483394"/>
                </a:lnTo>
                <a:lnTo>
                  <a:pt x="54769" y="483394"/>
                </a:lnTo>
                <a:lnTo>
                  <a:pt x="54769" y="245269"/>
                </a:lnTo>
                <a:lnTo>
                  <a:pt x="7144" y="245269"/>
                </a:lnTo>
                <a:lnTo>
                  <a:pt x="7144" y="159544"/>
                </a:lnTo>
                <a:lnTo>
                  <a:pt x="54769" y="159544"/>
                </a:lnTo>
                <a:lnTo>
                  <a:pt x="54769" y="111919"/>
                </a:lnTo>
                <a:cubicBezTo>
                  <a:pt x="54769" y="111919"/>
                  <a:pt x="46196" y="21431"/>
                  <a:pt x="130969" y="7144"/>
                </a:cubicBezTo>
                <a:lnTo>
                  <a:pt x="235744" y="7144"/>
                </a:lnTo>
                <a:lnTo>
                  <a:pt x="235744" y="83344"/>
                </a:lnTo>
                <a:lnTo>
                  <a:pt x="188119" y="83344"/>
                </a:lnTo>
                <a:cubicBezTo>
                  <a:pt x="188119" y="83344"/>
                  <a:pt x="161449" y="82391"/>
                  <a:pt x="159544" y="111919"/>
                </a:cubicBezTo>
                <a:close/>
              </a:path>
            </a:pathLst>
          </a:custGeom>
          <a:solidFill>
            <a:srgbClr val="B5D8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89944C61-73C8-4A1A-BAB9-9E6BC5A2585C}"/>
              </a:ext>
            </a:extLst>
          </p:cNvPr>
          <p:cNvSpPr/>
          <p:nvPr/>
        </p:nvSpPr>
        <p:spPr>
          <a:xfrm>
            <a:off x="7363888" y="2226610"/>
            <a:ext cx="557142" cy="458822"/>
          </a:xfrm>
          <a:custGeom>
            <a:avLst/>
            <a:gdLst>
              <a:gd name="connsiteX0" fmla="*/ 435769 w 485775"/>
              <a:gd name="connsiteY0" fmla="*/ 73819 h 400050"/>
              <a:gd name="connsiteX1" fmla="*/ 483394 w 485775"/>
              <a:gd name="connsiteY1" fmla="*/ 64294 h 400050"/>
              <a:gd name="connsiteX2" fmla="*/ 435769 w 485775"/>
              <a:gd name="connsiteY2" fmla="*/ 111919 h 400050"/>
              <a:gd name="connsiteX3" fmla="*/ 435769 w 485775"/>
              <a:gd name="connsiteY3" fmla="*/ 111919 h 400050"/>
              <a:gd name="connsiteX4" fmla="*/ 435769 w 485775"/>
              <a:gd name="connsiteY4" fmla="*/ 140494 h 400050"/>
              <a:gd name="connsiteX5" fmla="*/ 7144 w 485775"/>
              <a:gd name="connsiteY5" fmla="*/ 359569 h 400050"/>
              <a:gd name="connsiteX6" fmla="*/ 140494 w 485775"/>
              <a:gd name="connsiteY6" fmla="*/ 311944 h 400050"/>
              <a:gd name="connsiteX7" fmla="*/ 54769 w 485775"/>
              <a:gd name="connsiteY7" fmla="*/ 254794 h 400050"/>
              <a:gd name="connsiteX8" fmla="*/ 92869 w 485775"/>
              <a:gd name="connsiteY8" fmla="*/ 245269 h 400050"/>
              <a:gd name="connsiteX9" fmla="*/ 26194 w 485775"/>
              <a:gd name="connsiteY9" fmla="*/ 150019 h 400050"/>
              <a:gd name="connsiteX10" fmla="*/ 72866 w 485775"/>
              <a:gd name="connsiteY10" fmla="*/ 168116 h 400050"/>
              <a:gd name="connsiteX11" fmla="*/ 35719 w 485775"/>
              <a:gd name="connsiteY11" fmla="*/ 26194 h 400050"/>
              <a:gd name="connsiteX12" fmla="*/ 229076 w 485775"/>
              <a:gd name="connsiteY12" fmla="*/ 130016 h 400050"/>
              <a:gd name="connsiteX13" fmla="*/ 238601 w 485775"/>
              <a:gd name="connsiteY13" fmla="*/ 128111 h 400050"/>
              <a:gd name="connsiteX14" fmla="*/ 236696 w 485775"/>
              <a:gd name="connsiteY14" fmla="*/ 107156 h 400050"/>
              <a:gd name="connsiteX15" fmla="*/ 336709 w 485775"/>
              <a:gd name="connsiteY15" fmla="*/ 7144 h 400050"/>
              <a:gd name="connsiteX16" fmla="*/ 417671 w 485775"/>
              <a:gd name="connsiteY16" fmla="*/ 45244 h 400050"/>
              <a:gd name="connsiteX17" fmla="*/ 465296 w 485775"/>
              <a:gd name="connsiteY17" fmla="*/ 16669 h 400050"/>
              <a:gd name="connsiteX18" fmla="*/ 435769 w 485775"/>
              <a:gd name="connsiteY18" fmla="*/ 7381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5775" h="400050">
                <a:moveTo>
                  <a:pt x="435769" y="73819"/>
                </a:moveTo>
                <a:lnTo>
                  <a:pt x="483394" y="64294"/>
                </a:lnTo>
                <a:cubicBezTo>
                  <a:pt x="483394" y="64294"/>
                  <a:pt x="443389" y="109061"/>
                  <a:pt x="435769" y="111919"/>
                </a:cubicBezTo>
                <a:lnTo>
                  <a:pt x="435769" y="111919"/>
                </a:lnTo>
                <a:cubicBezTo>
                  <a:pt x="434816" y="133826"/>
                  <a:pt x="435769" y="140494"/>
                  <a:pt x="435769" y="140494"/>
                </a:cubicBezTo>
                <a:cubicBezTo>
                  <a:pt x="344329" y="532924"/>
                  <a:pt x="7144" y="359569"/>
                  <a:pt x="7144" y="359569"/>
                </a:cubicBezTo>
                <a:cubicBezTo>
                  <a:pt x="130016" y="362426"/>
                  <a:pt x="140494" y="311944"/>
                  <a:pt x="140494" y="311944"/>
                </a:cubicBezTo>
                <a:cubicBezTo>
                  <a:pt x="69056" y="301466"/>
                  <a:pt x="54769" y="254794"/>
                  <a:pt x="54769" y="254794"/>
                </a:cubicBezTo>
                <a:cubicBezTo>
                  <a:pt x="79534" y="266224"/>
                  <a:pt x="92869" y="245269"/>
                  <a:pt x="92869" y="245269"/>
                </a:cubicBezTo>
                <a:cubicBezTo>
                  <a:pt x="15716" y="225266"/>
                  <a:pt x="26194" y="150019"/>
                  <a:pt x="26194" y="150019"/>
                </a:cubicBezTo>
                <a:cubicBezTo>
                  <a:pt x="39529" y="161449"/>
                  <a:pt x="60484" y="166211"/>
                  <a:pt x="72866" y="168116"/>
                </a:cubicBezTo>
                <a:cubicBezTo>
                  <a:pt x="64294" y="157639"/>
                  <a:pt x="-8096" y="70961"/>
                  <a:pt x="35719" y="26194"/>
                </a:cubicBezTo>
                <a:cubicBezTo>
                  <a:pt x="35719" y="26194"/>
                  <a:pt x="89059" y="121444"/>
                  <a:pt x="229076" y="130016"/>
                </a:cubicBezTo>
                <a:lnTo>
                  <a:pt x="238601" y="128111"/>
                </a:lnTo>
                <a:cubicBezTo>
                  <a:pt x="236696" y="121444"/>
                  <a:pt x="236696" y="114776"/>
                  <a:pt x="236696" y="107156"/>
                </a:cubicBezTo>
                <a:cubicBezTo>
                  <a:pt x="236696" y="51911"/>
                  <a:pt x="281464" y="7144"/>
                  <a:pt x="336709" y="7144"/>
                </a:cubicBezTo>
                <a:cubicBezTo>
                  <a:pt x="403384" y="7144"/>
                  <a:pt x="417671" y="45244"/>
                  <a:pt x="417671" y="45244"/>
                </a:cubicBezTo>
                <a:lnTo>
                  <a:pt x="465296" y="16669"/>
                </a:lnTo>
                <a:cubicBezTo>
                  <a:pt x="464344" y="16669"/>
                  <a:pt x="459581" y="64294"/>
                  <a:pt x="435769" y="73819"/>
                </a:cubicBezTo>
                <a:close/>
              </a:path>
            </a:pathLst>
          </a:custGeom>
          <a:solidFill>
            <a:srgbClr val="B5D8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E9933971-B295-4E50-8A1F-A8281080F3FE}"/>
              </a:ext>
            </a:extLst>
          </p:cNvPr>
          <p:cNvSpPr/>
          <p:nvPr/>
        </p:nvSpPr>
        <p:spPr>
          <a:xfrm>
            <a:off x="7363888" y="3845918"/>
            <a:ext cx="557142" cy="524368"/>
          </a:xfrm>
          <a:custGeom>
            <a:avLst/>
            <a:gdLst>
              <a:gd name="connsiteX0" fmla="*/ 388144 w 485775"/>
              <a:gd name="connsiteY0" fmla="*/ 454819 h 457200"/>
              <a:gd name="connsiteX1" fmla="*/ 388144 w 485775"/>
              <a:gd name="connsiteY1" fmla="*/ 268129 h 457200"/>
              <a:gd name="connsiteX2" fmla="*/ 340519 w 485775"/>
              <a:gd name="connsiteY2" fmla="*/ 230981 h 457200"/>
              <a:gd name="connsiteX3" fmla="*/ 273844 w 485775"/>
              <a:gd name="connsiteY3" fmla="*/ 258604 h 457200"/>
              <a:gd name="connsiteX4" fmla="*/ 273844 w 485775"/>
              <a:gd name="connsiteY4" fmla="*/ 454819 h 457200"/>
              <a:gd name="connsiteX5" fmla="*/ 178594 w 485775"/>
              <a:gd name="connsiteY5" fmla="*/ 454819 h 457200"/>
              <a:gd name="connsiteX6" fmla="*/ 178594 w 485775"/>
              <a:gd name="connsiteY6" fmla="*/ 159544 h 457200"/>
              <a:gd name="connsiteX7" fmla="*/ 273844 w 485775"/>
              <a:gd name="connsiteY7" fmla="*/ 159544 h 457200"/>
              <a:gd name="connsiteX8" fmla="*/ 273844 w 485775"/>
              <a:gd name="connsiteY8" fmla="*/ 203359 h 457200"/>
              <a:gd name="connsiteX9" fmla="*/ 369094 w 485775"/>
              <a:gd name="connsiteY9" fmla="*/ 147161 h 457200"/>
              <a:gd name="connsiteX10" fmla="*/ 481489 w 485775"/>
              <a:gd name="connsiteY10" fmla="*/ 264319 h 457200"/>
              <a:gd name="connsiteX11" fmla="*/ 483394 w 485775"/>
              <a:gd name="connsiteY11" fmla="*/ 264319 h 457200"/>
              <a:gd name="connsiteX12" fmla="*/ 483394 w 485775"/>
              <a:gd name="connsiteY12" fmla="*/ 454819 h 457200"/>
              <a:gd name="connsiteX13" fmla="*/ 388144 w 485775"/>
              <a:gd name="connsiteY13" fmla="*/ 454819 h 457200"/>
              <a:gd name="connsiteX14" fmla="*/ 64294 w 485775"/>
              <a:gd name="connsiteY14" fmla="*/ 121444 h 457200"/>
              <a:gd name="connsiteX15" fmla="*/ 7144 w 485775"/>
              <a:gd name="connsiteY15" fmla="*/ 64294 h 457200"/>
              <a:gd name="connsiteX16" fmla="*/ 64294 w 485775"/>
              <a:gd name="connsiteY16" fmla="*/ 7144 h 457200"/>
              <a:gd name="connsiteX17" fmla="*/ 121444 w 485775"/>
              <a:gd name="connsiteY17" fmla="*/ 64294 h 457200"/>
              <a:gd name="connsiteX18" fmla="*/ 64294 w 485775"/>
              <a:gd name="connsiteY18" fmla="*/ 121444 h 457200"/>
              <a:gd name="connsiteX19" fmla="*/ 111919 w 485775"/>
              <a:gd name="connsiteY19" fmla="*/ 454819 h 457200"/>
              <a:gd name="connsiteX20" fmla="*/ 16669 w 485775"/>
              <a:gd name="connsiteY20" fmla="*/ 454819 h 457200"/>
              <a:gd name="connsiteX21" fmla="*/ 16669 w 485775"/>
              <a:gd name="connsiteY21" fmla="*/ 159544 h 457200"/>
              <a:gd name="connsiteX22" fmla="*/ 111919 w 485775"/>
              <a:gd name="connsiteY22" fmla="*/ 159544 h 457200"/>
              <a:gd name="connsiteX23" fmla="*/ 111919 w 485775"/>
              <a:gd name="connsiteY23" fmla="*/ 45481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5775" h="457200">
                <a:moveTo>
                  <a:pt x="388144" y="454819"/>
                </a:moveTo>
                <a:lnTo>
                  <a:pt x="388144" y="268129"/>
                </a:lnTo>
                <a:cubicBezTo>
                  <a:pt x="388144" y="268129"/>
                  <a:pt x="377666" y="229076"/>
                  <a:pt x="340519" y="230981"/>
                </a:cubicBezTo>
                <a:cubicBezTo>
                  <a:pt x="303371" y="232886"/>
                  <a:pt x="290989" y="238601"/>
                  <a:pt x="273844" y="258604"/>
                </a:cubicBezTo>
                <a:lnTo>
                  <a:pt x="273844" y="454819"/>
                </a:lnTo>
                <a:lnTo>
                  <a:pt x="178594" y="454819"/>
                </a:lnTo>
                <a:lnTo>
                  <a:pt x="178594" y="159544"/>
                </a:lnTo>
                <a:lnTo>
                  <a:pt x="273844" y="159544"/>
                </a:lnTo>
                <a:lnTo>
                  <a:pt x="273844" y="203359"/>
                </a:lnTo>
                <a:cubicBezTo>
                  <a:pt x="273844" y="203359"/>
                  <a:pt x="305276" y="142399"/>
                  <a:pt x="369094" y="147161"/>
                </a:cubicBezTo>
                <a:cubicBezTo>
                  <a:pt x="428149" y="150971"/>
                  <a:pt x="471964" y="187166"/>
                  <a:pt x="481489" y="264319"/>
                </a:cubicBezTo>
                <a:lnTo>
                  <a:pt x="483394" y="264319"/>
                </a:lnTo>
                <a:lnTo>
                  <a:pt x="483394" y="454819"/>
                </a:lnTo>
                <a:lnTo>
                  <a:pt x="388144" y="454819"/>
                </a:lnTo>
                <a:close/>
                <a:moveTo>
                  <a:pt x="64294" y="121444"/>
                </a:moveTo>
                <a:cubicBezTo>
                  <a:pt x="32861" y="121444"/>
                  <a:pt x="7144" y="95726"/>
                  <a:pt x="7144" y="64294"/>
                </a:cubicBezTo>
                <a:cubicBezTo>
                  <a:pt x="7144" y="32861"/>
                  <a:pt x="32861" y="7144"/>
                  <a:pt x="64294" y="7144"/>
                </a:cubicBezTo>
                <a:cubicBezTo>
                  <a:pt x="95726" y="7144"/>
                  <a:pt x="121444" y="32861"/>
                  <a:pt x="121444" y="64294"/>
                </a:cubicBezTo>
                <a:cubicBezTo>
                  <a:pt x="121444" y="95726"/>
                  <a:pt x="95726" y="121444"/>
                  <a:pt x="64294" y="121444"/>
                </a:cubicBezTo>
                <a:close/>
                <a:moveTo>
                  <a:pt x="111919" y="454819"/>
                </a:moveTo>
                <a:lnTo>
                  <a:pt x="16669" y="454819"/>
                </a:lnTo>
                <a:lnTo>
                  <a:pt x="16669" y="159544"/>
                </a:lnTo>
                <a:lnTo>
                  <a:pt x="111919" y="159544"/>
                </a:lnTo>
                <a:lnTo>
                  <a:pt x="111919" y="454819"/>
                </a:lnTo>
                <a:close/>
              </a:path>
            </a:pathLst>
          </a:custGeom>
          <a:solidFill>
            <a:srgbClr val="B5D8B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9" name="TextBox 27">
            <a:extLst>
              <a:ext uri="{FF2B5EF4-FFF2-40B4-BE49-F238E27FC236}">
                <a16:creationId xmlns:a16="http://schemas.microsoft.com/office/drawing/2014/main" id="{3ED681D4-4CB3-447A-A6E6-F26610A502FC}"/>
              </a:ext>
            </a:extLst>
          </p:cNvPr>
          <p:cNvSpPr txBox="1"/>
          <p:nvPr/>
        </p:nvSpPr>
        <p:spPr>
          <a:xfrm>
            <a:off x="7390007" y="5454517"/>
            <a:ext cx="626378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srgbClr val="B5D8B3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13486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4BDA24CE-D2D7-4A9F-A475-270913E0954C}"/>
              </a:ext>
            </a:extLst>
          </p:cNvPr>
          <p:cNvSpPr txBox="1"/>
          <p:nvPr/>
        </p:nvSpPr>
        <p:spPr>
          <a:xfrm>
            <a:off x="1346835" y="1066594"/>
            <a:ext cx="513905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Pictograms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963A16-235F-4BDD-B1F0-CC117CF650C1}"/>
              </a:ext>
            </a:extLst>
          </p:cNvPr>
          <p:cNvSpPr txBox="1"/>
          <p:nvPr/>
        </p:nvSpPr>
        <p:spPr>
          <a:xfrm>
            <a:off x="1346835" y="808166"/>
            <a:ext cx="626454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fr-FR"/>
            </a:defPPr>
            <a:lvl1pPr lvl="0">
              <a:lnSpc>
                <a:spcPct val="80000"/>
              </a:lnSpc>
              <a:defRPr sz="1200" spc="10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#ICONS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3CB8999-6B5A-4893-B5F3-6D768876C1AB}"/>
              </a:ext>
            </a:extLst>
          </p:cNvPr>
          <p:cNvSpPr/>
          <p:nvPr/>
        </p:nvSpPr>
        <p:spPr>
          <a:xfrm>
            <a:off x="2419329" y="2386504"/>
            <a:ext cx="298287" cy="298287"/>
          </a:xfrm>
          <a:custGeom>
            <a:avLst/>
            <a:gdLst>
              <a:gd name="connsiteX0" fmla="*/ 287800 w 298286"/>
              <a:gd name="connsiteY0" fmla="*/ 53086 h 298286"/>
              <a:gd name="connsiteX1" fmla="*/ 261514 w 298286"/>
              <a:gd name="connsiteY1" fmla="*/ 26799 h 298286"/>
              <a:gd name="connsiteX2" fmla="*/ 157300 w 298286"/>
              <a:gd name="connsiteY2" fmla="*/ 131013 h 298286"/>
              <a:gd name="connsiteX3" fmla="*/ 53086 w 298286"/>
              <a:gd name="connsiteY3" fmla="*/ 26799 h 298286"/>
              <a:gd name="connsiteX4" fmla="*/ 26799 w 298286"/>
              <a:gd name="connsiteY4" fmla="*/ 53086 h 298286"/>
              <a:gd name="connsiteX5" fmla="*/ 131013 w 298286"/>
              <a:gd name="connsiteY5" fmla="*/ 157300 h 298286"/>
              <a:gd name="connsiteX6" fmla="*/ 26799 w 298286"/>
              <a:gd name="connsiteY6" fmla="*/ 261514 h 298286"/>
              <a:gd name="connsiteX7" fmla="*/ 53086 w 298286"/>
              <a:gd name="connsiteY7" fmla="*/ 287800 h 298286"/>
              <a:gd name="connsiteX8" fmla="*/ 157300 w 298286"/>
              <a:gd name="connsiteY8" fmla="*/ 183586 h 298286"/>
              <a:gd name="connsiteX9" fmla="*/ 261514 w 298286"/>
              <a:gd name="connsiteY9" fmla="*/ 287800 h 298286"/>
              <a:gd name="connsiteX10" fmla="*/ 287800 w 298286"/>
              <a:gd name="connsiteY10" fmla="*/ 261514 h 298286"/>
              <a:gd name="connsiteX11" fmla="*/ 183586 w 298286"/>
              <a:gd name="connsiteY11" fmla="*/ 157300 h 298286"/>
              <a:gd name="connsiteX12" fmla="*/ 287800 w 298286"/>
              <a:gd name="connsiteY12" fmla="*/ 53086 h 2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286" h="298286">
                <a:moveTo>
                  <a:pt x="287800" y="53086"/>
                </a:moveTo>
                <a:lnTo>
                  <a:pt x="261514" y="26799"/>
                </a:lnTo>
                <a:lnTo>
                  <a:pt x="157300" y="131013"/>
                </a:lnTo>
                <a:lnTo>
                  <a:pt x="53086" y="26799"/>
                </a:lnTo>
                <a:lnTo>
                  <a:pt x="26799" y="53086"/>
                </a:lnTo>
                <a:lnTo>
                  <a:pt x="131013" y="157300"/>
                </a:lnTo>
                <a:lnTo>
                  <a:pt x="26799" y="261514"/>
                </a:lnTo>
                <a:lnTo>
                  <a:pt x="53086" y="287800"/>
                </a:lnTo>
                <a:lnTo>
                  <a:pt x="157300" y="183586"/>
                </a:lnTo>
                <a:lnTo>
                  <a:pt x="261514" y="287800"/>
                </a:lnTo>
                <a:lnTo>
                  <a:pt x="287800" y="261514"/>
                </a:lnTo>
                <a:lnTo>
                  <a:pt x="183586" y="157300"/>
                </a:lnTo>
                <a:lnTo>
                  <a:pt x="287800" y="53086"/>
                </a:lnTo>
                <a:close/>
              </a:path>
            </a:pathLst>
          </a:custGeom>
          <a:solidFill>
            <a:schemeClr val="tx1"/>
          </a:solidFill>
          <a:ln w="18256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895D5F-AE66-4D20-A0DC-42ED7D347691}"/>
              </a:ext>
            </a:extLst>
          </p:cNvPr>
          <p:cNvSpPr/>
          <p:nvPr/>
        </p:nvSpPr>
        <p:spPr>
          <a:xfrm>
            <a:off x="3430552" y="2331079"/>
            <a:ext cx="316523" cy="386862"/>
          </a:xfrm>
          <a:custGeom>
            <a:avLst/>
            <a:gdLst>
              <a:gd name="connsiteX0" fmla="*/ 270364 w 316523"/>
              <a:gd name="connsiteY0" fmla="*/ 24179 h 386861"/>
              <a:gd name="connsiteX1" fmla="*/ 59348 w 316523"/>
              <a:gd name="connsiteY1" fmla="*/ 24179 h 386861"/>
              <a:gd name="connsiteX2" fmla="*/ 24179 w 316523"/>
              <a:gd name="connsiteY2" fmla="*/ 59348 h 386861"/>
              <a:gd name="connsiteX3" fmla="*/ 24179 w 316523"/>
              <a:gd name="connsiteY3" fmla="*/ 340702 h 386861"/>
              <a:gd name="connsiteX4" fmla="*/ 59348 w 316523"/>
              <a:gd name="connsiteY4" fmla="*/ 375871 h 386861"/>
              <a:gd name="connsiteX5" fmla="*/ 270364 w 316523"/>
              <a:gd name="connsiteY5" fmla="*/ 375871 h 386861"/>
              <a:gd name="connsiteX6" fmla="*/ 305533 w 316523"/>
              <a:gd name="connsiteY6" fmla="*/ 340702 h 386861"/>
              <a:gd name="connsiteX7" fmla="*/ 305533 w 316523"/>
              <a:gd name="connsiteY7" fmla="*/ 59348 h 386861"/>
              <a:gd name="connsiteX8" fmla="*/ 270364 w 316523"/>
              <a:gd name="connsiteY8" fmla="*/ 24179 h 386861"/>
              <a:gd name="connsiteX9" fmla="*/ 112102 w 316523"/>
              <a:gd name="connsiteY9" fmla="*/ 59348 h 386861"/>
              <a:gd name="connsiteX10" fmla="*/ 147271 w 316523"/>
              <a:gd name="connsiteY10" fmla="*/ 59348 h 386861"/>
              <a:gd name="connsiteX11" fmla="*/ 147271 w 316523"/>
              <a:gd name="connsiteY11" fmla="*/ 147271 h 386861"/>
              <a:gd name="connsiteX12" fmla="*/ 129687 w 316523"/>
              <a:gd name="connsiteY12" fmla="*/ 134083 h 386861"/>
              <a:gd name="connsiteX13" fmla="*/ 112102 w 316523"/>
              <a:gd name="connsiteY13" fmla="*/ 147271 h 386861"/>
              <a:gd name="connsiteX14" fmla="*/ 112102 w 316523"/>
              <a:gd name="connsiteY14" fmla="*/ 59348 h 386861"/>
              <a:gd name="connsiteX15" fmla="*/ 270364 w 316523"/>
              <a:gd name="connsiteY15" fmla="*/ 340702 h 386861"/>
              <a:gd name="connsiteX16" fmla="*/ 59348 w 316523"/>
              <a:gd name="connsiteY16" fmla="*/ 340702 h 386861"/>
              <a:gd name="connsiteX17" fmla="*/ 59348 w 316523"/>
              <a:gd name="connsiteY17" fmla="*/ 59348 h 386861"/>
              <a:gd name="connsiteX18" fmla="*/ 76933 w 316523"/>
              <a:gd name="connsiteY18" fmla="*/ 59348 h 386861"/>
              <a:gd name="connsiteX19" fmla="*/ 76933 w 316523"/>
              <a:gd name="connsiteY19" fmla="*/ 217610 h 386861"/>
              <a:gd name="connsiteX20" fmla="*/ 129687 w 316523"/>
              <a:gd name="connsiteY20" fmla="*/ 178044 h 386861"/>
              <a:gd name="connsiteX21" fmla="*/ 182440 w 316523"/>
              <a:gd name="connsiteY21" fmla="*/ 217610 h 386861"/>
              <a:gd name="connsiteX22" fmla="*/ 182440 w 316523"/>
              <a:gd name="connsiteY22" fmla="*/ 59348 h 386861"/>
              <a:gd name="connsiteX23" fmla="*/ 270364 w 316523"/>
              <a:gd name="connsiteY23" fmla="*/ 59348 h 386861"/>
              <a:gd name="connsiteX24" fmla="*/ 270364 w 316523"/>
              <a:gd name="connsiteY24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6523" h="386861">
                <a:moveTo>
                  <a:pt x="270364" y="24179"/>
                </a:move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340702"/>
                </a:lnTo>
                <a:cubicBezTo>
                  <a:pt x="24179" y="360045"/>
                  <a:pt x="40005" y="375871"/>
                  <a:pt x="59348" y="375871"/>
                </a:cubicBezTo>
                <a:lnTo>
                  <a:pt x="270364" y="375871"/>
                </a:lnTo>
                <a:cubicBezTo>
                  <a:pt x="289707" y="375871"/>
                  <a:pt x="305533" y="360045"/>
                  <a:pt x="305533" y="340702"/>
                </a:cubicBezTo>
                <a:lnTo>
                  <a:pt x="305533" y="59348"/>
                </a:lnTo>
                <a:cubicBezTo>
                  <a:pt x="305533" y="40005"/>
                  <a:pt x="289707" y="24179"/>
                  <a:pt x="270364" y="24179"/>
                </a:cubicBezTo>
                <a:close/>
                <a:moveTo>
                  <a:pt x="112102" y="59348"/>
                </a:moveTo>
                <a:lnTo>
                  <a:pt x="147271" y="59348"/>
                </a:lnTo>
                <a:lnTo>
                  <a:pt x="147271" y="147271"/>
                </a:lnTo>
                <a:lnTo>
                  <a:pt x="129687" y="134083"/>
                </a:lnTo>
                <a:lnTo>
                  <a:pt x="112102" y="147271"/>
                </a:lnTo>
                <a:lnTo>
                  <a:pt x="112102" y="59348"/>
                </a:lnTo>
                <a:close/>
                <a:moveTo>
                  <a:pt x="270364" y="340702"/>
                </a:moveTo>
                <a:lnTo>
                  <a:pt x="59348" y="340702"/>
                </a:lnTo>
                <a:lnTo>
                  <a:pt x="59348" y="59348"/>
                </a:lnTo>
                <a:lnTo>
                  <a:pt x="76933" y="59348"/>
                </a:lnTo>
                <a:lnTo>
                  <a:pt x="76933" y="217610"/>
                </a:lnTo>
                <a:lnTo>
                  <a:pt x="129687" y="178044"/>
                </a:lnTo>
                <a:lnTo>
                  <a:pt x="182440" y="217610"/>
                </a:lnTo>
                <a:lnTo>
                  <a:pt x="182440" y="59348"/>
                </a:lnTo>
                <a:lnTo>
                  <a:pt x="270364" y="59348"/>
                </a:lnTo>
                <a:lnTo>
                  <a:pt x="270364" y="340702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F5D87-06BE-4216-85F1-6310D29B6D12}"/>
              </a:ext>
            </a:extLst>
          </p:cNvPr>
          <p:cNvSpPr/>
          <p:nvPr/>
        </p:nvSpPr>
        <p:spPr>
          <a:xfrm>
            <a:off x="4419046" y="2348664"/>
            <a:ext cx="351693" cy="351693"/>
          </a:xfrm>
          <a:custGeom>
            <a:avLst/>
            <a:gdLst>
              <a:gd name="connsiteX0" fmla="*/ 24179 w 351692"/>
              <a:gd name="connsiteY0" fmla="*/ 274760 h 351692"/>
              <a:gd name="connsiteX1" fmla="*/ 24179 w 351692"/>
              <a:gd name="connsiteY1" fmla="*/ 340702 h 351692"/>
              <a:gd name="connsiteX2" fmla="*/ 90121 w 351692"/>
              <a:gd name="connsiteY2" fmla="*/ 340702 h 351692"/>
              <a:gd name="connsiteX3" fmla="*/ 284607 w 351692"/>
              <a:gd name="connsiteY3" fmla="*/ 146216 h 351692"/>
              <a:gd name="connsiteX4" fmla="*/ 218665 w 351692"/>
              <a:gd name="connsiteY4" fmla="*/ 80274 h 351692"/>
              <a:gd name="connsiteX5" fmla="*/ 24179 w 351692"/>
              <a:gd name="connsiteY5" fmla="*/ 274760 h 351692"/>
              <a:gd name="connsiteX6" fmla="*/ 75526 w 351692"/>
              <a:gd name="connsiteY6" fmla="*/ 305533 h 351692"/>
              <a:gd name="connsiteX7" fmla="*/ 59348 w 351692"/>
              <a:gd name="connsiteY7" fmla="*/ 305533 h 351692"/>
              <a:gd name="connsiteX8" fmla="*/ 59348 w 351692"/>
              <a:gd name="connsiteY8" fmla="*/ 289355 h 351692"/>
              <a:gd name="connsiteX9" fmla="*/ 218665 w 351692"/>
              <a:gd name="connsiteY9" fmla="*/ 130038 h 351692"/>
              <a:gd name="connsiteX10" fmla="*/ 234843 w 351692"/>
              <a:gd name="connsiteY10" fmla="*/ 146216 h 351692"/>
              <a:gd name="connsiteX11" fmla="*/ 75526 w 351692"/>
              <a:gd name="connsiteY11" fmla="*/ 305533 h 351692"/>
              <a:gd name="connsiteX12" fmla="*/ 335603 w 351692"/>
              <a:gd name="connsiteY12" fmla="*/ 70426 h 351692"/>
              <a:gd name="connsiteX13" fmla="*/ 294455 w 351692"/>
              <a:gd name="connsiteY13" fmla="*/ 29278 h 351692"/>
              <a:gd name="connsiteX14" fmla="*/ 281969 w 351692"/>
              <a:gd name="connsiteY14" fmla="*/ 24179 h 351692"/>
              <a:gd name="connsiteX15" fmla="*/ 269660 w 351692"/>
              <a:gd name="connsiteY15" fmla="*/ 29278 h 351692"/>
              <a:gd name="connsiteX16" fmla="*/ 237480 w 351692"/>
              <a:gd name="connsiteY16" fmla="*/ 61458 h 351692"/>
              <a:gd name="connsiteX17" fmla="*/ 303423 w 351692"/>
              <a:gd name="connsiteY17" fmla="*/ 127401 h 351692"/>
              <a:gd name="connsiteX18" fmla="*/ 335603 w 351692"/>
              <a:gd name="connsiteY18" fmla="*/ 95221 h 351692"/>
              <a:gd name="connsiteX19" fmla="*/ 335603 w 351692"/>
              <a:gd name="connsiteY19" fmla="*/ 70426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692" h="351692">
                <a:moveTo>
                  <a:pt x="24179" y="274760"/>
                </a:moveTo>
                <a:lnTo>
                  <a:pt x="24179" y="340702"/>
                </a:lnTo>
                <a:lnTo>
                  <a:pt x="90121" y="340702"/>
                </a:lnTo>
                <a:lnTo>
                  <a:pt x="284607" y="146216"/>
                </a:lnTo>
                <a:lnTo>
                  <a:pt x="218665" y="80274"/>
                </a:lnTo>
                <a:lnTo>
                  <a:pt x="24179" y="274760"/>
                </a:lnTo>
                <a:close/>
                <a:moveTo>
                  <a:pt x="75526" y="305533"/>
                </a:moveTo>
                <a:lnTo>
                  <a:pt x="59348" y="305533"/>
                </a:lnTo>
                <a:lnTo>
                  <a:pt x="59348" y="289355"/>
                </a:lnTo>
                <a:lnTo>
                  <a:pt x="218665" y="130038"/>
                </a:lnTo>
                <a:lnTo>
                  <a:pt x="234843" y="146216"/>
                </a:lnTo>
                <a:lnTo>
                  <a:pt x="75526" y="305533"/>
                </a:lnTo>
                <a:close/>
                <a:moveTo>
                  <a:pt x="335603" y="70426"/>
                </a:moveTo>
                <a:lnTo>
                  <a:pt x="294455" y="29278"/>
                </a:lnTo>
                <a:cubicBezTo>
                  <a:pt x="290938" y="25761"/>
                  <a:pt x="286541" y="24179"/>
                  <a:pt x="281969" y="24179"/>
                </a:cubicBezTo>
                <a:cubicBezTo>
                  <a:pt x="277397" y="24179"/>
                  <a:pt x="273001" y="25937"/>
                  <a:pt x="269660" y="29278"/>
                </a:cubicBezTo>
                <a:lnTo>
                  <a:pt x="237480" y="61458"/>
                </a:lnTo>
                <a:lnTo>
                  <a:pt x="303423" y="127401"/>
                </a:lnTo>
                <a:lnTo>
                  <a:pt x="335603" y="95221"/>
                </a:lnTo>
                <a:cubicBezTo>
                  <a:pt x="342461" y="88363"/>
                  <a:pt x="342461" y="77284"/>
                  <a:pt x="335603" y="70426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702DEC-86F8-4315-95B9-237B20AAE101}"/>
              </a:ext>
            </a:extLst>
          </p:cNvPr>
          <p:cNvSpPr/>
          <p:nvPr/>
        </p:nvSpPr>
        <p:spPr>
          <a:xfrm>
            <a:off x="5425125" y="2348664"/>
            <a:ext cx="351693" cy="351693"/>
          </a:xfrm>
          <a:custGeom>
            <a:avLst/>
            <a:gdLst>
              <a:gd name="connsiteX0" fmla="*/ 243987 w 351692"/>
              <a:gd name="connsiteY0" fmla="*/ 217610 h 351692"/>
              <a:gd name="connsiteX1" fmla="*/ 230095 w 351692"/>
              <a:gd name="connsiteY1" fmla="*/ 217610 h 351692"/>
              <a:gd name="connsiteX2" fmla="*/ 225171 w 351692"/>
              <a:gd name="connsiteY2" fmla="*/ 212862 h 351692"/>
              <a:gd name="connsiteX3" fmla="*/ 252779 w 351692"/>
              <a:gd name="connsiteY3" fmla="*/ 138479 h 351692"/>
              <a:gd name="connsiteX4" fmla="*/ 138479 w 351692"/>
              <a:gd name="connsiteY4" fmla="*/ 24179 h 351692"/>
              <a:gd name="connsiteX5" fmla="*/ 24179 w 351692"/>
              <a:gd name="connsiteY5" fmla="*/ 138479 h 351692"/>
              <a:gd name="connsiteX6" fmla="*/ 138479 w 351692"/>
              <a:gd name="connsiteY6" fmla="*/ 252779 h 351692"/>
              <a:gd name="connsiteX7" fmla="*/ 212862 w 351692"/>
              <a:gd name="connsiteY7" fmla="*/ 225171 h 351692"/>
              <a:gd name="connsiteX8" fmla="*/ 217610 w 351692"/>
              <a:gd name="connsiteY8" fmla="*/ 230095 h 351692"/>
              <a:gd name="connsiteX9" fmla="*/ 217610 w 351692"/>
              <a:gd name="connsiteY9" fmla="*/ 243987 h 351692"/>
              <a:gd name="connsiteX10" fmla="*/ 305533 w 351692"/>
              <a:gd name="connsiteY10" fmla="*/ 331734 h 351692"/>
              <a:gd name="connsiteX11" fmla="*/ 331734 w 351692"/>
              <a:gd name="connsiteY11" fmla="*/ 305533 h 351692"/>
              <a:gd name="connsiteX12" fmla="*/ 243987 w 351692"/>
              <a:gd name="connsiteY12" fmla="*/ 217610 h 351692"/>
              <a:gd name="connsiteX13" fmla="*/ 138479 w 351692"/>
              <a:gd name="connsiteY13" fmla="*/ 217610 h 351692"/>
              <a:gd name="connsiteX14" fmla="*/ 59348 w 351692"/>
              <a:gd name="connsiteY14" fmla="*/ 138479 h 351692"/>
              <a:gd name="connsiteX15" fmla="*/ 138479 w 351692"/>
              <a:gd name="connsiteY15" fmla="*/ 59348 h 351692"/>
              <a:gd name="connsiteX16" fmla="*/ 217610 w 351692"/>
              <a:gd name="connsiteY16" fmla="*/ 138479 h 351692"/>
              <a:gd name="connsiteX17" fmla="*/ 138479 w 351692"/>
              <a:gd name="connsiteY17" fmla="*/ 217610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92" h="351692">
                <a:moveTo>
                  <a:pt x="243987" y="217610"/>
                </a:moveTo>
                <a:lnTo>
                  <a:pt x="230095" y="217610"/>
                </a:lnTo>
                <a:lnTo>
                  <a:pt x="225171" y="212862"/>
                </a:lnTo>
                <a:cubicBezTo>
                  <a:pt x="242404" y="192815"/>
                  <a:pt x="252779" y="166790"/>
                  <a:pt x="252779" y="138479"/>
                </a:cubicBezTo>
                <a:cubicBezTo>
                  <a:pt x="252779" y="75350"/>
                  <a:pt x="201608" y="24179"/>
                  <a:pt x="138479" y="24179"/>
                </a:cubicBezTo>
                <a:cubicBezTo>
                  <a:pt x="75350" y="24179"/>
                  <a:pt x="24179" y="75350"/>
                  <a:pt x="24179" y="138479"/>
                </a:cubicBezTo>
                <a:cubicBezTo>
                  <a:pt x="24179" y="201608"/>
                  <a:pt x="75350" y="252779"/>
                  <a:pt x="138479" y="252779"/>
                </a:cubicBezTo>
                <a:cubicBezTo>
                  <a:pt x="166790" y="252779"/>
                  <a:pt x="192815" y="242404"/>
                  <a:pt x="212862" y="225171"/>
                </a:cubicBezTo>
                <a:lnTo>
                  <a:pt x="217610" y="230095"/>
                </a:lnTo>
                <a:lnTo>
                  <a:pt x="217610" y="243987"/>
                </a:lnTo>
                <a:lnTo>
                  <a:pt x="305533" y="331734"/>
                </a:lnTo>
                <a:lnTo>
                  <a:pt x="331734" y="305533"/>
                </a:lnTo>
                <a:lnTo>
                  <a:pt x="243987" y="217610"/>
                </a:lnTo>
                <a:close/>
                <a:moveTo>
                  <a:pt x="138479" y="217610"/>
                </a:moveTo>
                <a:cubicBezTo>
                  <a:pt x="94693" y="217610"/>
                  <a:pt x="59348" y="182265"/>
                  <a:pt x="59348" y="138479"/>
                </a:cubicBezTo>
                <a:cubicBezTo>
                  <a:pt x="59348" y="94693"/>
                  <a:pt x="94693" y="59348"/>
                  <a:pt x="138479" y="59348"/>
                </a:cubicBezTo>
                <a:cubicBezTo>
                  <a:pt x="182265" y="59348"/>
                  <a:pt x="217610" y="94693"/>
                  <a:pt x="217610" y="138479"/>
                </a:cubicBezTo>
                <a:cubicBezTo>
                  <a:pt x="217610" y="182265"/>
                  <a:pt x="182265" y="217610"/>
                  <a:pt x="138479" y="217610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4579B0-9988-4AFC-B610-A98BF60B9C0D}"/>
              </a:ext>
            </a:extLst>
          </p:cNvPr>
          <p:cNvSpPr/>
          <p:nvPr/>
        </p:nvSpPr>
        <p:spPr>
          <a:xfrm>
            <a:off x="6466373" y="2348664"/>
            <a:ext cx="281354" cy="351693"/>
          </a:xfrm>
          <a:custGeom>
            <a:avLst/>
            <a:gdLst>
              <a:gd name="connsiteX0" fmla="*/ 41763 w 281354"/>
              <a:gd name="connsiteY0" fmla="*/ 305533 h 351692"/>
              <a:gd name="connsiteX1" fmla="*/ 76933 w 281354"/>
              <a:gd name="connsiteY1" fmla="*/ 340702 h 351692"/>
              <a:gd name="connsiteX2" fmla="*/ 217610 w 281354"/>
              <a:gd name="connsiteY2" fmla="*/ 340702 h 351692"/>
              <a:gd name="connsiteX3" fmla="*/ 252779 w 281354"/>
              <a:gd name="connsiteY3" fmla="*/ 305533 h 351692"/>
              <a:gd name="connsiteX4" fmla="*/ 252779 w 281354"/>
              <a:gd name="connsiteY4" fmla="*/ 94517 h 351692"/>
              <a:gd name="connsiteX5" fmla="*/ 41763 w 281354"/>
              <a:gd name="connsiteY5" fmla="*/ 94517 h 351692"/>
              <a:gd name="connsiteX6" fmla="*/ 41763 w 281354"/>
              <a:gd name="connsiteY6" fmla="*/ 305533 h 351692"/>
              <a:gd name="connsiteX7" fmla="*/ 76933 w 281354"/>
              <a:gd name="connsiteY7" fmla="*/ 129687 h 351692"/>
              <a:gd name="connsiteX8" fmla="*/ 217610 w 281354"/>
              <a:gd name="connsiteY8" fmla="*/ 129687 h 351692"/>
              <a:gd name="connsiteX9" fmla="*/ 217610 w 281354"/>
              <a:gd name="connsiteY9" fmla="*/ 305533 h 351692"/>
              <a:gd name="connsiteX10" fmla="*/ 76933 w 281354"/>
              <a:gd name="connsiteY10" fmla="*/ 305533 h 351692"/>
              <a:gd name="connsiteX11" fmla="*/ 76933 w 281354"/>
              <a:gd name="connsiteY11" fmla="*/ 129687 h 351692"/>
              <a:gd name="connsiteX12" fmla="*/ 208817 w 281354"/>
              <a:gd name="connsiteY12" fmla="*/ 41763 h 351692"/>
              <a:gd name="connsiteX13" fmla="*/ 191233 w 281354"/>
              <a:gd name="connsiteY13" fmla="*/ 24179 h 351692"/>
              <a:gd name="connsiteX14" fmla="*/ 103310 w 281354"/>
              <a:gd name="connsiteY14" fmla="*/ 24179 h 351692"/>
              <a:gd name="connsiteX15" fmla="*/ 85725 w 281354"/>
              <a:gd name="connsiteY15" fmla="*/ 41763 h 351692"/>
              <a:gd name="connsiteX16" fmla="*/ 24179 w 281354"/>
              <a:gd name="connsiteY16" fmla="*/ 41763 h 351692"/>
              <a:gd name="connsiteX17" fmla="*/ 24179 w 281354"/>
              <a:gd name="connsiteY17" fmla="*/ 76933 h 351692"/>
              <a:gd name="connsiteX18" fmla="*/ 270364 w 281354"/>
              <a:gd name="connsiteY18" fmla="*/ 76933 h 351692"/>
              <a:gd name="connsiteX19" fmla="*/ 270364 w 281354"/>
              <a:gd name="connsiteY19" fmla="*/ 41763 h 351692"/>
              <a:gd name="connsiteX20" fmla="*/ 208817 w 281354"/>
              <a:gd name="connsiteY20" fmla="*/ 41763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1354" h="351692">
                <a:moveTo>
                  <a:pt x="41763" y="305533"/>
                </a:moveTo>
                <a:cubicBezTo>
                  <a:pt x="41763" y="324876"/>
                  <a:pt x="57590" y="340702"/>
                  <a:pt x="76933" y="340702"/>
                </a:cubicBezTo>
                <a:lnTo>
                  <a:pt x="217610" y="340702"/>
                </a:lnTo>
                <a:cubicBezTo>
                  <a:pt x="236953" y="340702"/>
                  <a:pt x="252779" y="324876"/>
                  <a:pt x="252779" y="305533"/>
                </a:cubicBezTo>
                <a:lnTo>
                  <a:pt x="252779" y="94517"/>
                </a:lnTo>
                <a:lnTo>
                  <a:pt x="41763" y="94517"/>
                </a:lnTo>
                <a:lnTo>
                  <a:pt x="41763" y="305533"/>
                </a:lnTo>
                <a:close/>
                <a:moveTo>
                  <a:pt x="76933" y="129687"/>
                </a:moveTo>
                <a:lnTo>
                  <a:pt x="217610" y="129687"/>
                </a:lnTo>
                <a:lnTo>
                  <a:pt x="217610" y="305533"/>
                </a:lnTo>
                <a:lnTo>
                  <a:pt x="76933" y="305533"/>
                </a:lnTo>
                <a:lnTo>
                  <a:pt x="76933" y="129687"/>
                </a:lnTo>
                <a:close/>
                <a:moveTo>
                  <a:pt x="208817" y="41763"/>
                </a:moveTo>
                <a:lnTo>
                  <a:pt x="191233" y="24179"/>
                </a:lnTo>
                <a:lnTo>
                  <a:pt x="103310" y="24179"/>
                </a:lnTo>
                <a:lnTo>
                  <a:pt x="85725" y="41763"/>
                </a:lnTo>
                <a:lnTo>
                  <a:pt x="24179" y="41763"/>
                </a:lnTo>
                <a:lnTo>
                  <a:pt x="24179" y="76933"/>
                </a:lnTo>
                <a:lnTo>
                  <a:pt x="270364" y="76933"/>
                </a:lnTo>
                <a:lnTo>
                  <a:pt x="270364" y="41763"/>
                </a:lnTo>
                <a:lnTo>
                  <a:pt x="208817" y="41763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2EC564-A6D1-4124-A57E-ED3DD9F0D8D3}"/>
              </a:ext>
            </a:extLst>
          </p:cNvPr>
          <p:cNvSpPr/>
          <p:nvPr/>
        </p:nvSpPr>
        <p:spPr>
          <a:xfrm>
            <a:off x="7455043" y="2366249"/>
            <a:ext cx="316523" cy="316523"/>
          </a:xfrm>
          <a:custGeom>
            <a:avLst/>
            <a:gdLst>
              <a:gd name="connsiteX0" fmla="*/ 264033 w 316523"/>
              <a:gd name="connsiteY0" fmla="*/ 65503 h 316523"/>
              <a:gd name="connsiteX1" fmla="*/ 164680 w 316523"/>
              <a:gd name="connsiteY1" fmla="*/ 24179 h 316523"/>
              <a:gd name="connsiteX2" fmla="*/ 24179 w 316523"/>
              <a:gd name="connsiteY2" fmla="*/ 164856 h 316523"/>
              <a:gd name="connsiteX3" fmla="*/ 164680 w 316523"/>
              <a:gd name="connsiteY3" fmla="*/ 305533 h 316523"/>
              <a:gd name="connsiteX4" fmla="*/ 300609 w 316523"/>
              <a:gd name="connsiteY4" fmla="*/ 200025 h 316523"/>
              <a:gd name="connsiteX5" fmla="*/ 264033 w 316523"/>
              <a:gd name="connsiteY5" fmla="*/ 200025 h 316523"/>
              <a:gd name="connsiteX6" fmla="*/ 164680 w 316523"/>
              <a:gd name="connsiteY6" fmla="*/ 270364 h 316523"/>
              <a:gd name="connsiteX7" fmla="*/ 59172 w 316523"/>
              <a:gd name="connsiteY7" fmla="*/ 164856 h 316523"/>
              <a:gd name="connsiteX8" fmla="*/ 164680 w 316523"/>
              <a:gd name="connsiteY8" fmla="*/ 59348 h 316523"/>
              <a:gd name="connsiteX9" fmla="*/ 238887 w 316523"/>
              <a:gd name="connsiteY9" fmla="*/ 90649 h 316523"/>
              <a:gd name="connsiteX10" fmla="*/ 182265 w 316523"/>
              <a:gd name="connsiteY10" fmla="*/ 147271 h 316523"/>
              <a:gd name="connsiteX11" fmla="*/ 305357 w 316523"/>
              <a:gd name="connsiteY11" fmla="*/ 147271 h 316523"/>
              <a:gd name="connsiteX12" fmla="*/ 305357 w 316523"/>
              <a:gd name="connsiteY12" fmla="*/ 24179 h 316523"/>
              <a:gd name="connsiteX13" fmla="*/ 264033 w 316523"/>
              <a:gd name="connsiteY13" fmla="*/ 6550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523" h="316523">
                <a:moveTo>
                  <a:pt x="264033" y="65503"/>
                </a:moveTo>
                <a:cubicBezTo>
                  <a:pt x="238535" y="40005"/>
                  <a:pt x="203542" y="24179"/>
                  <a:pt x="164680" y="24179"/>
                </a:cubicBezTo>
                <a:cubicBezTo>
                  <a:pt x="86956" y="24179"/>
                  <a:pt x="24179" y="87132"/>
                  <a:pt x="24179" y="164856"/>
                </a:cubicBezTo>
                <a:cubicBezTo>
                  <a:pt x="24179" y="242580"/>
                  <a:pt x="86956" y="305533"/>
                  <a:pt x="164680" y="305533"/>
                </a:cubicBezTo>
                <a:cubicBezTo>
                  <a:pt x="230271" y="305533"/>
                  <a:pt x="284959" y="260692"/>
                  <a:pt x="300609" y="200025"/>
                </a:cubicBezTo>
                <a:lnTo>
                  <a:pt x="264033" y="200025"/>
                </a:lnTo>
                <a:cubicBezTo>
                  <a:pt x="249614" y="240997"/>
                  <a:pt x="210576" y="270364"/>
                  <a:pt x="164680" y="270364"/>
                </a:cubicBezTo>
                <a:cubicBezTo>
                  <a:pt x="106475" y="270364"/>
                  <a:pt x="59172" y="223061"/>
                  <a:pt x="59172" y="164856"/>
                </a:cubicBezTo>
                <a:cubicBezTo>
                  <a:pt x="59172" y="106651"/>
                  <a:pt x="106475" y="59348"/>
                  <a:pt x="164680" y="59348"/>
                </a:cubicBezTo>
                <a:cubicBezTo>
                  <a:pt x="193870" y="59348"/>
                  <a:pt x="219896" y="71482"/>
                  <a:pt x="238887" y="90649"/>
                </a:cubicBezTo>
                <a:lnTo>
                  <a:pt x="182265" y="147271"/>
                </a:lnTo>
                <a:lnTo>
                  <a:pt x="305357" y="147271"/>
                </a:lnTo>
                <a:lnTo>
                  <a:pt x="305357" y="24179"/>
                </a:lnTo>
                <a:lnTo>
                  <a:pt x="264033" y="65503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6BF82-68D0-471D-A622-0DDB842BAE0D}"/>
              </a:ext>
            </a:extLst>
          </p:cNvPr>
          <p:cNvSpPr/>
          <p:nvPr/>
        </p:nvSpPr>
        <p:spPr>
          <a:xfrm>
            <a:off x="8425777" y="2331079"/>
            <a:ext cx="386862" cy="386862"/>
          </a:xfrm>
          <a:custGeom>
            <a:avLst/>
            <a:gdLst>
              <a:gd name="connsiteX0" fmla="*/ 217610 w 386861"/>
              <a:gd name="connsiteY0" fmla="*/ 112102 h 386861"/>
              <a:gd name="connsiteX1" fmla="*/ 182440 w 386861"/>
              <a:gd name="connsiteY1" fmla="*/ 112102 h 386861"/>
              <a:gd name="connsiteX2" fmla="*/ 182440 w 386861"/>
              <a:gd name="connsiteY2" fmla="*/ 182440 h 386861"/>
              <a:gd name="connsiteX3" fmla="*/ 112102 w 386861"/>
              <a:gd name="connsiteY3" fmla="*/ 182440 h 386861"/>
              <a:gd name="connsiteX4" fmla="*/ 112102 w 386861"/>
              <a:gd name="connsiteY4" fmla="*/ 217610 h 386861"/>
              <a:gd name="connsiteX5" fmla="*/ 182440 w 386861"/>
              <a:gd name="connsiteY5" fmla="*/ 217610 h 386861"/>
              <a:gd name="connsiteX6" fmla="*/ 182440 w 386861"/>
              <a:gd name="connsiteY6" fmla="*/ 287948 h 386861"/>
              <a:gd name="connsiteX7" fmla="*/ 217610 w 386861"/>
              <a:gd name="connsiteY7" fmla="*/ 287948 h 386861"/>
              <a:gd name="connsiteX8" fmla="*/ 217610 w 386861"/>
              <a:gd name="connsiteY8" fmla="*/ 217610 h 386861"/>
              <a:gd name="connsiteX9" fmla="*/ 287948 w 386861"/>
              <a:gd name="connsiteY9" fmla="*/ 217610 h 386861"/>
              <a:gd name="connsiteX10" fmla="*/ 287948 w 386861"/>
              <a:gd name="connsiteY10" fmla="*/ 182440 h 386861"/>
              <a:gd name="connsiteX11" fmla="*/ 217610 w 386861"/>
              <a:gd name="connsiteY11" fmla="*/ 182440 h 386861"/>
              <a:gd name="connsiteX12" fmla="*/ 217610 w 386861"/>
              <a:gd name="connsiteY12" fmla="*/ 112102 h 386861"/>
              <a:gd name="connsiteX13" fmla="*/ 200025 w 386861"/>
              <a:gd name="connsiteY13" fmla="*/ 24179 h 386861"/>
              <a:gd name="connsiteX14" fmla="*/ 24179 w 386861"/>
              <a:gd name="connsiteY14" fmla="*/ 200025 h 386861"/>
              <a:gd name="connsiteX15" fmla="*/ 200025 w 386861"/>
              <a:gd name="connsiteY15" fmla="*/ 375871 h 386861"/>
              <a:gd name="connsiteX16" fmla="*/ 375871 w 386861"/>
              <a:gd name="connsiteY16" fmla="*/ 200025 h 386861"/>
              <a:gd name="connsiteX17" fmla="*/ 200025 w 386861"/>
              <a:gd name="connsiteY17" fmla="*/ 24179 h 386861"/>
              <a:gd name="connsiteX18" fmla="*/ 200025 w 386861"/>
              <a:gd name="connsiteY18" fmla="*/ 340702 h 386861"/>
              <a:gd name="connsiteX19" fmla="*/ 59348 w 386861"/>
              <a:gd name="connsiteY19" fmla="*/ 200025 h 386861"/>
              <a:gd name="connsiteX20" fmla="*/ 200025 w 386861"/>
              <a:gd name="connsiteY20" fmla="*/ 59348 h 386861"/>
              <a:gd name="connsiteX21" fmla="*/ 340702 w 386861"/>
              <a:gd name="connsiteY21" fmla="*/ 200025 h 386861"/>
              <a:gd name="connsiteX22" fmla="*/ 200025 w 386861"/>
              <a:gd name="connsiteY22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861" h="386861">
                <a:moveTo>
                  <a:pt x="217610" y="112102"/>
                </a:moveTo>
                <a:lnTo>
                  <a:pt x="182440" y="112102"/>
                </a:lnTo>
                <a:lnTo>
                  <a:pt x="182440" y="182440"/>
                </a:lnTo>
                <a:lnTo>
                  <a:pt x="112102" y="182440"/>
                </a:lnTo>
                <a:lnTo>
                  <a:pt x="112102" y="217610"/>
                </a:lnTo>
                <a:lnTo>
                  <a:pt x="182440" y="217610"/>
                </a:lnTo>
                <a:lnTo>
                  <a:pt x="182440" y="287948"/>
                </a:lnTo>
                <a:lnTo>
                  <a:pt x="217610" y="287948"/>
                </a:lnTo>
                <a:lnTo>
                  <a:pt x="217610" y="217610"/>
                </a:lnTo>
                <a:lnTo>
                  <a:pt x="287948" y="217610"/>
                </a:lnTo>
                <a:lnTo>
                  <a:pt x="287948" y="182440"/>
                </a:lnTo>
                <a:lnTo>
                  <a:pt x="217610" y="182440"/>
                </a:lnTo>
                <a:lnTo>
                  <a:pt x="217610" y="112102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B7433E-D6B0-4393-A1E1-D16D5BE4334B}"/>
              </a:ext>
            </a:extLst>
          </p:cNvPr>
          <p:cNvSpPr/>
          <p:nvPr/>
        </p:nvSpPr>
        <p:spPr>
          <a:xfrm>
            <a:off x="9449441" y="2331079"/>
            <a:ext cx="351693" cy="386862"/>
          </a:xfrm>
          <a:custGeom>
            <a:avLst/>
            <a:gdLst>
              <a:gd name="connsiteX0" fmla="*/ 287948 w 351692"/>
              <a:gd name="connsiteY0" fmla="*/ 271770 h 386861"/>
              <a:gd name="connsiteX1" fmla="*/ 253482 w 351692"/>
              <a:gd name="connsiteY1" fmla="*/ 285311 h 386861"/>
              <a:gd name="connsiteX2" fmla="*/ 128104 w 351692"/>
              <a:gd name="connsiteY2" fmla="*/ 212334 h 386861"/>
              <a:gd name="connsiteX3" fmla="*/ 129687 w 351692"/>
              <a:gd name="connsiteY3" fmla="*/ 200025 h 386861"/>
              <a:gd name="connsiteX4" fmla="*/ 128104 w 351692"/>
              <a:gd name="connsiteY4" fmla="*/ 187716 h 386861"/>
              <a:gd name="connsiteX5" fmla="*/ 252076 w 351692"/>
              <a:gd name="connsiteY5" fmla="*/ 115443 h 386861"/>
              <a:gd name="connsiteX6" fmla="*/ 287948 w 351692"/>
              <a:gd name="connsiteY6" fmla="*/ 129687 h 386861"/>
              <a:gd name="connsiteX7" fmla="*/ 340702 w 351692"/>
              <a:gd name="connsiteY7" fmla="*/ 76933 h 386861"/>
              <a:gd name="connsiteX8" fmla="*/ 287948 w 351692"/>
              <a:gd name="connsiteY8" fmla="*/ 24179 h 386861"/>
              <a:gd name="connsiteX9" fmla="*/ 235194 w 351692"/>
              <a:gd name="connsiteY9" fmla="*/ 76933 h 386861"/>
              <a:gd name="connsiteX10" fmla="*/ 236777 w 351692"/>
              <a:gd name="connsiteY10" fmla="*/ 89242 h 386861"/>
              <a:gd name="connsiteX11" fmla="*/ 112805 w 351692"/>
              <a:gd name="connsiteY11" fmla="*/ 161515 h 386861"/>
              <a:gd name="connsiteX12" fmla="*/ 76933 w 351692"/>
              <a:gd name="connsiteY12" fmla="*/ 147271 h 386861"/>
              <a:gd name="connsiteX13" fmla="*/ 24179 w 351692"/>
              <a:gd name="connsiteY13" fmla="*/ 200025 h 386861"/>
              <a:gd name="connsiteX14" fmla="*/ 76933 w 351692"/>
              <a:gd name="connsiteY14" fmla="*/ 252779 h 386861"/>
              <a:gd name="connsiteX15" fmla="*/ 112805 w 351692"/>
              <a:gd name="connsiteY15" fmla="*/ 238535 h 386861"/>
              <a:gd name="connsiteX16" fmla="*/ 238008 w 351692"/>
              <a:gd name="connsiteY16" fmla="*/ 311688 h 386861"/>
              <a:gd name="connsiteX17" fmla="*/ 236601 w 351692"/>
              <a:gd name="connsiteY17" fmla="*/ 323118 h 386861"/>
              <a:gd name="connsiteX18" fmla="*/ 287948 w 351692"/>
              <a:gd name="connsiteY18" fmla="*/ 374465 h 386861"/>
              <a:gd name="connsiteX19" fmla="*/ 339295 w 351692"/>
              <a:gd name="connsiteY19" fmla="*/ 323118 h 386861"/>
              <a:gd name="connsiteX20" fmla="*/ 287948 w 351692"/>
              <a:gd name="connsiteY20" fmla="*/ 271770 h 386861"/>
              <a:gd name="connsiteX21" fmla="*/ 287948 w 351692"/>
              <a:gd name="connsiteY21" fmla="*/ 59348 h 386861"/>
              <a:gd name="connsiteX22" fmla="*/ 305533 w 351692"/>
              <a:gd name="connsiteY22" fmla="*/ 76933 h 386861"/>
              <a:gd name="connsiteX23" fmla="*/ 287948 w 351692"/>
              <a:gd name="connsiteY23" fmla="*/ 94517 h 386861"/>
              <a:gd name="connsiteX24" fmla="*/ 270364 w 351692"/>
              <a:gd name="connsiteY24" fmla="*/ 76933 h 386861"/>
              <a:gd name="connsiteX25" fmla="*/ 287948 w 351692"/>
              <a:gd name="connsiteY25" fmla="*/ 59348 h 386861"/>
              <a:gd name="connsiteX26" fmla="*/ 76933 w 351692"/>
              <a:gd name="connsiteY26" fmla="*/ 217610 h 386861"/>
              <a:gd name="connsiteX27" fmla="*/ 59348 w 351692"/>
              <a:gd name="connsiteY27" fmla="*/ 200025 h 386861"/>
              <a:gd name="connsiteX28" fmla="*/ 76933 w 351692"/>
              <a:gd name="connsiteY28" fmla="*/ 182440 h 386861"/>
              <a:gd name="connsiteX29" fmla="*/ 94517 w 351692"/>
              <a:gd name="connsiteY29" fmla="*/ 200025 h 386861"/>
              <a:gd name="connsiteX30" fmla="*/ 76933 w 351692"/>
              <a:gd name="connsiteY30" fmla="*/ 217610 h 386861"/>
              <a:gd name="connsiteX31" fmla="*/ 287948 w 351692"/>
              <a:gd name="connsiteY31" fmla="*/ 341054 h 386861"/>
              <a:gd name="connsiteX32" fmla="*/ 270364 w 351692"/>
              <a:gd name="connsiteY32" fmla="*/ 323469 h 386861"/>
              <a:gd name="connsiteX33" fmla="*/ 287948 w 351692"/>
              <a:gd name="connsiteY33" fmla="*/ 305885 h 386861"/>
              <a:gd name="connsiteX34" fmla="*/ 305533 w 351692"/>
              <a:gd name="connsiteY34" fmla="*/ 323469 h 386861"/>
              <a:gd name="connsiteX35" fmla="*/ 287948 w 351692"/>
              <a:gd name="connsiteY35" fmla="*/ 34105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51692" h="386861">
                <a:moveTo>
                  <a:pt x="287948" y="271770"/>
                </a:moveTo>
                <a:cubicBezTo>
                  <a:pt x="274584" y="271770"/>
                  <a:pt x="262626" y="277046"/>
                  <a:pt x="253482" y="285311"/>
                </a:cubicBezTo>
                <a:lnTo>
                  <a:pt x="128104" y="212334"/>
                </a:lnTo>
                <a:cubicBezTo>
                  <a:pt x="128983" y="208290"/>
                  <a:pt x="129687" y="204245"/>
                  <a:pt x="129687" y="200025"/>
                </a:cubicBezTo>
                <a:cubicBezTo>
                  <a:pt x="129687" y="195805"/>
                  <a:pt x="128983" y="191760"/>
                  <a:pt x="128104" y="187716"/>
                </a:cubicBezTo>
                <a:lnTo>
                  <a:pt x="252076" y="115443"/>
                </a:lnTo>
                <a:cubicBezTo>
                  <a:pt x="261571" y="124235"/>
                  <a:pt x="274056" y="129687"/>
                  <a:pt x="287948" y="129687"/>
                </a:cubicBezTo>
                <a:cubicBezTo>
                  <a:pt x="317139" y="129687"/>
                  <a:pt x="340702" y="106123"/>
                  <a:pt x="340702" y="76933"/>
                </a:cubicBezTo>
                <a:cubicBezTo>
                  <a:pt x="340702" y="47742"/>
                  <a:pt x="317139" y="24179"/>
                  <a:pt x="287948" y="24179"/>
                </a:cubicBezTo>
                <a:cubicBezTo>
                  <a:pt x="258758" y="24179"/>
                  <a:pt x="235194" y="47742"/>
                  <a:pt x="235194" y="76933"/>
                </a:cubicBezTo>
                <a:cubicBezTo>
                  <a:pt x="235194" y="81153"/>
                  <a:pt x="235898" y="85198"/>
                  <a:pt x="236777" y="89242"/>
                </a:cubicBezTo>
                <a:lnTo>
                  <a:pt x="112805" y="161515"/>
                </a:lnTo>
                <a:cubicBezTo>
                  <a:pt x="103310" y="152722"/>
                  <a:pt x="90825" y="147271"/>
                  <a:pt x="76933" y="147271"/>
                </a:cubicBezTo>
                <a:cubicBezTo>
                  <a:pt x="47742" y="147271"/>
                  <a:pt x="24179" y="170835"/>
                  <a:pt x="24179" y="200025"/>
                </a:cubicBezTo>
                <a:cubicBezTo>
                  <a:pt x="24179" y="229216"/>
                  <a:pt x="47742" y="252779"/>
                  <a:pt x="76933" y="252779"/>
                </a:cubicBezTo>
                <a:cubicBezTo>
                  <a:pt x="90825" y="252779"/>
                  <a:pt x="103310" y="247328"/>
                  <a:pt x="112805" y="238535"/>
                </a:cubicBezTo>
                <a:lnTo>
                  <a:pt x="238008" y="311688"/>
                </a:lnTo>
                <a:cubicBezTo>
                  <a:pt x="237129" y="315380"/>
                  <a:pt x="236601" y="319249"/>
                  <a:pt x="236601" y="323118"/>
                </a:cubicBezTo>
                <a:cubicBezTo>
                  <a:pt x="236601" y="351429"/>
                  <a:pt x="259637" y="374465"/>
                  <a:pt x="287948" y="374465"/>
                </a:cubicBezTo>
                <a:cubicBezTo>
                  <a:pt x="316260" y="374465"/>
                  <a:pt x="339295" y="351429"/>
                  <a:pt x="339295" y="323118"/>
                </a:cubicBezTo>
                <a:cubicBezTo>
                  <a:pt x="339295" y="294806"/>
                  <a:pt x="316260" y="271770"/>
                  <a:pt x="287948" y="271770"/>
                </a:cubicBezTo>
                <a:close/>
                <a:moveTo>
                  <a:pt x="287948" y="59348"/>
                </a:moveTo>
                <a:cubicBezTo>
                  <a:pt x="297620" y="59348"/>
                  <a:pt x="305533" y="67261"/>
                  <a:pt x="305533" y="76933"/>
                </a:cubicBezTo>
                <a:cubicBezTo>
                  <a:pt x="305533" y="86604"/>
                  <a:pt x="297620" y="94517"/>
                  <a:pt x="287948" y="94517"/>
                </a:cubicBezTo>
                <a:cubicBezTo>
                  <a:pt x="278277" y="94517"/>
                  <a:pt x="270364" y="86604"/>
                  <a:pt x="270364" y="76933"/>
                </a:cubicBezTo>
                <a:cubicBezTo>
                  <a:pt x="270364" y="67261"/>
                  <a:pt x="278277" y="59348"/>
                  <a:pt x="287948" y="59348"/>
                </a:cubicBezTo>
                <a:close/>
                <a:moveTo>
                  <a:pt x="76933" y="217610"/>
                </a:moveTo>
                <a:cubicBezTo>
                  <a:pt x="67261" y="217610"/>
                  <a:pt x="59348" y="209697"/>
                  <a:pt x="59348" y="200025"/>
                </a:cubicBezTo>
                <a:cubicBezTo>
                  <a:pt x="59348" y="190354"/>
                  <a:pt x="67261" y="182440"/>
                  <a:pt x="76933" y="182440"/>
                </a:cubicBezTo>
                <a:cubicBezTo>
                  <a:pt x="86604" y="182440"/>
                  <a:pt x="94517" y="190354"/>
                  <a:pt x="94517" y="200025"/>
                </a:cubicBezTo>
                <a:cubicBezTo>
                  <a:pt x="94517" y="209697"/>
                  <a:pt x="86604" y="217610"/>
                  <a:pt x="76933" y="217610"/>
                </a:cubicBezTo>
                <a:close/>
                <a:moveTo>
                  <a:pt x="287948" y="341054"/>
                </a:moveTo>
                <a:cubicBezTo>
                  <a:pt x="278277" y="341054"/>
                  <a:pt x="270364" y="333141"/>
                  <a:pt x="270364" y="323469"/>
                </a:cubicBezTo>
                <a:cubicBezTo>
                  <a:pt x="270364" y="313798"/>
                  <a:pt x="278277" y="305885"/>
                  <a:pt x="287948" y="305885"/>
                </a:cubicBezTo>
                <a:cubicBezTo>
                  <a:pt x="297620" y="305885"/>
                  <a:pt x="305533" y="313798"/>
                  <a:pt x="305533" y="323469"/>
                </a:cubicBezTo>
                <a:cubicBezTo>
                  <a:pt x="305533" y="333141"/>
                  <a:pt x="297620" y="341054"/>
                  <a:pt x="287948" y="341054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8DE4E6A-0AD9-40C8-9057-E62B900D1B25}"/>
              </a:ext>
            </a:extLst>
          </p:cNvPr>
          <p:cNvSpPr/>
          <p:nvPr/>
        </p:nvSpPr>
        <p:spPr>
          <a:xfrm>
            <a:off x="10473104" y="2313495"/>
            <a:ext cx="316523" cy="422031"/>
          </a:xfrm>
          <a:custGeom>
            <a:avLst/>
            <a:gdLst>
              <a:gd name="connsiteX0" fmla="*/ 164856 w 316523"/>
              <a:gd name="connsiteY0" fmla="*/ 76933 h 422031"/>
              <a:gd name="connsiteX1" fmla="*/ 164856 w 316523"/>
              <a:gd name="connsiteY1" fmla="*/ 24179 h 422031"/>
              <a:gd name="connsiteX2" fmla="*/ 94517 w 316523"/>
              <a:gd name="connsiteY2" fmla="*/ 94517 h 422031"/>
              <a:gd name="connsiteX3" fmla="*/ 164856 w 316523"/>
              <a:gd name="connsiteY3" fmla="*/ 164856 h 422031"/>
              <a:gd name="connsiteX4" fmla="*/ 164856 w 316523"/>
              <a:gd name="connsiteY4" fmla="*/ 112102 h 422031"/>
              <a:gd name="connsiteX5" fmla="*/ 270364 w 316523"/>
              <a:gd name="connsiteY5" fmla="*/ 217610 h 422031"/>
              <a:gd name="connsiteX6" fmla="*/ 258054 w 316523"/>
              <a:gd name="connsiteY6" fmla="*/ 266847 h 422031"/>
              <a:gd name="connsiteX7" fmla="*/ 283728 w 316523"/>
              <a:gd name="connsiteY7" fmla="*/ 292520 h 422031"/>
              <a:gd name="connsiteX8" fmla="*/ 305533 w 316523"/>
              <a:gd name="connsiteY8" fmla="*/ 217610 h 422031"/>
              <a:gd name="connsiteX9" fmla="*/ 164856 w 316523"/>
              <a:gd name="connsiteY9" fmla="*/ 76933 h 422031"/>
              <a:gd name="connsiteX10" fmla="*/ 164856 w 316523"/>
              <a:gd name="connsiteY10" fmla="*/ 323118 h 422031"/>
              <a:gd name="connsiteX11" fmla="*/ 59348 w 316523"/>
              <a:gd name="connsiteY11" fmla="*/ 217610 h 422031"/>
              <a:gd name="connsiteX12" fmla="*/ 71657 w 316523"/>
              <a:gd name="connsiteY12" fmla="*/ 168373 h 422031"/>
              <a:gd name="connsiteX13" fmla="*/ 45984 w 316523"/>
              <a:gd name="connsiteY13" fmla="*/ 142699 h 422031"/>
              <a:gd name="connsiteX14" fmla="*/ 24179 w 316523"/>
              <a:gd name="connsiteY14" fmla="*/ 217610 h 422031"/>
              <a:gd name="connsiteX15" fmla="*/ 164856 w 316523"/>
              <a:gd name="connsiteY15" fmla="*/ 358287 h 422031"/>
              <a:gd name="connsiteX16" fmla="*/ 164856 w 316523"/>
              <a:gd name="connsiteY16" fmla="*/ 411041 h 422031"/>
              <a:gd name="connsiteX17" fmla="*/ 235194 w 316523"/>
              <a:gd name="connsiteY17" fmla="*/ 340702 h 422031"/>
              <a:gd name="connsiteX18" fmla="*/ 164856 w 316523"/>
              <a:gd name="connsiteY18" fmla="*/ 270364 h 422031"/>
              <a:gd name="connsiteX19" fmla="*/ 164856 w 316523"/>
              <a:gd name="connsiteY19" fmla="*/ 323118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6523" h="422031">
                <a:moveTo>
                  <a:pt x="164856" y="76933"/>
                </a:moveTo>
                <a:lnTo>
                  <a:pt x="164856" y="24179"/>
                </a:lnTo>
                <a:lnTo>
                  <a:pt x="94517" y="94517"/>
                </a:lnTo>
                <a:lnTo>
                  <a:pt x="164856" y="164856"/>
                </a:lnTo>
                <a:lnTo>
                  <a:pt x="164856" y="112102"/>
                </a:lnTo>
                <a:cubicBezTo>
                  <a:pt x="223061" y="112102"/>
                  <a:pt x="270364" y="159405"/>
                  <a:pt x="270364" y="217610"/>
                </a:cubicBezTo>
                <a:cubicBezTo>
                  <a:pt x="270364" y="235370"/>
                  <a:pt x="265967" y="252251"/>
                  <a:pt x="258054" y="266847"/>
                </a:cubicBezTo>
                <a:lnTo>
                  <a:pt x="283728" y="292520"/>
                </a:lnTo>
                <a:cubicBezTo>
                  <a:pt x="297444" y="270891"/>
                  <a:pt x="305533" y="245218"/>
                  <a:pt x="305533" y="217610"/>
                </a:cubicBezTo>
                <a:cubicBezTo>
                  <a:pt x="305533" y="139886"/>
                  <a:pt x="242580" y="76933"/>
                  <a:pt x="164856" y="76933"/>
                </a:cubicBezTo>
                <a:close/>
                <a:moveTo>
                  <a:pt x="164856" y="323118"/>
                </a:moveTo>
                <a:cubicBezTo>
                  <a:pt x="106651" y="323118"/>
                  <a:pt x="59348" y="275815"/>
                  <a:pt x="59348" y="217610"/>
                </a:cubicBezTo>
                <a:cubicBezTo>
                  <a:pt x="59348" y="199849"/>
                  <a:pt x="63744" y="182968"/>
                  <a:pt x="71657" y="168373"/>
                </a:cubicBezTo>
                <a:lnTo>
                  <a:pt x="45984" y="142699"/>
                </a:lnTo>
                <a:cubicBezTo>
                  <a:pt x="32268" y="164328"/>
                  <a:pt x="24179" y="190002"/>
                  <a:pt x="24179" y="217610"/>
                </a:cubicBezTo>
                <a:cubicBezTo>
                  <a:pt x="24179" y="295334"/>
                  <a:pt x="87132" y="358287"/>
                  <a:pt x="164856" y="358287"/>
                </a:cubicBezTo>
                <a:lnTo>
                  <a:pt x="164856" y="411041"/>
                </a:lnTo>
                <a:lnTo>
                  <a:pt x="235194" y="340702"/>
                </a:lnTo>
                <a:lnTo>
                  <a:pt x="164856" y="270364"/>
                </a:lnTo>
                <a:lnTo>
                  <a:pt x="164856" y="323118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927783F-6DEF-4ED0-9B56-343DD5167386}"/>
              </a:ext>
            </a:extLst>
          </p:cNvPr>
          <p:cNvSpPr/>
          <p:nvPr/>
        </p:nvSpPr>
        <p:spPr>
          <a:xfrm>
            <a:off x="10434124" y="3436339"/>
            <a:ext cx="386862" cy="386862"/>
          </a:xfrm>
          <a:custGeom>
            <a:avLst/>
            <a:gdLst>
              <a:gd name="connsiteX0" fmla="*/ 199849 w 386861"/>
              <a:gd name="connsiteY0" fmla="*/ 24179 h 386861"/>
              <a:gd name="connsiteX1" fmla="*/ 24179 w 386861"/>
              <a:gd name="connsiteY1" fmla="*/ 200025 h 386861"/>
              <a:gd name="connsiteX2" fmla="*/ 199849 w 386861"/>
              <a:gd name="connsiteY2" fmla="*/ 375871 h 386861"/>
              <a:gd name="connsiteX3" fmla="*/ 375871 w 386861"/>
              <a:gd name="connsiteY3" fmla="*/ 200025 h 386861"/>
              <a:gd name="connsiteX4" fmla="*/ 199849 w 386861"/>
              <a:gd name="connsiteY4" fmla="*/ 24179 h 386861"/>
              <a:gd name="connsiteX5" fmla="*/ 321711 w 386861"/>
              <a:gd name="connsiteY5" fmla="*/ 129687 h 386861"/>
              <a:gd name="connsiteX6" fmla="*/ 269836 w 386861"/>
              <a:gd name="connsiteY6" fmla="*/ 129687 h 386861"/>
              <a:gd name="connsiteX7" fmla="*/ 245569 w 386861"/>
              <a:gd name="connsiteY7" fmla="*/ 67085 h 386861"/>
              <a:gd name="connsiteX8" fmla="*/ 321711 w 386861"/>
              <a:gd name="connsiteY8" fmla="*/ 129687 h 386861"/>
              <a:gd name="connsiteX9" fmla="*/ 200025 w 386861"/>
              <a:gd name="connsiteY9" fmla="*/ 60051 h 386861"/>
              <a:gd name="connsiteX10" fmla="*/ 233612 w 386861"/>
              <a:gd name="connsiteY10" fmla="*/ 129687 h 386861"/>
              <a:gd name="connsiteX11" fmla="*/ 166438 w 386861"/>
              <a:gd name="connsiteY11" fmla="*/ 129687 h 386861"/>
              <a:gd name="connsiteX12" fmla="*/ 200025 w 386861"/>
              <a:gd name="connsiteY12" fmla="*/ 60051 h 386861"/>
              <a:gd name="connsiteX13" fmla="*/ 63920 w 386861"/>
              <a:gd name="connsiteY13" fmla="*/ 235194 h 386861"/>
              <a:gd name="connsiteX14" fmla="*/ 59348 w 386861"/>
              <a:gd name="connsiteY14" fmla="*/ 200025 h 386861"/>
              <a:gd name="connsiteX15" fmla="*/ 63920 w 386861"/>
              <a:gd name="connsiteY15" fmla="*/ 164856 h 386861"/>
              <a:gd name="connsiteX16" fmla="*/ 123356 w 386861"/>
              <a:gd name="connsiteY16" fmla="*/ 164856 h 386861"/>
              <a:gd name="connsiteX17" fmla="*/ 120894 w 386861"/>
              <a:gd name="connsiteY17" fmla="*/ 200025 h 386861"/>
              <a:gd name="connsiteX18" fmla="*/ 123356 w 386861"/>
              <a:gd name="connsiteY18" fmla="*/ 235194 h 386861"/>
              <a:gd name="connsiteX19" fmla="*/ 63920 w 386861"/>
              <a:gd name="connsiteY19" fmla="*/ 235194 h 386861"/>
              <a:gd name="connsiteX20" fmla="*/ 78340 w 386861"/>
              <a:gd name="connsiteY20" fmla="*/ 270364 h 386861"/>
              <a:gd name="connsiteX21" fmla="*/ 130214 w 386861"/>
              <a:gd name="connsiteY21" fmla="*/ 270364 h 386861"/>
              <a:gd name="connsiteX22" fmla="*/ 154481 w 386861"/>
              <a:gd name="connsiteY22" fmla="*/ 332965 h 386861"/>
              <a:gd name="connsiteX23" fmla="*/ 78340 w 386861"/>
              <a:gd name="connsiteY23" fmla="*/ 270364 h 386861"/>
              <a:gd name="connsiteX24" fmla="*/ 130214 w 386861"/>
              <a:gd name="connsiteY24" fmla="*/ 129687 h 386861"/>
              <a:gd name="connsiteX25" fmla="*/ 78340 w 386861"/>
              <a:gd name="connsiteY25" fmla="*/ 129687 h 386861"/>
              <a:gd name="connsiteX26" fmla="*/ 154481 w 386861"/>
              <a:gd name="connsiteY26" fmla="*/ 67085 h 386861"/>
              <a:gd name="connsiteX27" fmla="*/ 130214 w 386861"/>
              <a:gd name="connsiteY27" fmla="*/ 129687 h 386861"/>
              <a:gd name="connsiteX28" fmla="*/ 200025 w 386861"/>
              <a:gd name="connsiteY28" fmla="*/ 339999 h 386861"/>
              <a:gd name="connsiteX29" fmla="*/ 166438 w 386861"/>
              <a:gd name="connsiteY29" fmla="*/ 270364 h 386861"/>
              <a:gd name="connsiteX30" fmla="*/ 233612 w 386861"/>
              <a:gd name="connsiteY30" fmla="*/ 270364 h 386861"/>
              <a:gd name="connsiteX31" fmla="*/ 200025 w 386861"/>
              <a:gd name="connsiteY31" fmla="*/ 339999 h 386861"/>
              <a:gd name="connsiteX32" fmla="*/ 241173 w 386861"/>
              <a:gd name="connsiteY32" fmla="*/ 235194 h 386861"/>
              <a:gd name="connsiteX33" fmla="*/ 158877 w 386861"/>
              <a:gd name="connsiteY33" fmla="*/ 235194 h 386861"/>
              <a:gd name="connsiteX34" fmla="*/ 156064 w 386861"/>
              <a:gd name="connsiteY34" fmla="*/ 200025 h 386861"/>
              <a:gd name="connsiteX35" fmla="*/ 158877 w 386861"/>
              <a:gd name="connsiteY35" fmla="*/ 164856 h 386861"/>
              <a:gd name="connsiteX36" fmla="*/ 241173 w 386861"/>
              <a:gd name="connsiteY36" fmla="*/ 164856 h 386861"/>
              <a:gd name="connsiteX37" fmla="*/ 243987 w 386861"/>
              <a:gd name="connsiteY37" fmla="*/ 200025 h 386861"/>
              <a:gd name="connsiteX38" fmla="*/ 241173 w 386861"/>
              <a:gd name="connsiteY38" fmla="*/ 235194 h 386861"/>
              <a:gd name="connsiteX39" fmla="*/ 245569 w 386861"/>
              <a:gd name="connsiteY39" fmla="*/ 332965 h 386861"/>
              <a:gd name="connsiteX40" fmla="*/ 269836 w 386861"/>
              <a:gd name="connsiteY40" fmla="*/ 270364 h 386861"/>
              <a:gd name="connsiteX41" fmla="*/ 321711 w 386861"/>
              <a:gd name="connsiteY41" fmla="*/ 270364 h 386861"/>
              <a:gd name="connsiteX42" fmla="*/ 245569 w 386861"/>
              <a:gd name="connsiteY42" fmla="*/ 332965 h 386861"/>
              <a:gd name="connsiteX43" fmla="*/ 276694 w 386861"/>
              <a:gd name="connsiteY43" fmla="*/ 235194 h 386861"/>
              <a:gd name="connsiteX44" fmla="*/ 279156 w 386861"/>
              <a:gd name="connsiteY44" fmla="*/ 200025 h 386861"/>
              <a:gd name="connsiteX45" fmla="*/ 276694 w 386861"/>
              <a:gd name="connsiteY45" fmla="*/ 164856 h 386861"/>
              <a:gd name="connsiteX46" fmla="*/ 336130 w 386861"/>
              <a:gd name="connsiteY46" fmla="*/ 164856 h 386861"/>
              <a:gd name="connsiteX47" fmla="*/ 340702 w 386861"/>
              <a:gd name="connsiteY47" fmla="*/ 200025 h 386861"/>
              <a:gd name="connsiteX48" fmla="*/ 336130 w 386861"/>
              <a:gd name="connsiteY48" fmla="*/ 235194 h 386861"/>
              <a:gd name="connsiteX49" fmla="*/ 276694 w 386861"/>
              <a:gd name="connsiteY49" fmla="*/ 23519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861" h="386861">
                <a:moveTo>
                  <a:pt x="199849" y="24179"/>
                </a:moveTo>
                <a:cubicBezTo>
                  <a:pt x="102782" y="24179"/>
                  <a:pt x="24179" y="102958"/>
                  <a:pt x="24179" y="200025"/>
                </a:cubicBezTo>
                <a:cubicBezTo>
                  <a:pt x="24179" y="297092"/>
                  <a:pt x="102782" y="375871"/>
                  <a:pt x="199849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199849" y="24179"/>
                </a:cubicBezTo>
                <a:close/>
                <a:moveTo>
                  <a:pt x="321711" y="129687"/>
                </a:moveTo>
                <a:lnTo>
                  <a:pt x="269836" y="129687"/>
                </a:lnTo>
                <a:cubicBezTo>
                  <a:pt x="264209" y="107706"/>
                  <a:pt x="256120" y="86604"/>
                  <a:pt x="245569" y="67085"/>
                </a:cubicBezTo>
                <a:cubicBezTo>
                  <a:pt x="277925" y="78164"/>
                  <a:pt x="304829" y="100672"/>
                  <a:pt x="321711" y="129687"/>
                </a:cubicBezTo>
                <a:close/>
                <a:moveTo>
                  <a:pt x="200025" y="60051"/>
                </a:moveTo>
                <a:cubicBezTo>
                  <a:pt x="214620" y="81153"/>
                  <a:pt x="226050" y="104541"/>
                  <a:pt x="233612" y="129687"/>
                </a:cubicBezTo>
                <a:lnTo>
                  <a:pt x="166438" y="129687"/>
                </a:lnTo>
                <a:cubicBezTo>
                  <a:pt x="174000" y="104541"/>
                  <a:pt x="185430" y="81153"/>
                  <a:pt x="200025" y="60051"/>
                </a:cubicBezTo>
                <a:close/>
                <a:moveTo>
                  <a:pt x="63920" y="235194"/>
                </a:moveTo>
                <a:cubicBezTo>
                  <a:pt x="61107" y="223940"/>
                  <a:pt x="59348" y="212159"/>
                  <a:pt x="59348" y="200025"/>
                </a:cubicBezTo>
                <a:cubicBezTo>
                  <a:pt x="59348" y="187892"/>
                  <a:pt x="61107" y="176110"/>
                  <a:pt x="63920" y="164856"/>
                </a:cubicBezTo>
                <a:lnTo>
                  <a:pt x="123356" y="164856"/>
                </a:lnTo>
                <a:cubicBezTo>
                  <a:pt x="121949" y="176462"/>
                  <a:pt x="120894" y="188068"/>
                  <a:pt x="120894" y="200025"/>
                </a:cubicBezTo>
                <a:cubicBezTo>
                  <a:pt x="120894" y="211983"/>
                  <a:pt x="121949" y="223589"/>
                  <a:pt x="123356" y="235194"/>
                </a:cubicBezTo>
                <a:lnTo>
                  <a:pt x="63920" y="235194"/>
                </a:lnTo>
                <a:close/>
                <a:moveTo>
                  <a:pt x="78340" y="270364"/>
                </a:moveTo>
                <a:lnTo>
                  <a:pt x="130214" y="270364"/>
                </a:lnTo>
                <a:cubicBezTo>
                  <a:pt x="135841" y="292344"/>
                  <a:pt x="143930" y="313446"/>
                  <a:pt x="154481" y="332965"/>
                </a:cubicBezTo>
                <a:cubicBezTo>
                  <a:pt x="122125" y="321887"/>
                  <a:pt x="95221" y="299554"/>
                  <a:pt x="78340" y="270364"/>
                </a:cubicBezTo>
                <a:close/>
                <a:moveTo>
                  <a:pt x="130214" y="129687"/>
                </a:moveTo>
                <a:lnTo>
                  <a:pt x="78340" y="129687"/>
                </a:lnTo>
                <a:cubicBezTo>
                  <a:pt x="95221" y="100496"/>
                  <a:pt x="122125" y="78164"/>
                  <a:pt x="154481" y="67085"/>
                </a:cubicBezTo>
                <a:cubicBezTo>
                  <a:pt x="143930" y="86604"/>
                  <a:pt x="135841" y="107706"/>
                  <a:pt x="130214" y="129687"/>
                </a:cubicBezTo>
                <a:close/>
                <a:moveTo>
                  <a:pt x="200025" y="339999"/>
                </a:moveTo>
                <a:cubicBezTo>
                  <a:pt x="185430" y="318897"/>
                  <a:pt x="174000" y="295510"/>
                  <a:pt x="166438" y="270364"/>
                </a:cubicBezTo>
                <a:lnTo>
                  <a:pt x="233612" y="270364"/>
                </a:lnTo>
                <a:cubicBezTo>
                  <a:pt x="226050" y="295510"/>
                  <a:pt x="214620" y="318897"/>
                  <a:pt x="200025" y="339999"/>
                </a:cubicBezTo>
                <a:close/>
                <a:moveTo>
                  <a:pt x="241173" y="235194"/>
                </a:moveTo>
                <a:lnTo>
                  <a:pt x="158877" y="235194"/>
                </a:lnTo>
                <a:cubicBezTo>
                  <a:pt x="157294" y="223589"/>
                  <a:pt x="156064" y="211983"/>
                  <a:pt x="156064" y="200025"/>
                </a:cubicBezTo>
                <a:cubicBezTo>
                  <a:pt x="156064" y="188068"/>
                  <a:pt x="157294" y="176286"/>
                  <a:pt x="158877" y="164856"/>
                </a:cubicBezTo>
                <a:lnTo>
                  <a:pt x="241173" y="164856"/>
                </a:lnTo>
                <a:cubicBezTo>
                  <a:pt x="242756" y="176286"/>
                  <a:pt x="243987" y="188068"/>
                  <a:pt x="243987" y="200025"/>
                </a:cubicBezTo>
                <a:cubicBezTo>
                  <a:pt x="243987" y="211983"/>
                  <a:pt x="242756" y="223589"/>
                  <a:pt x="241173" y="235194"/>
                </a:cubicBezTo>
                <a:close/>
                <a:moveTo>
                  <a:pt x="245569" y="332965"/>
                </a:moveTo>
                <a:cubicBezTo>
                  <a:pt x="256120" y="313446"/>
                  <a:pt x="264209" y="292344"/>
                  <a:pt x="269836" y="270364"/>
                </a:cubicBezTo>
                <a:lnTo>
                  <a:pt x="321711" y="270364"/>
                </a:lnTo>
                <a:cubicBezTo>
                  <a:pt x="304829" y="299378"/>
                  <a:pt x="277925" y="321887"/>
                  <a:pt x="245569" y="332965"/>
                </a:cubicBezTo>
                <a:close/>
                <a:moveTo>
                  <a:pt x="276694" y="235194"/>
                </a:moveTo>
                <a:cubicBezTo>
                  <a:pt x="278101" y="223589"/>
                  <a:pt x="279156" y="211983"/>
                  <a:pt x="279156" y="200025"/>
                </a:cubicBezTo>
                <a:cubicBezTo>
                  <a:pt x="279156" y="188068"/>
                  <a:pt x="278101" y="176462"/>
                  <a:pt x="276694" y="164856"/>
                </a:cubicBezTo>
                <a:lnTo>
                  <a:pt x="336130" y="164856"/>
                </a:lnTo>
                <a:cubicBezTo>
                  <a:pt x="338944" y="176110"/>
                  <a:pt x="340702" y="187892"/>
                  <a:pt x="340702" y="200025"/>
                </a:cubicBezTo>
                <a:cubicBezTo>
                  <a:pt x="340702" y="212159"/>
                  <a:pt x="338944" y="223940"/>
                  <a:pt x="336130" y="235194"/>
                </a:cubicBezTo>
                <a:lnTo>
                  <a:pt x="276694" y="235194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B279943-E8FD-433C-A1EF-2FD0D7CB6134}"/>
              </a:ext>
            </a:extLst>
          </p:cNvPr>
          <p:cNvSpPr/>
          <p:nvPr/>
        </p:nvSpPr>
        <p:spPr>
          <a:xfrm>
            <a:off x="9425649" y="3436339"/>
            <a:ext cx="386862" cy="386862"/>
          </a:xfrm>
          <a:custGeom>
            <a:avLst/>
            <a:gdLst>
              <a:gd name="connsiteX0" fmla="*/ 182440 w 386861"/>
              <a:gd name="connsiteY0" fmla="*/ 112102 h 386861"/>
              <a:gd name="connsiteX1" fmla="*/ 217610 w 386861"/>
              <a:gd name="connsiteY1" fmla="*/ 112102 h 386861"/>
              <a:gd name="connsiteX2" fmla="*/ 217610 w 386861"/>
              <a:gd name="connsiteY2" fmla="*/ 147271 h 386861"/>
              <a:gd name="connsiteX3" fmla="*/ 182440 w 386861"/>
              <a:gd name="connsiteY3" fmla="*/ 147271 h 386861"/>
              <a:gd name="connsiteX4" fmla="*/ 182440 w 386861"/>
              <a:gd name="connsiteY4" fmla="*/ 182440 h 386861"/>
              <a:gd name="connsiteX5" fmla="*/ 217610 w 386861"/>
              <a:gd name="connsiteY5" fmla="*/ 182440 h 386861"/>
              <a:gd name="connsiteX6" fmla="*/ 217610 w 386861"/>
              <a:gd name="connsiteY6" fmla="*/ 287948 h 386861"/>
              <a:gd name="connsiteX7" fmla="*/ 182440 w 386861"/>
              <a:gd name="connsiteY7" fmla="*/ 287948 h 386861"/>
              <a:gd name="connsiteX8" fmla="*/ 200025 w 386861"/>
              <a:gd name="connsiteY8" fmla="*/ 24179 h 386861"/>
              <a:gd name="connsiteX9" fmla="*/ 24179 w 386861"/>
              <a:gd name="connsiteY9" fmla="*/ 200025 h 386861"/>
              <a:gd name="connsiteX10" fmla="*/ 200025 w 386861"/>
              <a:gd name="connsiteY10" fmla="*/ 375871 h 386861"/>
              <a:gd name="connsiteX11" fmla="*/ 375871 w 386861"/>
              <a:gd name="connsiteY11" fmla="*/ 200025 h 386861"/>
              <a:gd name="connsiteX12" fmla="*/ 200025 w 386861"/>
              <a:gd name="connsiteY12" fmla="*/ 24179 h 386861"/>
              <a:gd name="connsiteX13" fmla="*/ 200025 w 386861"/>
              <a:gd name="connsiteY13" fmla="*/ 340702 h 386861"/>
              <a:gd name="connsiteX14" fmla="*/ 59348 w 386861"/>
              <a:gd name="connsiteY14" fmla="*/ 200025 h 386861"/>
              <a:gd name="connsiteX15" fmla="*/ 200025 w 386861"/>
              <a:gd name="connsiteY15" fmla="*/ 59348 h 386861"/>
              <a:gd name="connsiteX16" fmla="*/ 340702 w 386861"/>
              <a:gd name="connsiteY16" fmla="*/ 200025 h 386861"/>
              <a:gd name="connsiteX17" fmla="*/ 200025 w 386861"/>
              <a:gd name="connsiteY17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6861" h="386861">
                <a:moveTo>
                  <a:pt x="182440" y="112102"/>
                </a:moveTo>
                <a:lnTo>
                  <a:pt x="217610" y="112102"/>
                </a:lnTo>
                <a:lnTo>
                  <a:pt x="217610" y="147271"/>
                </a:lnTo>
                <a:lnTo>
                  <a:pt x="182440" y="147271"/>
                </a:lnTo>
                <a:close/>
                <a:moveTo>
                  <a:pt x="182440" y="182440"/>
                </a:moveTo>
                <a:lnTo>
                  <a:pt x="217610" y="182440"/>
                </a:lnTo>
                <a:lnTo>
                  <a:pt x="217610" y="287948"/>
                </a:lnTo>
                <a:lnTo>
                  <a:pt x="182440" y="287948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8569151-87A0-417B-95C6-268DBA53385F}"/>
              </a:ext>
            </a:extLst>
          </p:cNvPr>
          <p:cNvSpPr/>
          <p:nvPr/>
        </p:nvSpPr>
        <p:spPr>
          <a:xfrm>
            <a:off x="8417171" y="3453924"/>
            <a:ext cx="386862" cy="369277"/>
          </a:xfrm>
          <a:custGeom>
            <a:avLst/>
            <a:gdLst>
              <a:gd name="connsiteX0" fmla="*/ 279156 w 386861"/>
              <a:gd name="connsiteY0" fmla="*/ 24179 h 369277"/>
              <a:gd name="connsiteX1" fmla="*/ 200025 w 386861"/>
              <a:gd name="connsiteY1" fmla="*/ 60931 h 369277"/>
              <a:gd name="connsiteX2" fmla="*/ 120894 w 386861"/>
              <a:gd name="connsiteY2" fmla="*/ 24179 h 369277"/>
              <a:gd name="connsiteX3" fmla="*/ 24179 w 386861"/>
              <a:gd name="connsiteY3" fmla="*/ 120894 h 369277"/>
              <a:gd name="connsiteX4" fmla="*/ 174527 w 386861"/>
              <a:gd name="connsiteY4" fmla="*/ 323821 h 369277"/>
              <a:gd name="connsiteX5" fmla="*/ 200025 w 386861"/>
              <a:gd name="connsiteY5" fmla="*/ 346857 h 369277"/>
              <a:gd name="connsiteX6" fmla="*/ 225523 w 386861"/>
              <a:gd name="connsiteY6" fmla="*/ 323645 h 369277"/>
              <a:gd name="connsiteX7" fmla="*/ 375871 w 386861"/>
              <a:gd name="connsiteY7" fmla="*/ 120894 h 369277"/>
              <a:gd name="connsiteX8" fmla="*/ 279156 w 386861"/>
              <a:gd name="connsiteY8" fmla="*/ 24179 h 369277"/>
              <a:gd name="connsiteX9" fmla="*/ 201784 w 386861"/>
              <a:gd name="connsiteY9" fmla="*/ 297620 h 369277"/>
              <a:gd name="connsiteX10" fmla="*/ 200025 w 386861"/>
              <a:gd name="connsiteY10" fmla="*/ 299378 h 369277"/>
              <a:gd name="connsiteX11" fmla="*/ 198267 w 386861"/>
              <a:gd name="connsiteY11" fmla="*/ 297620 h 369277"/>
              <a:gd name="connsiteX12" fmla="*/ 59348 w 386861"/>
              <a:gd name="connsiteY12" fmla="*/ 120894 h 369277"/>
              <a:gd name="connsiteX13" fmla="*/ 120894 w 386861"/>
              <a:gd name="connsiteY13" fmla="*/ 59348 h 369277"/>
              <a:gd name="connsiteX14" fmla="*/ 183671 w 386861"/>
              <a:gd name="connsiteY14" fmla="*/ 100848 h 369277"/>
              <a:gd name="connsiteX15" fmla="*/ 216555 w 386861"/>
              <a:gd name="connsiteY15" fmla="*/ 100848 h 369277"/>
              <a:gd name="connsiteX16" fmla="*/ 279156 w 386861"/>
              <a:gd name="connsiteY16" fmla="*/ 59348 h 369277"/>
              <a:gd name="connsiteX17" fmla="*/ 340702 w 386861"/>
              <a:gd name="connsiteY17" fmla="*/ 120894 h 369277"/>
              <a:gd name="connsiteX18" fmla="*/ 201784 w 386861"/>
              <a:gd name="connsiteY18" fmla="*/ 297620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861" h="369277">
                <a:moveTo>
                  <a:pt x="279156" y="24179"/>
                </a:moveTo>
                <a:cubicBezTo>
                  <a:pt x="248559" y="24179"/>
                  <a:pt x="219192" y="38422"/>
                  <a:pt x="200025" y="60931"/>
                </a:cubicBezTo>
                <a:cubicBezTo>
                  <a:pt x="180858" y="38422"/>
                  <a:pt x="151492" y="24179"/>
                  <a:pt x="120894" y="24179"/>
                </a:cubicBezTo>
                <a:cubicBezTo>
                  <a:pt x="66734" y="24179"/>
                  <a:pt x="24179" y="66734"/>
                  <a:pt x="24179" y="120894"/>
                </a:cubicBezTo>
                <a:cubicBezTo>
                  <a:pt x="24179" y="187364"/>
                  <a:pt x="83967" y="241525"/>
                  <a:pt x="174527" y="323821"/>
                </a:cubicBezTo>
                <a:lnTo>
                  <a:pt x="200025" y="346857"/>
                </a:lnTo>
                <a:lnTo>
                  <a:pt x="225523" y="323645"/>
                </a:lnTo>
                <a:cubicBezTo>
                  <a:pt x="316084" y="241525"/>
                  <a:pt x="375871" y="187364"/>
                  <a:pt x="375871" y="120894"/>
                </a:cubicBezTo>
                <a:cubicBezTo>
                  <a:pt x="375871" y="66734"/>
                  <a:pt x="333317" y="24179"/>
                  <a:pt x="279156" y="24179"/>
                </a:cubicBezTo>
                <a:close/>
                <a:moveTo>
                  <a:pt x="201784" y="297620"/>
                </a:moveTo>
                <a:lnTo>
                  <a:pt x="200025" y="299378"/>
                </a:lnTo>
                <a:lnTo>
                  <a:pt x="198267" y="297620"/>
                </a:lnTo>
                <a:cubicBezTo>
                  <a:pt x="114564" y="221830"/>
                  <a:pt x="59348" y="171714"/>
                  <a:pt x="59348" y="120894"/>
                </a:cubicBezTo>
                <a:cubicBezTo>
                  <a:pt x="59348" y="85725"/>
                  <a:pt x="85725" y="59348"/>
                  <a:pt x="120894" y="59348"/>
                </a:cubicBezTo>
                <a:cubicBezTo>
                  <a:pt x="147975" y="59348"/>
                  <a:pt x="174352" y="76757"/>
                  <a:pt x="183671" y="100848"/>
                </a:cubicBezTo>
                <a:lnTo>
                  <a:pt x="216555" y="100848"/>
                </a:lnTo>
                <a:cubicBezTo>
                  <a:pt x="225699" y="76757"/>
                  <a:pt x="252076" y="59348"/>
                  <a:pt x="279156" y="59348"/>
                </a:cubicBezTo>
                <a:cubicBezTo>
                  <a:pt x="314325" y="59348"/>
                  <a:pt x="340702" y="85725"/>
                  <a:pt x="340702" y="120894"/>
                </a:cubicBezTo>
                <a:cubicBezTo>
                  <a:pt x="340702" y="171714"/>
                  <a:pt x="285486" y="221830"/>
                  <a:pt x="201784" y="297620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1649215-492A-4E6C-9A57-A990FFFC6312}"/>
              </a:ext>
            </a:extLst>
          </p:cNvPr>
          <p:cNvSpPr/>
          <p:nvPr/>
        </p:nvSpPr>
        <p:spPr>
          <a:xfrm>
            <a:off x="7408693" y="3453924"/>
            <a:ext cx="386862" cy="334108"/>
          </a:xfrm>
          <a:custGeom>
            <a:avLst/>
            <a:gdLst>
              <a:gd name="connsiteX0" fmla="*/ 200025 w 386861"/>
              <a:gd name="connsiteY0" fmla="*/ 71482 h 334107"/>
              <a:gd name="connsiteX1" fmla="*/ 287948 w 386861"/>
              <a:gd name="connsiteY1" fmla="*/ 150612 h 334107"/>
              <a:gd name="connsiteX2" fmla="*/ 287948 w 386861"/>
              <a:gd name="connsiteY2" fmla="*/ 287948 h 334107"/>
              <a:gd name="connsiteX3" fmla="*/ 252779 w 386861"/>
              <a:gd name="connsiteY3" fmla="*/ 287948 h 334107"/>
              <a:gd name="connsiteX4" fmla="*/ 252779 w 386861"/>
              <a:gd name="connsiteY4" fmla="*/ 182440 h 334107"/>
              <a:gd name="connsiteX5" fmla="*/ 147271 w 386861"/>
              <a:gd name="connsiteY5" fmla="*/ 182440 h 334107"/>
              <a:gd name="connsiteX6" fmla="*/ 147271 w 386861"/>
              <a:gd name="connsiteY6" fmla="*/ 287948 h 334107"/>
              <a:gd name="connsiteX7" fmla="*/ 112102 w 386861"/>
              <a:gd name="connsiteY7" fmla="*/ 287948 h 334107"/>
              <a:gd name="connsiteX8" fmla="*/ 112102 w 386861"/>
              <a:gd name="connsiteY8" fmla="*/ 150612 h 334107"/>
              <a:gd name="connsiteX9" fmla="*/ 200025 w 386861"/>
              <a:gd name="connsiteY9" fmla="*/ 71482 h 334107"/>
              <a:gd name="connsiteX10" fmla="*/ 200025 w 386861"/>
              <a:gd name="connsiteY10" fmla="*/ 24179 h 334107"/>
              <a:gd name="connsiteX11" fmla="*/ 24179 w 386861"/>
              <a:gd name="connsiteY11" fmla="*/ 182440 h 334107"/>
              <a:gd name="connsiteX12" fmla="*/ 76933 w 386861"/>
              <a:gd name="connsiteY12" fmla="*/ 182440 h 334107"/>
              <a:gd name="connsiteX13" fmla="*/ 76933 w 386861"/>
              <a:gd name="connsiteY13" fmla="*/ 323118 h 334107"/>
              <a:gd name="connsiteX14" fmla="*/ 182440 w 386861"/>
              <a:gd name="connsiteY14" fmla="*/ 323118 h 334107"/>
              <a:gd name="connsiteX15" fmla="*/ 182440 w 386861"/>
              <a:gd name="connsiteY15" fmla="*/ 217610 h 334107"/>
              <a:gd name="connsiteX16" fmla="*/ 217610 w 386861"/>
              <a:gd name="connsiteY16" fmla="*/ 217610 h 334107"/>
              <a:gd name="connsiteX17" fmla="*/ 217610 w 386861"/>
              <a:gd name="connsiteY17" fmla="*/ 323118 h 334107"/>
              <a:gd name="connsiteX18" fmla="*/ 323118 w 386861"/>
              <a:gd name="connsiteY18" fmla="*/ 323118 h 334107"/>
              <a:gd name="connsiteX19" fmla="*/ 323118 w 386861"/>
              <a:gd name="connsiteY19" fmla="*/ 182440 h 334107"/>
              <a:gd name="connsiteX20" fmla="*/ 375871 w 386861"/>
              <a:gd name="connsiteY20" fmla="*/ 182440 h 334107"/>
              <a:gd name="connsiteX21" fmla="*/ 200025 w 386861"/>
              <a:gd name="connsiteY21" fmla="*/ 24179 h 33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861" h="334107">
                <a:moveTo>
                  <a:pt x="200025" y="71482"/>
                </a:moveTo>
                <a:lnTo>
                  <a:pt x="287948" y="150612"/>
                </a:lnTo>
                <a:lnTo>
                  <a:pt x="287948" y="287948"/>
                </a:lnTo>
                <a:lnTo>
                  <a:pt x="252779" y="287948"/>
                </a:lnTo>
                <a:lnTo>
                  <a:pt x="252779" y="182440"/>
                </a:lnTo>
                <a:lnTo>
                  <a:pt x="147271" y="182440"/>
                </a:lnTo>
                <a:lnTo>
                  <a:pt x="147271" y="287948"/>
                </a:lnTo>
                <a:lnTo>
                  <a:pt x="112102" y="287948"/>
                </a:lnTo>
                <a:lnTo>
                  <a:pt x="112102" y="150612"/>
                </a:lnTo>
                <a:lnTo>
                  <a:pt x="200025" y="71482"/>
                </a:lnTo>
                <a:moveTo>
                  <a:pt x="200025" y="24179"/>
                </a:moveTo>
                <a:lnTo>
                  <a:pt x="24179" y="182440"/>
                </a:lnTo>
                <a:lnTo>
                  <a:pt x="76933" y="182440"/>
                </a:lnTo>
                <a:lnTo>
                  <a:pt x="76933" y="323118"/>
                </a:lnTo>
                <a:lnTo>
                  <a:pt x="182440" y="323118"/>
                </a:lnTo>
                <a:lnTo>
                  <a:pt x="182440" y="217610"/>
                </a:lnTo>
                <a:lnTo>
                  <a:pt x="217610" y="217610"/>
                </a:lnTo>
                <a:lnTo>
                  <a:pt x="217610" y="323118"/>
                </a:lnTo>
                <a:lnTo>
                  <a:pt x="323118" y="323118"/>
                </a:lnTo>
                <a:lnTo>
                  <a:pt x="323118" y="182440"/>
                </a:lnTo>
                <a:lnTo>
                  <a:pt x="375871" y="182440"/>
                </a:lnTo>
                <a:lnTo>
                  <a:pt x="200025" y="24179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915FBB9-5971-48A8-B8D6-DBF402BE14A8}"/>
              </a:ext>
            </a:extLst>
          </p:cNvPr>
          <p:cNvSpPr/>
          <p:nvPr/>
        </p:nvSpPr>
        <p:spPr>
          <a:xfrm>
            <a:off x="6382601" y="3418901"/>
            <a:ext cx="422031" cy="422031"/>
          </a:xfrm>
          <a:custGeom>
            <a:avLst/>
            <a:gdLst>
              <a:gd name="connsiteX0" fmla="*/ 404212 w 422031"/>
              <a:gd name="connsiteY0" fmla="*/ 340380 h 422031"/>
              <a:gd name="connsiteX1" fmla="*/ 244544 w 422031"/>
              <a:gd name="connsiteY1" fmla="*/ 180711 h 422031"/>
              <a:gd name="connsiteX2" fmla="*/ 219222 w 422031"/>
              <a:gd name="connsiteY2" fmla="*/ 57619 h 422031"/>
              <a:gd name="connsiteX3" fmla="*/ 70983 w 422031"/>
              <a:gd name="connsiteY3" fmla="*/ 46189 h 422031"/>
              <a:gd name="connsiteX4" fmla="*/ 138508 w 422031"/>
              <a:gd name="connsiteY4" fmla="*/ 113890 h 422031"/>
              <a:gd name="connsiteX5" fmla="*/ 113538 w 422031"/>
              <a:gd name="connsiteY5" fmla="*/ 138684 h 422031"/>
              <a:gd name="connsiteX6" fmla="*/ 46189 w 422031"/>
              <a:gd name="connsiteY6" fmla="*/ 71335 h 422031"/>
              <a:gd name="connsiteX7" fmla="*/ 57619 w 422031"/>
              <a:gd name="connsiteY7" fmla="*/ 219398 h 422031"/>
              <a:gd name="connsiteX8" fmla="*/ 178777 w 422031"/>
              <a:gd name="connsiteY8" fmla="*/ 245423 h 422031"/>
              <a:gd name="connsiteX9" fmla="*/ 338973 w 422031"/>
              <a:gd name="connsiteY9" fmla="*/ 405619 h 422031"/>
              <a:gd name="connsiteX10" fmla="*/ 363767 w 422031"/>
              <a:gd name="connsiteY10" fmla="*/ 405619 h 422031"/>
              <a:gd name="connsiteX11" fmla="*/ 404212 w 422031"/>
              <a:gd name="connsiteY11" fmla="*/ 365174 h 422031"/>
              <a:gd name="connsiteX12" fmla="*/ 404212 w 422031"/>
              <a:gd name="connsiteY12" fmla="*/ 340380 h 422031"/>
              <a:gd name="connsiteX13" fmla="*/ 351458 w 422031"/>
              <a:gd name="connsiteY13" fmla="*/ 368515 h 422031"/>
              <a:gd name="connsiteX14" fmla="*/ 185108 w 422031"/>
              <a:gd name="connsiteY14" fmla="*/ 202165 h 422031"/>
              <a:gd name="connsiteX15" fmla="*/ 149938 w 422031"/>
              <a:gd name="connsiteY15" fmla="*/ 216584 h 422031"/>
              <a:gd name="connsiteX16" fmla="*/ 82589 w 422031"/>
              <a:gd name="connsiteY16" fmla="*/ 194603 h 422031"/>
              <a:gd name="connsiteX17" fmla="*/ 59377 w 422031"/>
              <a:gd name="connsiteY17" fmla="*/ 134112 h 422031"/>
              <a:gd name="connsiteX18" fmla="*/ 113714 w 422031"/>
              <a:gd name="connsiteY18" fmla="*/ 188449 h 422031"/>
              <a:gd name="connsiteX19" fmla="*/ 188273 w 422031"/>
              <a:gd name="connsiteY19" fmla="*/ 113890 h 422031"/>
              <a:gd name="connsiteX20" fmla="*/ 133936 w 422031"/>
              <a:gd name="connsiteY20" fmla="*/ 59553 h 422031"/>
              <a:gd name="connsiteX21" fmla="*/ 194427 w 422031"/>
              <a:gd name="connsiteY21" fmla="*/ 82589 h 422031"/>
              <a:gd name="connsiteX22" fmla="*/ 216232 w 422031"/>
              <a:gd name="connsiteY22" fmla="*/ 152224 h 422031"/>
              <a:gd name="connsiteX23" fmla="*/ 200758 w 422031"/>
              <a:gd name="connsiteY23" fmla="*/ 186690 h 422031"/>
              <a:gd name="connsiteX24" fmla="*/ 366933 w 422031"/>
              <a:gd name="connsiteY24" fmla="*/ 352865 h 422031"/>
              <a:gd name="connsiteX25" fmla="*/ 351458 w 422031"/>
              <a:gd name="connsiteY25" fmla="*/ 368515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22031" h="422031">
                <a:moveTo>
                  <a:pt x="404212" y="340380"/>
                </a:moveTo>
                <a:lnTo>
                  <a:pt x="244544" y="180711"/>
                </a:lnTo>
                <a:cubicBezTo>
                  <a:pt x="260897" y="139563"/>
                  <a:pt x="252457" y="91030"/>
                  <a:pt x="219222" y="57619"/>
                </a:cubicBezTo>
                <a:cubicBezTo>
                  <a:pt x="178777" y="17174"/>
                  <a:pt x="115824" y="13482"/>
                  <a:pt x="70983" y="46189"/>
                </a:cubicBezTo>
                <a:lnTo>
                  <a:pt x="138508" y="113890"/>
                </a:lnTo>
                <a:lnTo>
                  <a:pt x="113538" y="138684"/>
                </a:lnTo>
                <a:lnTo>
                  <a:pt x="46189" y="71335"/>
                </a:lnTo>
                <a:cubicBezTo>
                  <a:pt x="13482" y="116000"/>
                  <a:pt x="17174" y="179129"/>
                  <a:pt x="57619" y="219398"/>
                </a:cubicBezTo>
                <a:cubicBezTo>
                  <a:pt x="90326" y="252105"/>
                  <a:pt x="137981" y="260721"/>
                  <a:pt x="178777" y="245423"/>
                </a:cubicBezTo>
                <a:lnTo>
                  <a:pt x="338973" y="405619"/>
                </a:lnTo>
                <a:cubicBezTo>
                  <a:pt x="345831" y="412477"/>
                  <a:pt x="356909" y="412477"/>
                  <a:pt x="363767" y="405619"/>
                </a:cubicBezTo>
                <a:lnTo>
                  <a:pt x="404212" y="365174"/>
                </a:lnTo>
                <a:cubicBezTo>
                  <a:pt x="411246" y="358492"/>
                  <a:pt x="411246" y="347414"/>
                  <a:pt x="404212" y="340380"/>
                </a:cubicBezTo>
                <a:close/>
                <a:moveTo>
                  <a:pt x="351458" y="368515"/>
                </a:moveTo>
                <a:lnTo>
                  <a:pt x="185108" y="202165"/>
                </a:lnTo>
                <a:cubicBezTo>
                  <a:pt x="174381" y="210078"/>
                  <a:pt x="162423" y="214826"/>
                  <a:pt x="149938" y="216584"/>
                </a:cubicBezTo>
                <a:cubicBezTo>
                  <a:pt x="126023" y="220101"/>
                  <a:pt x="100877" y="212891"/>
                  <a:pt x="82589" y="194603"/>
                </a:cubicBezTo>
                <a:cubicBezTo>
                  <a:pt x="65884" y="178074"/>
                  <a:pt x="58147" y="155917"/>
                  <a:pt x="59377" y="134112"/>
                </a:cubicBezTo>
                <a:lnTo>
                  <a:pt x="113714" y="188449"/>
                </a:lnTo>
                <a:lnTo>
                  <a:pt x="188273" y="113890"/>
                </a:lnTo>
                <a:lnTo>
                  <a:pt x="133936" y="59553"/>
                </a:lnTo>
                <a:cubicBezTo>
                  <a:pt x="155741" y="58322"/>
                  <a:pt x="177722" y="66060"/>
                  <a:pt x="194427" y="82589"/>
                </a:cubicBezTo>
                <a:cubicBezTo>
                  <a:pt x="213419" y="101581"/>
                  <a:pt x="220629" y="127782"/>
                  <a:pt x="216232" y="152224"/>
                </a:cubicBezTo>
                <a:cubicBezTo>
                  <a:pt x="214122" y="164709"/>
                  <a:pt x="208847" y="176315"/>
                  <a:pt x="200758" y="186690"/>
                </a:cubicBezTo>
                <a:lnTo>
                  <a:pt x="366933" y="352865"/>
                </a:lnTo>
                <a:lnTo>
                  <a:pt x="351458" y="368515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80B02BF-DE4B-4D8E-82EF-502C746A3631}"/>
              </a:ext>
            </a:extLst>
          </p:cNvPr>
          <p:cNvSpPr/>
          <p:nvPr/>
        </p:nvSpPr>
        <p:spPr>
          <a:xfrm>
            <a:off x="5396497" y="3436339"/>
            <a:ext cx="386862" cy="386862"/>
          </a:xfrm>
          <a:custGeom>
            <a:avLst/>
            <a:gdLst>
              <a:gd name="connsiteX0" fmla="*/ 325919 w 386861"/>
              <a:gd name="connsiteY0" fmla="*/ 217258 h 386861"/>
              <a:gd name="connsiteX1" fmla="*/ 327150 w 386861"/>
              <a:gd name="connsiteY1" fmla="*/ 200025 h 386861"/>
              <a:gd name="connsiteX2" fmla="*/ 325919 w 386861"/>
              <a:gd name="connsiteY2" fmla="*/ 182792 h 386861"/>
              <a:gd name="connsiteX3" fmla="*/ 363023 w 386861"/>
              <a:gd name="connsiteY3" fmla="*/ 153778 h 386861"/>
              <a:gd name="connsiteX4" fmla="*/ 365133 w 386861"/>
              <a:gd name="connsiteY4" fmla="*/ 142523 h 386861"/>
              <a:gd name="connsiteX5" fmla="*/ 329964 w 386861"/>
              <a:gd name="connsiteY5" fmla="*/ 81681 h 386861"/>
              <a:gd name="connsiteX6" fmla="*/ 322227 w 386861"/>
              <a:gd name="connsiteY6" fmla="*/ 77284 h 386861"/>
              <a:gd name="connsiteX7" fmla="*/ 319237 w 386861"/>
              <a:gd name="connsiteY7" fmla="*/ 77812 h 386861"/>
              <a:gd name="connsiteX8" fmla="*/ 275451 w 386861"/>
              <a:gd name="connsiteY8" fmla="*/ 95397 h 386861"/>
              <a:gd name="connsiteX9" fmla="*/ 245733 w 386861"/>
              <a:gd name="connsiteY9" fmla="*/ 78164 h 386861"/>
              <a:gd name="connsiteX10" fmla="*/ 239051 w 386861"/>
              <a:gd name="connsiteY10" fmla="*/ 31564 h 386861"/>
              <a:gd name="connsiteX11" fmla="*/ 230435 w 386861"/>
              <a:gd name="connsiteY11" fmla="*/ 24179 h 386861"/>
              <a:gd name="connsiteX12" fmla="*/ 160096 w 386861"/>
              <a:gd name="connsiteY12" fmla="*/ 24179 h 386861"/>
              <a:gd name="connsiteX13" fmla="*/ 151480 w 386861"/>
              <a:gd name="connsiteY13" fmla="*/ 31564 h 386861"/>
              <a:gd name="connsiteX14" fmla="*/ 144798 w 386861"/>
              <a:gd name="connsiteY14" fmla="*/ 78164 h 386861"/>
              <a:gd name="connsiteX15" fmla="*/ 115080 w 386861"/>
              <a:gd name="connsiteY15" fmla="*/ 95397 h 386861"/>
              <a:gd name="connsiteX16" fmla="*/ 71294 w 386861"/>
              <a:gd name="connsiteY16" fmla="*/ 77812 h 386861"/>
              <a:gd name="connsiteX17" fmla="*/ 68129 w 386861"/>
              <a:gd name="connsiteY17" fmla="*/ 77284 h 386861"/>
              <a:gd name="connsiteX18" fmla="*/ 60567 w 386861"/>
              <a:gd name="connsiteY18" fmla="*/ 81681 h 386861"/>
              <a:gd name="connsiteX19" fmla="*/ 25398 w 386861"/>
              <a:gd name="connsiteY19" fmla="*/ 142523 h 386861"/>
              <a:gd name="connsiteX20" fmla="*/ 27508 w 386861"/>
              <a:gd name="connsiteY20" fmla="*/ 153778 h 386861"/>
              <a:gd name="connsiteX21" fmla="*/ 64612 w 386861"/>
              <a:gd name="connsiteY21" fmla="*/ 182792 h 386861"/>
              <a:gd name="connsiteX22" fmla="*/ 63381 w 386861"/>
              <a:gd name="connsiteY22" fmla="*/ 200025 h 386861"/>
              <a:gd name="connsiteX23" fmla="*/ 64612 w 386861"/>
              <a:gd name="connsiteY23" fmla="*/ 217258 h 386861"/>
              <a:gd name="connsiteX24" fmla="*/ 27508 w 386861"/>
              <a:gd name="connsiteY24" fmla="*/ 246273 h 386861"/>
              <a:gd name="connsiteX25" fmla="*/ 25398 w 386861"/>
              <a:gd name="connsiteY25" fmla="*/ 257527 h 386861"/>
              <a:gd name="connsiteX26" fmla="*/ 60567 w 386861"/>
              <a:gd name="connsiteY26" fmla="*/ 318370 h 386861"/>
              <a:gd name="connsiteX27" fmla="*/ 68305 w 386861"/>
              <a:gd name="connsiteY27" fmla="*/ 322766 h 386861"/>
              <a:gd name="connsiteX28" fmla="*/ 71294 w 386861"/>
              <a:gd name="connsiteY28" fmla="*/ 322238 h 386861"/>
              <a:gd name="connsiteX29" fmla="*/ 115080 w 386861"/>
              <a:gd name="connsiteY29" fmla="*/ 304654 h 386861"/>
              <a:gd name="connsiteX30" fmla="*/ 144798 w 386861"/>
              <a:gd name="connsiteY30" fmla="*/ 321887 h 386861"/>
              <a:gd name="connsiteX31" fmla="*/ 151480 w 386861"/>
              <a:gd name="connsiteY31" fmla="*/ 368486 h 386861"/>
              <a:gd name="connsiteX32" fmla="*/ 160096 w 386861"/>
              <a:gd name="connsiteY32" fmla="*/ 375871 h 386861"/>
              <a:gd name="connsiteX33" fmla="*/ 230435 w 386861"/>
              <a:gd name="connsiteY33" fmla="*/ 375871 h 386861"/>
              <a:gd name="connsiteX34" fmla="*/ 239051 w 386861"/>
              <a:gd name="connsiteY34" fmla="*/ 368486 h 386861"/>
              <a:gd name="connsiteX35" fmla="*/ 245733 w 386861"/>
              <a:gd name="connsiteY35" fmla="*/ 321887 h 386861"/>
              <a:gd name="connsiteX36" fmla="*/ 275451 w 386861"/>
              <a:gd name="connsiteY36" fmla="*/ 304654 h 386861"/>
              <a:gd name="connsiteX37" fmla="*/ 319237 w 386861"/>
              <a:gd name="connsiteY37" fmla="*/ 322238 h 386861"/>
              <a:gd name="connsiteX38" fmla="*/ 322402 w 386861"/>
              <a:gd name="connsiteY38" fmla="*/ 322766 h 386861"/>
              <a:gd name="connsiteX39" fmla="*/ 329964 w 386861"/>
              <a:gd name="connsiteY39" fmla="*/ 318370 h 386861"/>
              <a:gd name="connsiteX40" fmla="*/ 365133 w 386861"/>
              <a:gd name="connsiteY40" fmla="*/ 257527 h 386861"/>
              <a:gd name="connsiteX41" fmla="*/ 363023 w 386861"/>
              <a:gd name="connsiteY41" fmla="*/ 246273 h 386861"/>
              <a:gd name="connsiteX42" fmla="*/ 325919 w 386861"/>
              <a:gd name="connsiteY42" fmla="*/ 217258 h 386861"/>
              <a:gd name="connsiteX43" fmla="*/ 291102 w 386861"/>
              <a:gd name="connsiteY43" fmla="*/ 187188 h 386861"/>
              <a:gd name="connsiteX44" fmla="*/ 291981 w 386861"/>
              <a:gd name="connsiteY44" fmla="*/ 200025 h 386861"/>
              <a:gd name="connsiteX45" fmla="*/ 291102 w 386861"/>
              <a:gd name="connsiteY45" fmla="*/ 212862 h 386861"/>
              <a:gd name="connsiteX46" fmla="*/ 288640 w 386861"/>
              <a:gd name="connsiteY46" fmla="*/ 232733 h 386861"/>
              <a:gd name="connsiteX47" fmla="*/ 304290 w 386861"/>
              <a:gd name="connsiteY47" fmla="*/ 245042 h 386861"/>
              <a:gd name="connsiteX48" fmla="*/ 323282 w 386861"/>
              <a:gd name="connsiteY48" fmla="*/ 259813 h 386861"/>
              <a:gd name="connsiteX49" fmla="*/ 310972 w 386861"/>
              <a:gd name="connsiteY49" fmla="*/ 281090 h 386861"/>
              <a:gd name="connsiteX50" fmla="*/ 288640 w 386861"/>
              <a:gd name="connsiteY50" fmla="*/ 272122 h 386861"/>
              <a:gd name="connsiteX51" fmla="*/ 270352 w 386861"/>
              <a:gd name="connsiteY51" fmla="*/ 264737 h 386861"/>
              <a:gd name="connsiteX52" fmla="*/ 254526 w 386861"/>
              <a:gd name="connsiteY52" fmla="*/ 276694 h 386861"/>
              <a:gd name="connsiteX53" fmla="*/ 232545 w 386861"/>
              <a:gd name="connsiteY53" fmla="*/ 289531 h 386861"/>
              <a:gd name="connsiteX54" fmla="*/ 213905 w 386861"/>
              <a:gd name="connsiteY54" fmla="*/ 297092 h 386861"/>
              <a:gd name="connsiteX55" fmla="*/ 211092 w 386861"/>
              <a:gd name="connsiteY55" fmla="*/ 316963 h 386861"/>
              <a:gd name="connsiteX56" fmla="*/ 207575 w 386861"/>
              <a:gd name="connsiteY56" fmla="*/ 340702 h 386861"/>
              <a:gd name="connsiteX57" fmla="*/ 182956 w 386861"/>
              <a:gd name="connsiteY57" fmla="*/ 340702 h 386861"/>
              <a:gd name="connsiteX58" fmla="*/ 179615 w 386861"/>
              <a:gd name="connsiteY58" fmla="*/ 316963 h 386861"/>
              <a:gd name="connsiteX59" fmla="*/ 176802 w 386861"/>
              <a:gd name="connsiteY59" fmla="*/ 297092 h 386861"/>
              <a:gd name="connsiteX60" fmla="*/ 158162 w 386861"/>
              <a:gd name="connsiteY60" fmla="*/ 289531 h 386861"/>
              <a:gd name="connsiteX61" fmla="*/ 136533 w 386861"/>
              <a:gd name="connsiteY61" fmla="*/ 277046 h 386861"/>
              <a:gd name="connsiteX62" fmla="*/ 120531 w 386861"/>
              <a:gd name="connsiteY62" fmla="*/ 264737 h 386861"/>
              <a:gd name="connsiteX63" fmla="*/ 101891 w 386861"/>
              <a:gd name="connsiteY63" fmla="*/ 272298 h 386861"/>
              <a:gd name="connsiteX64" fmla="*/ 79559 w 386861"/>
              <a:gd name="connsiteY64" fmla="*/ 281266 h 386861"/>
              <a:gd name="connsiteX65" fmla="*/ 67249 w 386861"/>
              <a:gd name="connsiteY65" fmla="*/ 259989 h 386861"/>
              <a:gd name="connsiteX66" fmla="*/ 86241 w 386861"/>
              <a:gd name="connsiteY66" fmla="*/ 245218 h 386861"/>
              <a:gd name="connsiteX67" fmla="*/ 101891 w 386861"/>
              <a:gd name="connsiteY67" fmla="*/ 232908 h 386861"/>
              <a:gd name="connsiteX68" fmla="*/ 99429 w 386861"/>
              <a:gd name="connsiteY68" fmla="*/ 213038 h 386861"/>
              <a:gd name="connsiteX69" fmla="*/ 98550 w 386861"/>
              <a:gd name="connsiteY69" fmla="*/ 200025 h 386861"/>
              <a:gd name="connsiteX70" fmla="*/ 99429 w 386861"/>
              <a:gd name="connsiteY70" fmla="*/ 187188 h 386861"/>
              <a:gd name="connsiteX71" fmla="*/ 101891 w 386861"/>
              <a:gd name="connsiteY71" fmla="*/ 167318 h 386861"/>
              <a:gd name="connsiteX72" fmla="*/ 86241 w 386861"/>
              <a:gd name="connsiteY72" fmla="*/ 155008 h 386861"/>
              <a:gd name="connsiteX73" fmla="*/ 67249 w 386861"/>
              <a:gd name="connsiteY73" fmla="*/ 140237 h 386861"/>
              <a:gd name="connsiteX74" fmla="*/ 79559 w 386861"/>
              <a:gd name="connsiteY74" fmla="*/ 118960 h 386861"/>
              <a:gd name="connsiteX75" fmla="*/ 101891 w 386861"/>
              <a:gd name="connsiteY75" fmla="*/ 127928 h 386861"/>
              <a:gd name="connsiteX76" fmla="*/ 120179 w 386861"/>
              <a:gd name="connsiteY76" fmla="*/ 135314 h 386861"/>
              <a:gd name="connsiteX77" fmla="*/ 136005 w 386861"/>
              <a:gd name="connsiteY77" fmla="*/ 123356 h 386861"/>
              <a:gd name="connsiteX78" fmla="*/ 157986 w 386861"/>
              <a:gd name="connsiteY78" fmla="*/ 110519 h 386861"/>
              <a:gd name="connsiteX79" fmla="*/ 176626 w 386861"/>
              <a:gd name="connsiteY79" fmla="*/ 102958 h 386861"/>
              <a:gd name="connsiteX80" fmla="*/ 179439 w 386861"/>
              <a:gd name="connsiteY80" fmla="*/ 83087 h 386861"/>
              <a:gd name="connsiteX81" fmla="*/ 182956 w 386861"/>
              <a:gd name="connsiteY81" fmla="*/ 59348 h 386861"/>
              <a:gd name="connsiteX82" fmla="*/ 207399 w 386861"/>
              <a:gd name="connsiteY82" fmla="*/ 59348 h 386861"/>
              <a:gd name="connsiteX83" fmla="*/ 210740 w 386861"/>
              <a:gd name="connsiteY83" fmla="*/ 83087 h 386861"/>
              <a:gd name="connsiteX84" fmla="*/ 213554 w 386861"/>
              <a:gd name="connsiteY84" fmla="*/ 102958 h 386861"/>
              <a:gd name="connsiteX85" fmla="*/ 232193 w 386861"/>
              <a:gd name="connsiteY85" fmla="*/ 110519 h 386861"/>
              <a:gd name="connsiteX86" fmla="*/ 253822 w 386861"/>
              <a:gd name="connsiteY86" fmla="*/ 123004 h 386861"/>
              <a:gd name="connsiteX87" fmla="*/ 269824 w 386861"/>
              <a:gd name="connsiteY87" fmla="*/ 135314 h 386861"/>
              <a:gd name="connsiteX88" fmla="*/ 288464 w 386861"/>
              <a:gd name="connsiteY88" fmla="*/ 127752 h 386861"/>
              <a:gd name="connsiteX89" fmla="*/ 310797 w 386861"/>
              <a:gd name="connsiteY89" fmla="*/ 118784 h 386861"/>
              <a:gd name="connsiteX90" fmla="*/ 323106 w 386861"/>
              <a:gd name="connsiteY90" fmla="*/ 140062 h 386861"/>
              <a:gd name="connsiteX91" fmla="*/ 304290 w 386861"/>
              <a:gd name="connsiteY91" fmla="*/ 155008 h 386861"/>
              <a:gd name="connsiteX92" fmla="*/ 288640 w 386861"/>
              <a:gd name="connsiteY92" fmla="*/ 167318 h 386861"/>
              <a:gd name="connsiteX93" fmla="*/ 291102 w 386861"/>
              <a:gd name="connsiteY93" fmla="*/ 187188 h 386861"/>
              <a:gd name="connsiteX94" fmla="*/ 195266 w 386861"/>
              <a:gd name="connsiteY94" fmla="*/ 129687 h 386861"/>
              <a:gd name="connsiteX95" fmla="*/ 124927 w 386861"/>
              <a:gd name="connsiteY95" fmla="*/ 200025 h 386861"/>
              <a:gd name="connsiteX96" fmla="*/ 195266 w 386861"/>
              <a:gd name="connsiteY96" fmla="*/ 270364 h 386861"/>
              <a:gd name="connsiteX97" fmla="*/ 265604 w 386861"/>
              <a:gd name="connsiteY97" fmla="*/ 200025 h 386861"/>
              <a:gd name="connsiteX98" fmla="*/ 195266 w 386861"/>
              <a:gd name="connsiteY98" fmla="*/ 129687 h 386861"/>
              <a:gd name="connsiteX99" fmla="*/ 195266 w 386861"/>
              <a:gd name="connsiteY99" fmla="*/ 235194 h 386861"/>
              <a:gd name="connsiteX100" fmla="*/ 160096 w 386861"/>
              <a:gd name="connsiteY100" fmla="*/ 200025 h 386861"/>
              <a:gd name="connsiteX101" fmla="*/ 195266 w 386861"/>
              <a:gd name="connsiteY101" fmla="*/ 164856 h 386861"/>
              <a:gd name="connsiteX102" fmla="*/ 230435 w 386861"/>
              <a:gd name="connsiteY102" fmla="*/ 200025 h 386861"/>
              <a:gd name="connsiteX103" fmla="*/ 195266 w 386861"/>
              <a:gd name="connsiteY103" fmla="*/ 23519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86861" h="386861">
                <a:moveTo>
                  <a:pt x="325919" y="217258"/>
                </a:moveTo>
                <a:cubicBezTo>
                  <a:pt x="326623" y="211631"/>
                  <a:pt x="327150" y="206004"/>
                  <a:pt x="327150" y="200025"/>
                </a:cubicBezTo>
                <a:cubicBezTo>
                  <a:pt x="327150" y="194046"/>
                  <a:pt x="326623" y="188419"/>
                  <a:pt x="325919" y="182792"/>
                </a:cubicBezTo>
                <a:lnTo>
                  <a:pt x="363023" y="153778"/>
                </a:lnTo>
                <a:cubicBezTo>
                  <a:pt x="366364" y="151140"/>
                  <a:pt x="367243" y="146392"/>
                  <a:pt x="365133" y="142523"/>
                </a:cubicBezTo>
                <a:lnTo>
                  <a:pt x="329964" y="81681"/>
                </a:lnTo>
                <a:cubicBezTo>
                  <a:pt x="328381" y="78867"/>
                  <a:pt x="325392" y="77284"/>
                  <a:pt x="322227" y="77284"/>
                </a:cubicBezTo>
                <a:cubicBezTo>
                  <a:pt x="321171" y="77284"/>
                  <a:pt x="320116" y="77460"/>
                  <a:pt x="319237" y="77812"/>
                </a:cubicBezTo>
                <a:lnTo>
                  <a:pt x="275451" y="95397"/>
                </a:lnTo>
                <a:cubicBezTo>
                  <a:pt x="266307" y="88363"/>
                  <a:pt x="256460" y="82560"/>
                  <a:pt x="245733" y="78164"/>
                </a:cubicBezTo>
                <a:lnTo>
                  <a:pt x="239051" y="31564"/>
                </a:lnTo>
                <a:cubicBezTo>
                  <a:pt x="238524" y="27344"/>
                  <a:pt x="234831" y="24179"/>
                  <a:pt x="230435" y="24179"/>
                </a:cubicBezTo>
                <a:lnTo>
                  <a:pt x="160096" y="24179"/>
                </a:lnTo>
                <a:cubicBezTo>
                  <a:pt x="155700" y="24179"/>
                  <a:pt x="152007" y="27344"/>
                  <a:pt x="151480" y="31564"/>
                </a:cubicBezTo>
                <a:lnTo>
                  <a:pt x="144798" y="78164"/>
                </a:lnTo>
                <a:cubicBezTo>
                  <a:pt x="134071" y="82560"/>
                  <a:pt x="124224" y="88539"/>
                  <a:pt x="115080" y="95397"/>
                </a:cubicBezTo>
                <a:lnTo>
                  <a:pt x="71294" y="77812"/>
                </a:lnTo>
                <a:cubicBezTo>
                  <a:pt x="70239" y="77460"/>
                  <a:pt x="69184" y="77284"/>
                  <a:pt x="68129" y="77284"/>
                </a:cubicBezTo>
                <a:cubicBezTo>
                  <a:pt x="65139" y="77284"/>
                  <a:pt x="62150" y="78867"/>
                  <a:pt x="60567" y="81681"/>
                </a:cubicBezTo>
                <a:lnTo>
                  <a:pt x="25398" y="142523"/>
                </a:lnTo>
                <a:cubicBezTo>
                  <a:pt x="23112" y="146392"/>
                  <a:pt x="24167" y="151140"/>
                  <a:pt x="27508" y="153778"/>
                </a:cubicBezTo>
                <a:lnTo>
                  <a:pt x="64612" y="182792"/>
                </a:lnTo>
                <a:cubicBezTo>
                  <a:pt x="63908" y="188419"/>
                  <a:pt x="63381" y="194222"/>
                  <a:pt x="63381" y="200025"/>
                </a:cubicBezTo>
                <a:cubicBezTo>
                  <a:pt x="63381" y="205828"/>
                  <a:pt x="63908" y="211631"/>
                  <a:pt x="64612" y="217258"/>
                </a:cubicBezTo>
                <a:lnTo>
                  <a:pt x="27508" y="246273"/>
                </a:lnTo>
                <a:cubicBezTo>
                  <a:pt x="24167" y="248910"/>
                  <a:pt x="23288" y="253658"/>
                  <a:pt x="25398" y="257527"/>
                </a:cubicBezTo>
                <a:lnTo>
                  <a:pt x="60567" y="318370"/>
                </a:lnTo>
                <a:cubicBezTo>
                  <a:pt x="62150" y="321183"/>
                  <a:pt x="65139" y="322766"/>
                  <a:pt x="68305" y="322766"/>
                </a:cubicBezTo>
                <a:cubicBezTo>
                  <a:pt x="69360" y="322766"/>
                  <a:pt x="70415" y="322590"/>
                  <a:pt x="71294" y="322238"/>
                </a:cubicBezTo>
                <a:lnTo>
                  <a:pt x="115080" y="304654"/>
                </a:lnTo>
                <a:cubicBezTo>
                  <a:pt x="124224" y="311688"/>
                  <a:pt x="134071" y="317490"/>
                  <a:pt x="144798" y="321887"/>
                </a:cubicBezTo>
                <a:lnTo>
                  <a:pt x="151480" y="368486"/>
                </a:lnTo>
                <a:cubicBezTo>
                  <a:pt x="152007" y="372706"/>
                  <a:pt x="155700" y="375871"/>
                  <a:pt x="160096" y="375871"/>
                </a:cubicBezTo>
                <a:lnTo>
                  <a:pt x="230435" y="375871"/>
                </a:lnTo>
                <a:cubicBezTo>
                  <a:pt x="234831" y="375871"/>
                  <a:pt x="238524" y="372706"/>
                  <a:pt x="239051" y="368486"/>
                </a:cubicBezTo>
                <a:lnTo>
                  <a:pt x="245733" y="321887"/>
                </a:lnTo>
                <a:cubicBezTo>
                  <a:pt x="256460" y="317490"/>
                  <a:pt x="266307" y="311512"/>
                  <a:pt x="275451" y="304654"/>
                </a:cubicBezTo>
                <a:lnTo>
                  <a:pt x="319237" y="322238"/>
                </a:lnTo>
                <a:cubicBezTo>
                  <a:pt x="320292" y="322590"/>
                  <a:pt x="321347" y="322766"/>
                  <a:pt x="322402" y="322766"/>
                </a:cubicBezTo>
                <a:cubicBezTo>
                  <a:pt x="325392" y="322766"/>
                  <a:pt x="328381" y="321183"/>
                  <a:pt x="329964" y="318370"/>
                </a:cubicBezTo>
                <a:lnTo>
                  <a:pt x="365133" y="257527"/>
                </a:lnTo>
                <a:cubicBezTo>
                  <a:pt x="367243" y="253658"/>
                  <a:pt x="366364" y="248910"/>
                  <a:pt x="363023" y="246273"/>
                </a:cubicBezTo>
                <a:lnTo>
                  <a:pt x="325919" y="217258"/>
                </a:lnTo>
                <a:close/>
                <a:moveTo>
                  <a:pt x="291102" y="187188"/>
                </a:moveTo>
                <a:cubicBezTo>
                  <a:pt x="291805" y="192640"/>
                  <a:pt x="291981" y="196332"/>
                  <a:pt x="291981" y="200025"/>
                </a:cubicBezTo>
                <a:cubicBezTo>
                  <a:pt x="291981" y="203718"/>
                  <a:pt x="291629" y="207587"/>
                  <a:pt x="291102" y="212862"/>
                </a:cubicBezTo>
                <a:lnTo>
                  <a:pt x="288640" y="232733"/>
                </a:lnTo>
                <a:lnTo>
                  <a:pt x="304290" y="245042"/>
                </a:lnTo>
                <a:lnTo>
                  <a:pt x="323282" y="259813"/>
                </a:lnTo>
                <a:lnTo>
                  <a:pt x="310972" y="281090"/>
                </a:lnTo>
                <a:lnTo>
                  <a:pt x="288640" y="272122"/>
                </a:lnTo>
                <a:lnTo>
                  <a:pt x="270352" y="264737"/>
                </a:lnTo>
                <a:lnTo>
                  <a:pt x="254526" y="276694"/>
                </a:lnTo>
                <a:cubicBezTo>
                  <a:pt x="246964" y="282321"/>
                  <a:pt x="239755" y="286541"/>
                  <a:pt x="232545" y="289531"/>
                </a:cubicBezTo>
                <a:lnTo>
                  <a:pt x="213905" y="297092"/>
                </a:lnTo>
                <a:lnTo>
                  <a:pt x="211092" y="316963"/>
                </a:lnTo>
                <a:lnTo>
                  <a:pt x="207575" y="340702"/>
                </a:lnTo>
                <a:lnTo>
                  <a:pt x="182956" y="340702"/>
                </a:lnTo>
                <a:lnTo>
                  <a:pt x="179615" y="316963"/>
                </a:lnTo>
                <a:lnTo>
                  <a:pt x="176802" y="297092"/>
                </a:lnTo>
                <a:lnTo>
                  <a:pt x="158162" y="289531"/>
                </a:lnTo>
                <a:cubicBezTo>
                  <a:pt x="150601" y="286366"/>
                  <a:pt x="143567" y="282321"/>
                  <a:pt x="136533" y="277046"/>
                </a:cubicBezTo>
                <a:lnTo>
                  <a:pt x="120531" y="264737"/>
                </a:lnTo>
                <a:lnTo>
                  <a:pt x="101891" y="272298"/>
                </a:lnTo>
                <a:lnTo>
                  <a:pt x="79559" y="281266"/>
                </a:lnTo>
                <a:lnTo>
                  <a:pt x="67249" y="259989"/>
                </a:lnTo>
                <a:lnTo>
                  <a:pt x="86241" y="245218"/>
                </a:lnTo>
                <a:lnTo>
                  <a:pt x="101891" y="232908"/>
                </a:lnTo>
                <a:lnTo>
                  <a:pt x="99429" y="213038"/>
                </a:lnTo>
                <a:cubicBezTo>
                  <a:pt x="98902" y="207587"/>
                  <a:pt x="98550" y="203542"/>
                  <a:pt x="98550" y="200025"/>
                </a:cubicBezTo>
                <a:cubicBezTo>
                  <a:pt x="98550" y="196508"/>
                  <a:pt x="98902" y="192464"/>
                  <a:pt x="99429" y="187188"/>
                </a:cubicBezTo>
                <a:lnTo>
                  <a:pt x="101891" y="167318"/>
                </a:lnTo>
                <a:lnTo>
                  <a:pt x="86241" y="155008"/>
                </a:lnTo>
                <a:lnTo>
                  <a:pt x="67249" y="140237"/>
                </a:lnTo>
                <a:lnTo>
                  <a:pt x="79559" y="118960"/>
                </a:lnTo>
                <a:lnTo>
                  <a:pt x="101891" y="127928"/>
                </a:lnTo>
                <a:lnTo>
                  <a:pt x="120179" y="135314"/>
                </a:lnTo>
                <a:lnTo>
                  <a:pt x="136005" y="123356"/>
                </a:lnTo>
                <a:cubicBezTo>
                  <a:pt x="143567" y="117729"/>
                  <a:pt x="150776" y="113509"/>
                  <a:pt x="157986" y="110519"/>
                </a:cubicBezTo>
                <a:lnTo>
                  <a:pt x="176626" y="102958"/>
                </a:lnTo>
                <a:lnTo>
                  <a:pt x="179439" y="83087"/>
                </a:lnTo>
                <a:lnTo>
                  <a:pt x="182956" y="59348"/>
                </a:lnTo>
                <a:lnTo>
                  <a:pt x="207399" y="59348"/>
                </a:lnTo>
                <a:lnTo>
                  <a:pt x="210740" y="83087"/>
                </a:lnTo>
                <a:lnTo>
                  <a:pt x="213554" y="102958"/>
                </a:lnTo>
                <a:lnTo>
                  <a:pt x="232193" y="110519"/>
                </a:lnTo>
                <a:cubicBezTo>
                  <a:pt x="239755" y="113685"/>
                  <a:pt x="246788" y="117729"/>
                  <a:pt x="253822" y="123004"/>
                </a:cubicBezTo>
                <a:lnTo>
                  <a:pt x="269824" y="135314"/>
                </a:lnTo>
                <a:lnTo>
                  <a:pt x="288464" y="127752"/>
                </a:lnTo>
                <a:lnTo>
                  <a:pt x="310797" y="118784"/>
                </a:lnTo>
                <a:lnTo>
                  <a:pt x="323106" y="140062"/>
                </a:lnTo>
                <a:lnTo>
                  <a:pt x="304290" y="155008"/>
                </a:lnTo>
                <a:lnTo>
                  <a:pt x="288640" y="167318"/>
                </a:lnTo>
                <a:lnTo>
                  <a:pt x="291102" y="187188"/>
                </a:lnTo>
                <a:close/>
                <a:moveTo>
                  <a:pt x="195266" y="129687"/>
                </a:moveTo>
                <a:cubicBezTo>
                  <a:pt x="156403" y="129687"/>
                  <a:pt x="124927" y="161163"/>
                  <a:pt x="124927" y="200025"/>
                </a:cubicBezTo>
                <a:cubicBezTo>
                  <a:pt x="124927" y="238887"/>
                  <a:pt x="156403" y="270364"/>
                  <a:pt x="195266" y="270364"/>
                </a:cubicBezTo>
                <a:cubicBezTo>
                  <a:pt x="234128" y="270364"/>
                  <a:pt x="265604" y="238887"/>
                  <a:pt x="265604" y="200025"/>
                </a:cubicBezTo>
                <a:cubicBezTo>
                  <a:pt x="265604" y="161163"/>
                  <a:pt x="234128" y="129687"/>
                  <a:pt x="195266" y="129687"/>
                </a:cubicBezTo>
                <a:close/>
                <a:moveTo>
                  <a:pt x="195266" y="235194"/>
                </a:moveTo>
                <a:cubicBezTo>
                  <a:pt x="175922" y="235194"/>
                  <a:pt x="160096" y="219368"/>
                  <a:pt x="160096" y="200025"/>
                </a:cubicBezTo>
                <a:cubicBezTo>
                  <a:pt x="160096" y="180682"/>
                  <a:pt x="175922" y="164856"/>
                  <a:pt x="195266" y="164856"/>
                </a:cubicBezTo>
                <a:cubicBezTo>
                  <a:pt x="214609" y="164856"/>
                  <a:pt x="230435" y="180682"/>
                  <a:pt x="230435" y="200025"/>
                </a:cubicBezTo>
                <a:cubicBezTo>
                  <a:pt x="230435" y="219368"/>
                  <a:pt x="214609" y="235194"/>
                  <a:pt x="195266" y="235194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2C0538B-62FB-4C17-A90B-38C45FFA3643}"/>
              </a:ext>
            </a:extLst>
          </p:cNvPr>
          <p:cNvSpPr/>
          <p:nvPr/>
        </p:nvSpPr>
        <p:spPr>
          <a:xfrm>
            <a:off x="4400844" y="3453924"/>
            <a:ext cx="351693" cy="351693"/>
          </a:xfrm>
          <a:custGeom>
            <a:avLst/>
            <a:gdLst>
              <a:gd name="connsiteX0" fmla="*/ 200025 w 351692"/>
              <a:gd name="connsiteY0" fmla="*/ 24179 h 351692"/>
              <a:gd name="connsiteX1" fmla="*/ 164856 w 351692"/>
              <a:gd name="connsiteY1" fmla="*/ 24179 h 351692"/>
              <a:gd name="connsiteX2" fmla="*/ 164856 w 351692"/>
              <a:gd name="connsiteY2" fmla="*/ 200025 h 351692"/>
              <a:gd name="connsiteX3" fmla="*/ 200025 w 351692"/>
              <a:gd name="connsiteY3" fmla="*/ 200025 h 351692"/>
              <a:gd name="connsiteX4" fmla="*/ 200025 w 351692"/>
              <a:gd name="connsiteY4" fmla="*/ 24179 h 351692"/>
              <a:gd name="connsiteX5" fmla="*/ 284959 w 351692"/>
              <a:gd name="connsiteY5" fmla="*/ 62337 h 351692"/>
              <a:gd name="connsiteX6" fmla="*/ 259989 w 351692"/>
              <a:gd name="connsiteY6" fmla="*/ 87308 h 351692"/>
              <a:gd name="connsiteX7" fmla="*/ 305533 w 351692"/>
              <a:gd name="connsiteY7" fmla="*/ 182440 h 351692"/>
              <a:gd name="connsiteX8" fmla="*/ 182440 w 351692"/>
              <a:gd name="connsiteY8" fmla="*/ 305533 h 351692"/>
              <a:gd name="connsiteX9" fmla="*/ 59348 w 351692"/>
              <a:gd name="connsiteY9" fmla="*/ 182440 h 351692"/>
              <a:gd name="connsiteX10" fmla="*/ 104716 w 351692"/>
              <a:gd name="connsiteY10" fmla="*/ 87132 h 351692"/>
              <a:gd name="connsiteX11" fmla="*/ 79922 w 351692"/>
              <a:gd name="connsiteY11" fmla="*/ 62337 h 351692"/>
              <a:gd name="connsiteX12" fmla="*/ 24179 w 351692"/>
              <a:gd name="connsiteY12" fmla="*/ 182440 h 351692"/>
              <a:gd name="connsiteX13" fmla="*/ 182440 w 351692"/>
              <a:gd name="connsiteY13" fmla="*/ 340702 h 351692"/>
              <a:gd name="connsiteX14" fmla="*/ 340702 w 351692"/>
              <a:gd name="connsiteY14" fmla="*/ 182440 h 351692"/>
              <a:gd name="connsiteX15" fmla="*/ 284959 w 351692"/>
              <a:gd name="connsiteY15" fmla="*/ 62337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692" h="351692">
                <a:moveTo>
                  <a:pt x="200025" y="24179"/>
                </a:moveTo>
                <a:lnTo>
                  <a:pt x="164856" y="24179"/>
                </a:lnTo>
                <a:lnTo>
                  <a:pt x="164856" y="200025"/>
                </a:lnTo>
                <a:lnTo>
                  <a:pt x="200025" y="200025"/>
                </a:lnTo>
                <a:lnTo>
                  <a:pt x="200025" y="24179"/>
                </a:lnTo>
                <a:close/>
                <a:moveTo>
                  <a:pt x="284959" y="62337"/>
                </a:moveTo>
                <a:lnTo>
                  <a:pt x="259989" y="87308"/>
                </a:lnTo>
                <a:cubicBezTo>
                  <a:pt x="287772" y="109640"/>
                  <a:pt x="305533" y="143930"/>
                  <a:pt x="305533" y="182440"/>
                </a:cubicBezTo>
                <a:cubicBezTo>
                  <a:pt x="305533" y="250493"/>
                  <a:pt x="250493" y="305533"/>
                  <a:pt x="182440" y="305533"/>
                </a:cubicBezTo>
                <a:cubicBezTo>
                  <a:pt x="114388" y="305533"/>
                  <a:pt x="59348" y="250493"/>
                  <a:pt x="59348" y="182440"/>
                </a:cubicBezTo>
                <a:cubicBezTo>
                  <a:pt x="59348" y="143930"/>
                  <a:pt x="77109" y="109640"/>
                  <a:pt x="104716" y="87132"/>
                </a:cubicBezTo>
                <a:lnTo>
                  <a:pt x="79922" y="62337"/>
                </a:lnTo>
                <a:cubicBezTo>
                  <a:pt x="45808" y="91352"/>
                  <a:pt x="24179" y="134259"/>
                  <a:pt x="24179" y="182440"/>
                </a:cubicBezTo>
                <a:cubicBezTo>
                  <a:pt x="24179" y="269836"/>
                  <a:pt x="95045" y="340702"/>
                  <a:pt x="182440" y="340702"/>
                </a:cubicBezTo>
                <a:cubicBezTo>
                  <a:pt x="269836" y="340702"/>
                  <a:pt x="340702" y="269836"/>
                  <a:pt x="340702" y="182440"/>
                </a:cubicBezTo>
                <a:cubicBezTo>
                  <a:pt x="340702" y="134259"/>
                  <a:pt x="319073" y="91352"/>
                  <a:pt x="284959" y="62337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80B3D2A-48A7-4A82-8A29-BBA12FF90E62}"/>
              </a:ext>
            </a:extLst>
          </p:cNvPr>
          <p:cNvSpPr/>
          <p:nvPr/>
        </p:nvSpPr>
        <p:spPr>
          <a:xfrm>
            <a:off x="3339612" y="3418755"/>
            <a:ext cx="439616" cy="404446"/>
          </a:xfrm>
          <a:custGeom>
            <a:avLst/>
            <a:gdLst>
              <a:gd name="connsiteX0" fmla="*/ 393456 w 439615"/>
              <a:gd name="connsiteY0" fmla="*/ 112102 h 404446"/>
              <a:gd name="connsiteX1" fmla="*/ 337713 w 439615"/>
              <a:gd name="connsiteY1" fmla="*/ 112102 h 404446"/>
              <a:gd name="connsiteX2" fmla="*/ 305533 w 439615"/>
              <a:gd name="connsiteY2" fmla="*/ 76933 h 404446"/>
              <a:gd name="connsiteX3" fmla="*/ 200025 w 439615"/>
              <a:gd name="connsiteY3" fmla="*/ 76933 h 404446"/>
              <a:gd name="connsiteX4" fmla="*/ 200025 w 439615"/>
              <a:gd name="connsiteY4" fmla="*/ 112102 h 404446"/>
              <a:gd name="connsiteX5" fmla="*/ 290058 w 439615"/>
              <a:gd name="connsiteY5" fmla="*/ 112102 h 404446"/>
              <a:gd name="connsiteX6" fmla="*/ 322238 w 439615"/>
              <a:gd name="connsiteY6" fmla="*/ 147271 h 404446"/>
              <a:gd name="connsiteX7" fmla="*/ 393456 w 439615"/>
              <a:gd name="connsiteY7" fmla="*/ 147271 h 404446"/>
              <a:gd name="connsiteX8" fmla="*/ 393456 w 439615"/>
              <a:gd name="connsiteY8" fmla="*/ 358287 h 404446"/>
              <a:gd name="connsiteX9" fmla="*/ 112102 w 439615"/>
              <a:gd name="connsiteY9" fmla="*/ 358287 h 404446"/>
              <a:gd name="connsiteX10" fmla="*/ 112102 w 439615"/>
              <a:gd name="connsiteY10" fmla="*/ 200025 h 404446"/>
              <a:gd name="connsiteX11" fmla="*/ 76933 w 439615"/>
              <a:gd name="connsiteY11" fmla="*/ 200025 h 404446"/>
              <a:gd name="connsiteX12" fmla="*/ 76933 w 439615"/>
              <a:gd name="connsiteY12" fmla="*/ 358287 h 404446"/>
              <a:gd name="connsiteX13" fmla="*/ 112102 w 439615"/>
              <a:gd name="connsiteY13" fmla="*/ 393456 h 404446"/>
              <a:gd name="connsiteX14" fmla="*/ 393456 w 439615"/>
              <a:gd name="connsiteY14" fmla="*/ 393456 h 404446"/>
              <a:gd name="connsiteX15" fmla="*/ 428625 w 439615"/>
              <a:gd name="connsiteY15" fmla="*/ 358287 h 404446"/>
              <a:gd name="connsiteX16" fmla="*/ 428625 w 439615"/>
              <a:gd name="connsiteY16" fmla="*/ 147271 h 404446"/>
              <a:gd name="connsiteX17" fmla="*/ 393456 w 439615"/>
              <a:gd name="connsiteY17" fmla="*/ 112102 h 404446"/>
              <a:gd name="connsiteX18" fmla="*/ 164856 w 439615"/>
              <a:gd name="connsiteY18" fmla="*/ 252779 h 404446"/>
              <a:gd name="connsiteX19" fmla="*/ 252779 w 439615"/>
              <a:gd name="connsiteY19" fmla="*/ 340702 h 404446"/>
              <a:gd name="connsiteX20" fmla="*/ 340702 w 439615"/>
              <a:gd name="connsiteY20" fmla="*/ 252779 h 404446"/>
              <a:gd name="connsiteX21" fmla="*/ 252779 w 439615"/>
              <a:gd name="connsiteY21" fmla="*/ 164856 h 404446"/>
              <a:gd name="connsiteX22" fmla="*/ 164856 w 439615"/>
              <a:gd name="connsiteY22" fmla="*/ 252779 h 404446"/>
              <a:gd name="connsiteX23" fmla="*/ 252779 w 439615"/>
              <a:gd name="connsiteY23" fmla="*/ 200025 h 404446"/>
              <a:gd name="connsiteX24" fmla="*/ 305533 w 439615"/>
              <a:gd name="connsiteY24" fmla="*/ 252779 h 404446"/>
              <a:gd name="connsiteX25" fmla="*/ 252779 w 439615"/>
              <a:gd name="connsiteY25" fmla="*/ 305533 h 404446"/>
              <a:gd name="connsiteX26" fmla="*/ 200025 w 439615"/>
              <a:gd name="connsiteY26" fmla="*/ 252779 h 404446"/>
              <a:gd name="connsiteX27" fmla="*/ 252779 w 439615"/>
              <a:gd name="connsiteY27" fmla="*/ 200025 h 404446"/>
              <a:gd name="connsiteX28" fmla="*/ 112102 w 439615"/>
              <a:gd name="connsiteY28" fmla="*/ 112102 h 404446"/>
              <a:gd name="connsiteX29" fmla="*/ 164856 w 439615"/>
              <a:gd name="connsiteY29" fmla="*/ 112102 h 404446"/>
              <a:gd name="connsiteX30" fmla="*/ 164856 w 439615"/>
              <a:gd name="connsiteY30" fmla="*/ 76933 h 404446"/>
              <a:gd name="connsiteX31" fmla="*/ 112102 w 439615"/>
              <a:gd name="connsiteY31" fmla="*/ 76933 h 404446"/>
              <a:gd name="connsiteX32" fmla="*/ 112102 w 439615"/>
              <a:gd name="connsiteY32" fmla="*/ 24179 h 404446"/>
              <a:gd name="connsiteX33" fmla="*/ 76933 w 439615"/>
              <a:gd name="connsiteY33" fmla="*/ 24179 h 404446"/>
              <a:gd name="connsiteX34" fmla="*/ 76933 w 439615"/>
              <a:gd name="connsiteY34" fmla="*/ 76933 h 404446"/>
              <a:gd name="connsiteX35" fmla="*/ 24179 w 439615"/>
              <a:gd name="connsiteY35" fmla="*/ 76933 h 404446"/>
              <a:gd name="connsiteX36" fmla="*/ 24179 w 439615"/>
              <a:gd name="connsiteY36" fmla="*/ 112102 h 404446"/>
              <a:gd name="connsiteX37" fmla="*/ 76933 w 439615"/>
              <a:gd name="connsiteY37" fmla="*/ 112102 h 404446"/>
              <a:gd name="connsiteX38" fmla="*/ 76933 w 439615"/>
              <a:gd name="connsiteY38" fmla="*/ 164856 h 404446"/>
              <a:gd name="connsiteX39" fmla="*/ 112102 w 439615"/>
              <a:gd name="connsiteY39" fmla="*/ 164856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9615" h="404446">
                <a:moveTo>
                  <a:pt x="393456" y="112102"/>
                </a:moveTo>
                <a:lnTo>
                  <a:pt x="337713" y="112102"/>
                </a:lnTo>
                <a:lnTo>
                  <a:pt x="305533" y="76933"/>
                </a:lnTo>
                <a:lnTo>
                  <a:pt x="200025" y="76933"/>
                </a:lnTo>
                <a:lnTo>
                  <a:pt x="200025" y="112102"/>
                </a:lnTo>
                <a:lnTo>
                  <a:pt x="290058" y="112102"/>
                </a:lnTo>
                <a:lnTo>
                  <a:pt x="322238" y="147271"/>
                </a:lnTo>
                <a:lnTo>
                  <a:pt x="393456" y="147271"/>
                </a:lnTo>
                <a:lnTo>
                  <a:pt x="393456" y="358287"/>
                </a:lnTo>
                <a:lnTo>
                  <a:pt x="112102" y="358287"/>
                </a:lnTo>
                <a:lnTo>
                  <a:pt x="112102" y="200025"/>
                </a:lnTo>
                <a:lnTo>
                  <a:pt x="76933" y="200025"/>
                </a:lnTo>
                <a:lnTo>
                  <a:pt x="76933" y="358287"/>
                </a:lnTo>
                <a:cubicBezTo>
                  <a:pt x="76933" y="377630"/>
                  <a:pt x="92759" y="393456"/>
                  <a:pt x="112102" y="393456"/>
                </a:cubicBezTo>
                <a:lnTo>
                  <a:pt x="393456" y="393456"/>
                </a:lnTo>
                <a:cubicBezTo>
                  <a:pt x="412799" y="393456"/>
                  <a:pt x="428625" y="377630"/>
                  <a:pt x="428625" y="358287"/>
                </a:cubicBezTo>
                <a:lnTo>
                  <a:pt x="428625" y="147271"/>
                </a:lnTo>
                <a:cubicBezTo>
                  <a:pt x="428625" y="127928"/>
                  <a:pt x="412799" y="112102"/>
                  <a:pt x="393456" y="112102"/>
                </a:cubicBezTo>
                <a:close/>
                <a:moveTo>
                  <a:pt x="164856" y="252779"/>
                </a:moveTo>
                <a:cubicBezTo>
                  <a:pt x="164856" y="301313"/>
                  <a:pt x="204245" y="340702"/>
                  <a:pt x="252779" y="340702"/>
                </a:cubicBezTo>
                <a:cubicBezTo>
                  <a:pt x="301313" y="340702"/>
                  <a:pt x="340702" y="301313"/>
                  <a:pt x="340702" y="252779"/>
                </a:cubicBezTo>
                <a:cubicBezTo>
                  <a:pt x="340702" y="204245"/>
                  <a:pt x="301313" y="164856"/>
                  <a:pt x="252779" y="164856"/>
                </a:cubicBezTo>
                <a:cubicBezTo>
                  <a:pt x="204245" y="164856"/>
                  <a:pt x="164856" y="204245"/>
                  <a:pt x="164856" y="252779"/>
                </a:cubicBezTo>
                <a:close/>
                <a:moveTo>
                  <a:pt x="252779" y="200025"/>
                </a:moveTo>
                <a:cubicBezTo>
                  <a:pt x="281794" y="200025"/>
                  <a:pt x="305533" y="223764"/>
                  <a:pt x="305533" y="252779"/>
                </a:cubicBezTo>
                <a:cubicBezTo>
                  <a:pt x="305533" y="281794"/>
                  <a:pt x="281794" y="305533"/>
                  <a:pt x="252779" y="305533"/>
                </a:cubicBezTo>
                <a:cubicBezTo>
                  <a:pt x="223764" y="305533"/>
                  <a:pt x="200025" y="281794"/>
                  <a:pt x="200025" y="252779"/>
                </a:cubicBezTo>
                <a:cubicBezTo>
                  <a:pt x="200025" y="223764"/>
                  <a:pt x="223764" y="200025"/>
                  <a:pt x="252779" y="200025"/>
                </a:cubicBezTo>
                <a:close/>
                <a:moveTo>
                  <a:pt x="112102" y="112102"/>
                </a:moveTo>
                <a:lnTo>
                  <a:pt x="164856" y="112102"/>
                </a:lnTo>
                <a:lnTo>
                  <a:pt x="164856" y="76933"/>
                </a:lnTo>
                <a:lnTo>
                  <a:pt x="112102" y="76933"/>
                </a:lnTo>
                <a:lnTo>
                  <a:pt x="112102" y="24179"/>
                </a:lnTo>
                <a:lnTo>
                  <a:pt x="76933" y="24179"/>
                </a:lnTo>
                <a:lnTo>
                  <a:pt x="76933" y="76933"/>
                </a:lnTo>
                <a:lnTo>
                  <a:pt x="24179" y="76933"/>
                </a:lnTo>
                <a:lnTo>
                  <a:pt x="24179" y="112102"/>
                </a:lnTo>
                <a:lnTo>
                  <a:pt x="76933" y="112102"/>
                </a:lnTo>
                <a:lnTo>
                  <a:pt x="76933" y="164856"/>
                </a:lnTo>
                <a:lnTo>
                  <a:pt x="112102" y="164856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2031F8A-3E3B-4D9E-830E-3993FD4295FE}"/>
              </a:ext>
            </a:extLst>
          </p:cNvPr>
          <p:cNvSpPr/>
          <p:nvPr/>
        </p:nvSpPr>
        <p:spPr>
          <a:xfrm>
            <a:off x="2366303" y="3453272"/>
            <a:ext cx="386862" cy="351693"/>
          </a:xfrm>
          <a:custGeom>
            <a:avLst/>
            <a:gdLst>
              <a:gd name="connsiteX0" fmla="*/ 237305 w 386861"/>
              <a:gd name="connsiteY0" fmla="*/ 59348 h 351692"/>
              <a:gd name="connsiteX1" fmla="*/ 269484 w 386861"/>
              <a:gd name="connsiteY1" fmla="*/ 94517 h 351692"/>
              <a:gd name="connsiteX2" fmla="*/ 340702 w 386861"/>
              <a:gd name="connsiteY2" fmla="*/ 94517 h 351692"/>
              <a:gd name="connsiteX3" fmla="*/ 340702 w 386861"/>
              <a:gd name="connsiteY3" fmla="*/ 305533 h 351692"/>
              <a:gd name="connsiteX4" fmla="*/ 59348 w 386861"/>
              <a:gd name="connsiteY4" fmla="*/ 305533 h 351692"/>
              <a:gd name="connsiteX5" fmla="*/ 59348 w 386861"/>
              <a:gd name="connsiteY5" fmla="*/ 94517 h 351692"/>
              <a:gd name="connsiteX6" fmla="*/ 130566 w 386861"/>
              <a:gd name="connsiteY6" fmla="*/ 94517 h 351692"/>
              <a:gd name="connsiteX7" fmla="*/ 162746 w 386861"/>
              <a:gd name="connsiteY7" fmla="*/ 59348 h 351692"/>
              <a:gd name="connsiteX8" fmla="*/ 237305 w 386861"/>
              <a:gd name="connsiteY8" fmla="*/ 59348 h 351692"/>
              <a:gd name="connsiteX9" fmla="*/ 252779 w 386861"/>
              <a:gd name="connsiteY9" fmla="*/ 24179 h 351692"/>
              <a:gd name="connsiteX10" fmla="*/ 147271 w 386861"/>
              <a:gd name="connsiteY10" fmla="*/ 24179 h 351692"/>
              <a:gd name="connsiteX11" fmla="*/ 115091 w 386861"/>
              <a:gd name="connsiteY11" fmla="*/ 59348 h 351692"/>
              <a:gd name="connsiteX12" fmla="*/ 59348 w 386861"/>
              <a:gd name="connsiteY12" fmla="*/ 59348 h 351692"/>
              <a:gd name="connsiteX13" fmla="*/ 24179 w 386861"/>
              <a:gd name="connsiteY13" fmla="*/ 94517 h 351692"/>
              <a:gd name="connsiteX14" fmla="*/ 24179 w 386861"/>
              <a:gd name="connsiteY14" fmla="*/ 305533 h 351692"/>
              <a:gd name="connsiteX15" fmla="*/ 59348 w 386861"/>
              <a:gd name="connsiteY15" fmla="*/ 340702 h 351692"/>
              <a:gd name="connsiteX16" fmla="*/ 340702 w 386861"/>
              <a:gd name="connsiteY16" fmla="*/ 340702 h 351692"/>
              <a:gd name="connsiteX17" fmla="*/ 375871 w 386861"/>
              <a:gd name="connsiteY17" fmla="*/ 305533 h 351692"/>
              <a:gd name="connsiteX18" fmla="*/ 375871 w 386861"/>
              <a:gd name="connsiteY18" fmla="*/ 94517 h 351692"/>
              <a:gd name="connsiteX19" fmla="*/ 340702 w 386861"/>
              <a:gd name="connsiteY19" fmla="*/ 59348 h 351692"/>
              <a:gd name="connsiteX20" fmla="*/ 284959 w 386861"/>
              <a:gd name="connsiteY20" fmla="*/ 59348 h 351692"/>
              <a:gd name="connsiteX21" fmla="*/ 252779 w 386861"/>
              <a:gd name="connsiteY21" fmla="*/ 24179 h 351692"/>
              <a:gd name="connsiteX22" fmla="*/ 200025 w 386861"/>
              <a:gd name="connsiteY22" fmla="*/ 147271 h 351692"/>
              <a:gd name="connsiteX23" fmla="*/ 252779 w 386861"/>
              <a:gd name="connsiteY23" fmla="*/ 200025 h 351692"/>
              <a:gd name="connsiteX24" fmla="*/ 200025 w 386861"/>
              <a:gd name="connsiteY24" fmla="*/ 252779 h 351692"/>
              <a:gd name="connsiteX25" fmla="*/ 147271 w 386861"/>
              <a:gd name="connsiteY25" fmla="*/ 200025 h 351692"/>
              <a:gd name="connsiteX26" fmla="*/ 200025 w 386861"/>
              <a:gd name="connsiteY26" fmla="*/ 147271 h 351692"/>
              <a:gd name="connsiteX27" fmla="*/ 200025 w 386861"/>
              <a:gd name="connsiteY27" fmla="*/ 112102 h 351692"/>
              <a:gd name="connsiteX28" fmla="*/ 112102 w 386861"/>
              <a:gd name="connsiteY28" fmla="*/ 200025 h 351692"/>
              <a:gd name="connsiteX29" fmla="*/ 200025 w 386861"/>
              <a:gd name="connsiteY29" fmla="*/ 287948 h 351692"/>
              <a:gd name="connsiteX30" fmla="*/ 287948 w 386861"/>
              <a:gd name="connsiteY30" fmla="*/ 200025 h 351692"/>
              <a:gd name="connsiteX31" fmla="*/ 200025 w 386861"/>
              <a:gd name="connsiteY31" fmla="*/ 11210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6861" h="351692">
                <a:moveTo>
                  <a:pt x="237305" y="59348"/>
                </a:moveTo>
                <a:lnTo>
                  <a:pt x="269484" y="94517"/>
                </a:lnTo>
                <a:lnTo>
                  <a:pt x="340702" y="94517"/>
                </a:lnTo>
                <a:lnTo>
                  <a:pt x="340702" y="305533"/>
                </a:lnTo>
                <a:lnTo>
                  <a:pt x="59348" y="305533"/>
                </a:lnTo>
                <a:lnTo>
                  <a:pt x="59348" y="94517"/>
                </a:lnTo>
                <a:lnTo>
                  <a:pt x="130566" y="94517"/>
                </a:lnTo>
                <a:lnTo>
                  <a:pt x="162746" y="59348"/>
                </a:lnTo>
                <a:lnTo>
                  <a:pt x="237305" y="59348"/>
                </a:lnTo>
                <a:moveTo>
                  <a:pt x="252779" y="24179"/>
                </a:moveTo>
                <a:lnTo>
                  <a:pt x="147271" y="24179"/>
                </a:lnTo>
                <a:lnTo>
                  <a:pt x="115091" y="59348"/>
                </a:lnTo>
                <a:lnTo>
                  <a:pt x="59348" y="59348"/>
                </a:lnTo>
                <a:cubicBezTo>
                  <a:pt x="40005" y="59348"/>
                  <a:pt x="24179" y="75174"/>
                  <a:pt x="24179" y="94517"/>
                </a:cubicBezTo>
                <a:lnTo>
                  <a:pt x="24179" y="305533"/>
                </a:lnTo>
                <a:cubicBezTo>
                  <a:pt x="24179" y="324876"/>
                  <a:pt x="40005" y="340702"/>
                  <a:pt x="59348" y="340702"/>
                </a:cubicBezTo>
                <a:lnTo>
                  <a:pt x="340702" y="340702"/>
                </a:lnTo>
                <a:cubicBezTo>
                  <a:pt x="360045" y="340702"/>
                  <a:pt x="375871" y="324876"/>
                  <a:pt x="375871" y="305533"/>
                </a:cubicBezTo>
                <a:lnTo>
                  <a:pt x="375871" y="94517"/>
                </a:lnTo>
                <a:cubicBezTo>
                  <a:pt x="375871" y="75174"/>
                  <a:pt x="360045" y="59348"/>
                  <a:pt x="340702" y="59348"/>
                </a:cubicBezTo>
                <a:lnTo>
                  <a:pt x="284959" y="59348"/>
                </a:lnTo>
                <a:lnTo>
                  <a:pt x="252779" y="24179"/>
                </a:lnTo>
                <a:close/>
                <a:moveTo>
                  <a:pt x="200025" y="147271"/>
                </a:moveTo>
                <a:cubicBezTo>
                  <a:pt x="229040" y="147271"/>
                  <a:pt x="252779" y="171010"/>
                  <a:pt x="252779" y="200025"/>
                </a:cubicBezTo>
                <a:cubicBezTo>
                  <a:pt x="252779" y="229040"/>
                  <a:pt x="229040" y="252779"/>
                  <a:pt x="200025" y="252779"/>
                </a:cubicBezTo>
                <a:cubicBezTo>
                  <a:pt x="171010" y="252779"/>
                  <a:pt x="147271" y="229040"/>
                  <a:pt x="147271" y="200025"/>
                </a:cubicBezTo>
                <a:cubicBezTo>
                  <a:pt x="147271" y="171010"/>
                  <a:pt x="171010" y="147271"/>
                  <a:pt x="200025" y="147271"/>
                </a:cubicBezTo>
                <a:moveTo>
                  <a:pt x="200025" y="112102"/>
                </a:moveTo>
                <a:cubicBezTo>
                  <a:pt x="151492" y="112102"/>
                  <a:pt x="112102" y="151492"/>
                  <a:pt x="112102" y="200025"/>
                </a:cubicBezTo>
                <a:cubicBezTo>
                  <a:pt x="112102" y="248559"/>
                  <a:pt x="151492" y="287948"/>
                  <a:pt x="200025" y="287948"/>
                </a:cubicBezTo>
                <a:cubicBezTo>
                  <a:pt x="248559" y="287948"/>
                  <a:pt x="287948" y="248559"/>
                  <a:pt x="287948" y="200025"/>
                </a:cubicBezTo>
                <a:cubicBezTo>
                  <a:pt x="287948" y="151492"/>
                  <a:pt x="248559" y="112102"/>
                  <a:pt x="200025" y="112102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D6FC242-3C2C-4FA5-8897-4ACE8B8C483E}"/>
              </a:ext>
            </a:extLst>
          </p:cNvPr>
          <p:cNvSpPr/>
          <p:nvPr/>
        </p:nvSpPr>
        <p:spPr>
          <a:xfrm>
            <a:off x="1357825" y="3436339"/>
            <a:ext cx="386862" cy="386862"/>
          </a:xfrm>
          <a:custGeom>
            <a:avLst/>
            <a:gdLst>
              <a:gd name="connsiteX0" fmla="*/ 340702 w 386861"/>
              <a:gd name="connsiteY0" fmla="*/ 59348 h 386861"/>
              <a:gd name="connsiteX1" fmla="*/ 340702 w 386861"/>
              <a:gd name="connsiteY1" fmla="*/ 270364 h 386861"/>
              <a:gd name="connsiteX2" fmla="*/ 129687 w 386861"/>
              <a:gd name="connsiteY2" fmla="*/ 270364 h 386861"/>
              <a:gd name="connsiteX3" fmla="*/ 129687 w 386861"/>
              <a:gd name="connsiteY3" fmla="*/ 59348 h 386861"/>
              <a:gd name="connsiteX4" fmla="*/ 340702 w 386861"/>
              <a:gd name="connsiteY4" fmla="*/ 59348 h 386861"/>
              <a:gd name="connsiteX5" fmla="*/ 340702 w 386861"/>
              <a:gd name="connsiteY5" fmla="*/ 24179 h 386861"/>
              <a:gd name="connsiteX6" fmla="*/ 129687 w 386861"/>
              <a:gd name="connsiteY6" fmla="*/ 24179 h 386861"/>
              <a:gd name="connsiteX7" fmla="*/ 94517 w 386861"/>
              <a:gd name="connsiteY7" fmla="*/ 59348 h 386861"/>
              <a:gd name="connsiteX8" fmla="*/ 94517 w 386861"/>
              <a:gd name="connsiteY8" fmla="*/ 270364 h 386861"/>
              <a:gd name="connsiteX9" fmla="*/ 129687 w 386861"/>
              <a:gd name="connsiteY9" fmla="*/ 305533 h 386861"/>
              <a:gd name="connsiteX10" fmla="*/ 340702 w 386861"/>
              <a:gd name="connsiteY10" fmla="*/ 305533 h 386861"/>
              <a:gd name="connsiteX11" fmla="*/ 375871 w 386861"/>
              <a:gd name="connsiteY11" fmla="*/ 270364 h 386861"/>
              <a:gd name="connsiteX12" fmla="*/ 375871 w 386861"/>
              <a:gd name="connsiteY12" fmla="*/ 59348 h 386861"/>
              <a:gd name="connsiteX13" fmla="*/ 340702 w 386861"/>
              <a:gd name="connsiteY13" fmla="*/ 24179 h 386861"/>
              <a:gd name="connsiteX14" fmla="*/ 191233 w 386861"/>
              <a:gd name="connsiteY14" fmla="*/ 194222 h 386861"/>
              <a:gd name="connsiteX15" fmla="*/ 220951 w 386861"/>
              <a:gd name="connsiteY15" fmla="*/ 233963 h 386861"/>
              <a:gd name="connsiteX16" fmla="*/ 264561 w 386861"/>
              <a:gd name="connsiteY16" fmla="*/ 179451 h 386861"/>
              <a:gd name="connsiteX17" fmla="*/ 323118 w 386861"/>
              <a:gd name="connsiteY17" fmla="*/ 252779 h 386861"/>
              <a:gd name="connsiteX18" fmla="*/ 147271 w 386861"/>
              <a:gd name="connsiteY18" fmla="*/ 252779 h 386861"/>
              <a:gd name="connsiteX19" fmla="*/ 24179 w 386861"/>
              <a:gd name="connsiteY19" fmla="*/ 94517 h 386861"/>
              <a:gd name="connsiteX20" fmla="*/ 24179 w 386861"/>
              <a:gd name="connsiteY20" fmla="*/ 340702 h 386861"/>
              <a:gd name="connsiteX21" fmla="*/ 59348 w 386861"/>
              <a:gd name="connsiteY21" fmla="*/ 375871 h 386861"/>
              <a:gd name="connsiteX22" fmla="*/ 305533 w 386861"/>
              <a:gd name="connsiteY22" fmla="*/ 375871 h 386861"/>
              <a:gd name="connsiteX23" fmla="*/ 305533 w 386861"/>
              <a:gd name="connsiteY23" fmla="*/ 340702 h 386861"/>
              <a:gd name="connsiteX24" fmla="*/ 59348 w 386861"/>
              <a:gd name="connsiteY24" fmla="*/ 340702 h 386861"/>
              <a:gd name="connsiteX25" fmla="*/ 59348 w 386861"/>
              <a:gd name="connsiteY25" fmla="*/ 94517 h 386861"/>
              <a:gd name="connsiteX26" fmla="*/ 24179 w 386861"/>
              <a:gd name="connsiteY26" fmla="*/ 94517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861" h="386861">
                <a:moveTo>
                  <a:pt x="340702" y="59348"/>
                </a:moveTo>
                <a:lnTo>
                  <a:pt x="340702" y="270364"/>
                </a:lnTo>
                <a:lnTo>
                  <a:pt x="129687" y="270364"/>
                </a:lnTo>
                <a:lnTo>
                  <a:pt x="129687" y="59348"/>
                </a:lnTo>
                <a:lnTo>
                  <a:pt x="340702" y="59348"/>
                </a:lnTo>
                <a:moveTo>
                  <a:pt x="340702" y="24179"/>
                </a:moveTo>
                <a:lnTo>
                  <a:pt x="129687" y="24179"/>
                </a:lnTo>
                <a:cubicBezTo>
                  <a:pt x="110344" y="24179"/>
                  <a:pt x="94517" y="40005"/>
                  <a:pt x="94517" y="59348"/>
                </a:cubicBezTo>
                <a:lnTo>
                  <a:pt x="94517" y="270364"/>
                </a:lnTo>
                <a:cubicBezTo>
                  <a:pt x="94517" y="289707"/>
                  <a:pt x="110344" y="305533"/>
                  <a:pt x="129687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59348"/>
                </a:lnTo>
                <a:cubicBezTo>
                  <a:pt x="375871" y="40005"/>
                  <a:pt x="360045" y="24179"/>
                  <a:pt x="340702" y="24179"/>
                </a:cubicBezTo>
                <a:close/>
                <a:moveTo>
                  <a:pt x="191233" y="194222"/>
                </a:moveTo>
                <a:lnTo>
                  <a:pt x="220951" y="233963"/>
                </a:lnTo>
                <a:lnTo>
                  <a:pt x="264561" y="179451"/>
                </a:lnTo>
                <a:lnTo>
                  <a:pt x="323118" y="252779"/>
                </a:lnTo>
                <a:lnTo>
                  <a:pt x="147271" y="252779"/>
                </a:lnTo>
                <a:close/>
                <a:moveTo>
                  <a:pt x="24179" y="94517"/>
                </a:moveTo>
                <a:lnTo>
                  <a:pt x="24179" y="340702"/>
                </a:lnTo>
                <a:cubicBezTo>
                  <a:pt x="24179" y="360045"/>
                  <a:pt x="40005" y="375871"/>
                  <a:pt x="59348" y="375871"/>
                </a:cubicBezTo>
                <a:lnTo>
                  <a:pt x="305533" y="375871"/>
                </a:lnTo>
                <a:lnTo>
                  <a:pt x="305533" y="340702"/>
                </a:lnTo>
                <a:lnTo>
                  <a:pt x="59348" y="340702"/>
                </a:lnTo>
                <a:lnTo>
                  <a:pt x="59348" y="94517"/>
                </a:lnTo>
                <a:lnTo>
                  <a:pt x="24179" y="94517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822B6AE-6F8A-4D31-9F68-874A4F50EDE7}"/>
              </a:ext>
            </a:extLst>
          </p:cNvPr>
          <p:cNvSpPr/>
          <p:nvPr/>
        </p:nvSpPr>
        <p:spPr>
          <a:xfrm>
            <a:off x="1357825" y="4611938"/>
            <a:ext cx="386862" cy="246185"/>
          </a:xfrm>
          <a:custGeom>
            <a:avLst/>
            <a:gdLst>
              <a:gd name="connsiteX0" fmla="*/ 270364 w 386861"/>
              <a:gd name="connsiteY0" fmla="*/ 24179 h 246184"/>
              <a:gd name="connsiteX1" fmla="*/ 310632 w 386861"/>
              <a:gd name="connsiteY1" fmla="*/ 64448 h 246184"/>
              <a:gd name="connsiteX2" fmla="*/ 224819 w 386861"/>
              <a:gd name="connsiteY2" fmla="*/ 150261 h 246184"/>
              <a:gd name="connsiteX3" fmla="*/ 154481 w 386861"/>
              <a:gd name="connsiteY3" fmla="*/ 79922 h 246184"/>
              <a:gd name="connsiteX4" fmla="*/ 24179 w 386861"/>
              <a:gd name="connsiteY4" fmla="*/ 210400 h 246184"/>
              <a:gd name="connsiteX5" fmla="*/ 48973 w 386861"/>
              <a:gd name="connsiteY5" fmla="*/ 235194 h 246184"/>
              <a:gd name="connsiteX6" fmla="*/ 154481 w 386861"/>
              <a:gd name="connsiteY6" fmla="*/ 129687 h 246184"/>
              <a:gd name="connsiteX7" fmla="*/ 224819 w 386861"/>
              <a:gd name="connsiteY7" fmla="*/ 200025 h 246184"/>
              <a:gd name="connsiteX8" fmla="*/ 335603 w 386861"/>
              <a:gd name="connsiteY8" fmla="*/ 89418 h 246184"/>
              <a:gd name="connsiteX9" fmla="*/ 375871 w 386861"/>
              <a:gd name="connsiteY9" fmla="*/ 129687 h 246184"/>
              <a:gd name="connsiteX10" fmla="*/ 375871 w 386861"/>
              <a:gd name="connsiteY10" fmla="*/ 24179 h 246184"/>
              <a:gd name="connsiteX11" fmla="*/ 270364 w 386861"/>
              <a:gd name="connsiteY11" fmla="*/ 24179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861" h="246184">
                <a:moveTo>
                  <a:pt x="270364" y="24179"/>
                </a:moveTo>
                <a:lnTo>
                  <a:pt x="310632" y="64448"/>
                </a:lnTo>
                <a:lnTo>
                  <a:pt x="224819" y="150261"/>
                </a:lnTo>
                <a:lnTo>
                  <a:pt x="154481" y="79922"/>
                </a:lnTo>
                <a:lnTo>
                  <a:pt x="24179" y="210400"/>
                </a:lnTo>
                <a:lnTo>
                  <a:pt x="48973" y="235194"/>
                </a:lnTo>
                <a:lnTo>
                  <a:pt x="154481" y="129687"/>
                </a:lnTo>
                <a:lnTo>
                  <a:pt x="224819" y="200025"/>
                </a:lnTo>
                <a:lnTo>
                  <a:pt x="335603" y="89418"/>
                </a:lnTo>
                <a:lnTo>
                  <a:pt x="375871" y="129687"/>
                </a:lnTo>
                <a:lnTo>
                  <a:pt x="375871" y="24179"/>
                </a:lnTo>
                <a:lnTo>
                  <a:pt x="270364" y="24179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1" name="Graphic 88">
            <a:extLst>
              <a:ext uri="{FF2B5EF4-FFF2-40B4-BE49-F238E27FC236}">
                <a16:creationId xmlns:a16="http://schemas.microsoft.com/office/drawing/2014/main" id="{CBE4FEEF-7C18-4F17-9A0C-94BF010B80CF}"/>
              </a:ext>
            </a:extLst>
          </p:cNvPr>
          <p:cNvSpPr/>
          <p:nvPr/>
        </p:nvSpPr>
        <p:spPr>
          <a:xfrm>
            <a:off x="2383888" y="4567651"/>
            <a:ext cx="351693" cy="351693"/>
          </a:xfrm>
          <a:custGeom>
            <a:avLst/>
            <a:gdLst>
              <a:gd name="connsiteX0" fmla="*/ 164856 w 351692"/>
              <a:gd name="connsiteY0" fmla="*/ 112102 h 351692"/>
              <a:gd name="connsiteX1" fmla="*/ 164856 w 351692"/>
              <a:gd name="connsiteY1" fmla="*/ 200025 h 351692"/>
              <a:gd name="connsiteX2" fmla="*/ 239591 w 351692"/>
              <a:gd name="connsiteY2" fmla="*/ 244338 h 351692"/>
              <a:gd name="connsiteX3" fmla="*/ 253131 w 351692"/>
              <a:gd name="connsiteY3" fmla="*/ 221830 h 351692"/>
              <a:gd name="connsiteX4" fmla="*/ 191233 w 351692"/>
              <a:gd name="connsiteY4" fmla="*/ 185078 h 351692"/>
              <a:gd name="connsiteX5" fmla="*/ 191233 w 351692"/>
              <a:gd name="connsiteY5" fmla="*/ 112102 h 351692"/>
              <a:gd name="connsiteX6" fmla="*/ 340702 w 351692"/>
              <a:gd name="connsiteY6" fmla="*/ 147271 h 351692"/>
              <a:gd name="connsiteX7" fmla="*/ 340702 w 351692"/>
              <a:gd name="connsiteY7" fmla="*/ 24179 h 351692"/>
              <a:gd name="connsiteX8" fmla="*/ 294279 w 351692"/>
              <a:gd name="connsiteY8" fmla="*/ 70602 h 351692"/>
              <a:gd name="connsiteX9" fmla="*/ 182440 w 351692"/>
              <a:gd name="connsiteY9" fmla="*/ 24179 h 351692"/>
              <a:gd name="connsiteX10" fmla="*/ 24179 w 351692"/>
              <a:gd name="connsiteY10" fmla="*/ 182440 h 351692"/>
              <a:gd name="connsiteX11" fmla="*/ 182440 w 351692"/>
              <a:gd name="connsiteY11" fmla="*/ 340702 h 351692"/>
              <a:gd name="connsiteX12" fmla="*/ 340702 w 351692"/>
              <a:gd name="connsiteY12" fmla="*/ 182440 h 351692"/>
              <a:gd name="connsiteX13" fmla="*/ 305533 w 351692"/>
              <a:gd name="connsiteY13" fmla="*/ 182440 h 351692"/>
              <a:gd name="connsiteX14" fmla="*/ 182440 w 351692"/>
              <a:gd name="connsiteY14" fmla="*/ 305533 h 351692"/>
              <a:gd name="connsiteX15" fmla="*/ 59348 w 351692"/>
              <a:gd name="connsiteY15" fmla="*/ 182440 h 351692"/>
              <a:gd name="connsiteX16" fmla="*/ 182440 w 351692"/>
              <a:gd name="connsiteY16" fmla="*/ 59348 h 351692"/>
              <a:gd name="connsiteX17" fmla="*/ 269484 w 351692"/>
              <a:gd name="connsiteY17" fmla="*/ 95397 h 351692"/>
              <a:gd name="connsiteX18" fmla="*/ 217610 w 351692"/>
              <a:gd name="connsiteY18" fmla="*/ 147271 h 351692"/>
              <a:gd name="connsiteX19" fmla="*/ 340702 w 351692"/>
              <a:gd name="connsiteY19" fmla="*/ 14727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692" h="351692">
                <a:moveTo>
                  <a:pt x="164856" y="112102"/>
                </a:moveTo>
                <a:lnTo>
                  <a:pt x="164856" y="200025"/>
                </a:lnTo>
                <a:lnTo>
                  <a:pt x="239591" y="244338"/>
                </a:lnTo>
                <a:lnTo>
                  <a:pt x="253131" y="221830"/>
                </a:lnTo>
                <a:lnTo>
                  <a:pt x="191233" y="185078"/>
                </a:lnTo>
                <a:lnTo>
                  <a:pt x="191233" y="112102"/>
                </a:lnTo>
                <a:close/>
                <a:moveTo>
                  <a:pt x="340702" y="147271"/>
                </a:moveTo>
                <a:lnTo>
                  <a:pt x="340702" y="24179"/>
                </a:lnTo>
                <a:lnTo>
                  <a:pt x="294279" y="70602"/>
                </a:lnTo>
                <a:cubicBezTo>
                  <a:pt x="265792" y="41939"/>
                  <a:pt x="226226" y="24179"/>
                  <a:pt x="182440" y="24179"/>
                </a:cubicBezTo>
                <a:cubicBezTo>
                  <a:pt x="95045" y="24179"/>
                  <a:pt x="24179" y="95045"/>
                  <a:pt x="24179" y="182440"/>
                </a:cubicBezTo>
                <a:cubicBezTo>
                  <a:pt x="24179" y="269836"/>
                  <a:pt x="95045" y="340702"/>
                  <a:pt x="182440" y="340702"/>
                </a:cubicBezTo>
                <a:cubicBezTo>
                  <a:pt x="269836" y="340702"/>
                  <a:pt x="340702" y="269836"/>
                  <a:pt x="340702" y="182440"/>
                </a:cubicBezTo>
                <a:lnTo>
                  <a:pt x="305533" y="182440"/>
                </a:lnTo>
                <a:cubicBezTo>
                  <a:pt x="305533" y="250317"/>
                  <a:pt x="250317" y="305533"/>
                  <a:pt x="182440" y="305533"/>
                </a:cubicBezTo>
                <a:cubicBezTo>
                  <a:pt x="114564" y="305533"/>
                  <a:pt x="59348" y="250317"/>
                  <a:pt x="59348" y="182440"/>
                </a:cubicBezTo>
                <a:cubicBezTo>
                  <a:pt x="59348" y="114564"/>
                  <a:pt x="114564" y="59348"/>
                  <a:pt x="182440" y="59348"/>
                </a:cubicBezTo>
                <a:cubicBezTo>
                  <a:pt x="216379" y="59348"/>
                  <a:pt x="247152" y="73240"/>
                  <a:pt x="269484" y="95397"/>
                </a:cubicBezTo>
                <a:lnTo>
                  <a:pt x="217610" y="147271"/>
                </a:lnTo>
                <a:lnTo>
                  <a:pt x="340702" y="147271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AEB784C-8D01-4B1F-AAF4-C95E41F16F59}"/>
              </a:ext>
            </a:extLst>
          </p:cNvPr>
          <p:cNvSpPr/>
          <p:nvPr/>
        </p:nvSpPr>
        <p:spPr>
          <a:xfrm>
            <a:off x="3374781" y="4541599"/>
            <a:ext cx="386862" cy="369277"/>
          </a:xfrm>
          <a:custGeom>
            <a:avLst/>
            <a:gdLst>
              <a:gd name="connsiteX0" fmla="*/ 235194 w 386861"/>
              <a:gd name="connsiteY0" fmla="*/ 94517 h 369277"/>
              <a:gd name="connsiteX1" fmla="*/ 235194 w 386861"/>
              <a:gd name="connsiteY1" fmla="*/ 59348 h 369277"/>
              <a:gd name="connsiteX2" fmla="*/ 164856 w 386861"/>
              <a:gd name="connsiteY2" fmla="*/ 59348 h 369277"/>
              <a:gd name="connsiteX3" fmla="*/ 164856 w 386861"/>
              <a:gd name="connsiteY3" fmla="*/ 94517 h 369277"/>
              <a:gd name="connsiteX4" fmla="*/ 235194 w 386861"/>
              <a:gd name="connsiteY4" fmla="*/ 94517 h 369277"/>
              <a:gd name="connsiteX5" fmla="*/ 59348 w 386861"/>
              <a:gd name="connsiteY5" fmla="*/ 129687 h 369277"/>
              <a:gd name="connsiteX6" fmla="*/ 59348 w 386861"/>
              <a:gd name="connsiteY6" fmla="*/ 323118 h 369277"/>
              <a:gd name="connsiteX7" fmla="*/ 340702 w 386861"/>
              <a:gd name="connsiteY7" fmla="*/ 323118 h 369277"/>
              <a:gd name="connsiteX8" fmla="*/ 340702 w 386861"/>
              <a:gd name="connsiteY8" fmla="*/ 129687 h 369277"/>
              <a:gd name="connsiteX9" fmla="*/ 59348 w 386861"/>
              <a:gd name="connsiteY9" fmla="*/ 129687 h 369277"/>
              <a:gd name="connsiteX10" fmla="*/ 340702 w 386861"/>
              <a:gd name="connsiteY10" fmla="*/ 94517 h 369277"/>
              <a:gd name="connsiteX11" fmla="*/ 375871 w 386861"/>
              <a:gd name="connsiteY11" fmla="*/ 129687 h 369277"/>
              <a:gd name="connsiteX12" fmla="*/ 375871 w 386861"/>
              <a:gd name="connsiteY12" fmla="*/ 323118 h 369277"/>
              <a:gd name="connsiteX13" fmla="*/ 340702 w 386861"/>
              <a:gd name="connsiteY13" fmla="*/ 358287 h 369277"/>
              <a:gd name="connsiteX14" fmla="*/ 59348 w 386861"/>
              <a:gd name="connsiteY14" fmla="*/ 358287 h 369277"/>
              <a:gd name="connsiteX15" fmla="*/ 24179 w 386861"/>
              <a:gd name="connsiteY15" fmla="*/ 323118 h 369277"/>
              <a:gd name="connsiteX16" fmla="*/ 24355 w 386861"/>
              <a:gd name="connsiteY16" fmla="*/ 129687 h 369277"/>
              <a:gd name="connsiteX17" fmla="*/ 59348 w 386861"/>
              <a:gd name="connsiteY17" fmla="*/ 94517 h 369277"/>
              <a:gd name="connsiteX18" fmla="*/ 129687 w 386861"/>
              <a:gd name="connsiteY18" fmla="*/ 94517 h 369277"/>
              <a:gd name="connsiteX19" fmla="*/ 129687 w 386861"/>
              <a:gd name="connsiteY19" fmla="*/ 59348 h 369277"/>
              <a:gd name="connsiteX20" fmla="*/ 164856 w 386861"/>
              <a:gd name="connsiteY20" fmla="*/ 24179 h 369277"/>
              <a:gd name="connsiteX21" fmla="*/ 235194 w 386861"/>
              <a:gd name="connsiteY21" fmla="*/ 24179 h 369277"/>
              <a:gd name="connsiteX22" fmla="*/ 270364 w 386861"/>
              <a:gd name="connsiteY22" fmla="*/ 59348 h 369277"/>
              <a:gd name="connsiteX23" fmla="*/ 270364 w 386861"/>
              <a:gd name="connsiteY23" fmla="*/ 94517 h 369277"/>
              <a:gd name="connsiteX24" fmla="*/ 340702 w 386861"/>
              <a:gd name="connsiteY24" fmla="*/ 94517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6861" h="369277">
                <a:moveTo>
                  <a:pt x="235194" y="94517"/>
                </a:moveTo>
                <a:lnTo>
                  <a:pt x="235194" y="59348"/>
                </a:lnTo>
                <a:lnTo>
                  <a:pt x="164856" y="59348"/>
                </a:lnTo>
                <a:lnTo>
                  <a:pt x="164856" y="94517"/>
                </a:lnTo>
                <a:lnTo>
                  <a:pt x="235194" y="94517"/>
                </a:lnTo>
                <a:close/>
                <a:moveTo>
                  <a:pt x="59348" y="129687"/>
                </a:moveTo>
                <a:lnTo>
                  <a:pt x="59348" y="323118"/>
                </a:lnTo>
                <a:lnTo>
                  <a:pt x="340702" y="323118"/>
                </a:lnTo>
                <a:lnTo>
                  <a:pt x="340702" y="129687"/>
                </a:lnTo>
                <a:lnTo>
                  <a:pt x="59348" y="129687"/>
                </a:lnTo>
                <a:close/>
                <a:moveTo>
                  <a:pt x="340702" y="94517"/>
                </a:moveTo>
                <a:cubicBezTo>
                  <a:pt x="360221" y="94517"/>
                  <a:pt x="375871" y="110168"/>
                  <a:pt x="375871" y="129687"/>
                </a:cubicBezTo>
                <a:lnTo>
                  <a:pt x="375871" y="323118"/>
                </a:lnTo>
                <a:cubicBezTo>
                  <a:pt x="375871" y="342636"/>
                  <a:pt x="360221" y="358287"/>
                  <a:pt x="340702" y="358287"/>
                </a:cubicBezTo>
                <a:lnTo>
                  <a:pt x="59348" y="358287"/>
                </a:lnTo>
                <a:cubicBezTo>
                  <a:pt x="39829" y="358287"/>
                  <a:pt x="24179" y="342636"/>
                  <a:pt x="24179" y="323118"/>
                </a:cubicBezTo>
                <a:lnTo>
                  <a:pt x="24355" y="129687"/>
                </a:lnTo>
                <a:cubicBezTo>
                  <a:pt x="24355" y="110168"/>
                  <a:pt x="39829" y="94517"/>
                  <a:pt x="59348" y="94517"/>
                </a:cubicBezTo>
                <a:lnTo>
                  <a:pt x="129687" y="94517"/>
                </a:lnTo>
                <a:lnTo>
                  <a:pt x="129687" y="59348"/>
                </a:lnTo>
                <a:cubicBezTo>
                  <a:pt x="129687" y="39829"/>
                  <a:pt x="145337" y="24179"/>
                  <a:pt x="164856" y="24179"/>
                </a:cubicBezTo>
                <a:lnTo>
                  <a:pt x="235194" y="24179"/>
                </a:lnTo>
                <a:cubicBezTo>
                  <a:pt x="254713" y="24179"/>
                  <a:pt x="270364" y="39829"/>
                  <a:pt x="270364" y="59348"/>
                </a:cubicBezTo>
                <a:lnTo>
                  <a:pt x="270364" y="94517"/>
                </a:lnTo>
                <a:lnTo>
                  <a:pt x="340702" y="94517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806DF05-32E8-461B-81D6-932E1C341778}"/>
              </a:ext>
            </a:extLst>
          </p:cNvPr>
          <p:cNvSpPr/>
          <p:nvPr/>
        </p:nvSpPr>
        <p:spPr>
          <a:xfrm>
            <a:off x="4400844" y="4559184"/>
            <a:ext cx="351693" cy="351693"/>
          </a:xfrm>
          <a:custGeom>
            <a:avLst/>
            <a:gdLst>
              <a:gd name="connsiteX0" fmla="*/ 243987 w 351692"/>
              <a:gd name="connsiteY0" fmla="*/ 217610 h 351692"/>
              <a:gd name="connsiteX1" fmla="*/ 230095 w 351692"/>
              <a:gd name="connsiteY1" fmla="*/ 217610 h 351692"/>
              <a:gd name="connsiteX2" fmla="*/ 225171 w 351692"/>
              <a:gd name="connsiteY2" fmla="*/ 212862 h 351692"/>
              <a:gd name="connsiteX3" fmla="*/ 252779 w 351692"/>
              <a:gd name="connsiteY3" fmla="*/ 138479 h 351692"/>
              <a:gd name="connsiteX4" fmla="*/ 138479 w 351692"/>
              <a:gd name="connsiteY4" fmla="*/ 24179 h 351692"/>
              <a:gd name="connsiteX5" fmla="*/ 24179 w 351692"/>
              <a:gd name="connsiteY5" fmla="*/ 138479 h 351692"/>
              <a:gd name="connsiteX6" fmla="*/ 138479 w 351692"/>
              <a:gd name="connsiteY6" fmla="*/ 252779 h 351692"/>
              <a:gd name="connsiteX7" fmla="*/ 212862 w 351692"/>
              <a:gd name="connsiteY7" fmla="*/ 225171 h 351692"/>
              <a:gd name="connsiteX8" fmla="*/ 217610 w 351692"/>
              <a:gd name="connsiteY8" fmla="*/ 230095 h 351692"/>
              <a:gd name="connsiteX9" fmla="*/ 217610 w 351692"/>
              <a:gd name="connsiteY9" fmla="*/ 243987 h 351692"/>
              <a:gd name="connsiteX10" fmla="*/ 305533 w 351692"/>
              <a:gd name="connsiteY10" fmla="*/ 331734 h 351692"/>
              <a:gd name="connsiteX11" fmla="*/ 331734 w 351692"/>
              <a:gd name="connsiteY11" fmla="*/ 305533 h 351692"/>
              <a:gd name="connsiteX12" fmla="*/ 243987 w 351692"/>
              <a:gd name="connsiteY12" fmla="*/ 217610 h 351692"/>
              <a:gd name="connsiteX13" fmla="*/ 138479 w 351692"/>
              <a:gd name="connsiteY13" fmla="*/ 217610 h 351692"/>
              <a:gd name="connsiteX14" fmla="*/ 59348 w 351692"/>
              <a:gd name="connsiteY14" fmla="*/ 138479 h 351692"/>
              <a:gd name="connsiteX15" fmla="*/ 138479 w 351692"/>
              <a:gd name="connsiteY15" fmla="*/ 59348 h 351692"/>
              <a:gd name="connsiteX16" fmla="*/ 217610 w 351692"/>
              <a:gd name="connsiteY16" fmla="*/ 138479 h 351692"/>
              <a:gd name="connsiteX17" fmla="*/ 138479 w 351692"/>
              <a:gd name="connsiteY17" fmla="*/ 217610 h 351692"/>
              <a:gd name="connsiteX18" fmla="*/ 147271 w 351692"/>
              <a:gd name="connsiteY18" fmla="*/ 94517 h 351692"/>
              <a:gd name="connsiteX19" fmla="*/ 129687 w 351692"/>
              <a:gd name="connsiteY19" fmla="*/ 94517 h 351692"/>
              <a:gd name="connsiteX20" fmla="*/ 129687 w 351692"/>
              <a:gd name="connsiteY20" fmla="*/ 129687 h 351692"/>
              <a:gd name="connsiteX21" fmla="*/ 94517 w 351692"/>
              <a:gd name="connsiteY21" fmla="*/ 129687 h 351692"/>
              <a:gd name="connsiteX22" fmla="*/ 94517 w 351692"/>
              <a:gd name="connsiteY22" fmla="*/ 147271 h 351692"/>
              <a:gd name="connsiteX23" fmla="*/ 129687 w 351692"/>
              <a:gd name="connsiteY23" fmla="*/ 147271 h 351692"/>
              <a:gd name="connsiteX24" fmla="*/ 129687 w 351692"/>
              <a:gd name="connsiteY24" fmla="*/ 182440 h 351692"/>
              <a:gd name="connsiteX25" fmla="*/ 147271 w 351692"/>
              <a:gd name="connsiteY25" fmla="*/ 182440 h 351692"/>
              <a:gd name="connsiteX26" fmla="*/ 147271 w 351692"/>
              <a:gd name="connsiteY26" fmla="*/ 147271 h 351692"/>
              <a:gd name="connsiteX27" fmla="*/ 182440 w 351692"/>
              <a:gd name="connsiteY27" fmla="*/ 147271 h 351692"/>
              <a:gd name="connsiteX28" fmla="*/ 182440 w 351692"/>
              <a:gd name="connsiteY28" fmla="*/ 129687 h 351692"/>
              <a:gd name="connsiteX29" fmla="*/ 147271 w 351692"/>
              <a:gd name="connsiteY29" fmla="*/ 129687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692" h="351692">
                <a:moveTo>
                  <a:pt x="243987" y="217610"/>
                </a:moveTo>
                <a:lnTo>
                  <a:pt x="230095" y="217610"/>
                </a:lnTo>
                <a:lnTo>
                  <a:pt x="225171" y="212862"/>
                </a:lnTo>
                <a:cubicBezTo>
                  <a:pt x="242404" y="192815"/>
                  <a:pt x="252779" y="166790"/>
                  <a:pt x="252779" y="138479"/>
                </a:cubicBezTo>
                <a:cubicBezTo>
                  <a:pt x="252779" y="75350"/>
                  <a:pt x="201608" y="24179"/>
                  <a:pt x="138479" y="24179"/>
                </a:cubicBezTo>
                <a:cubicBezTo>
                  <a:pt x="75350" y="24179"/>
                  <a:pt x="24179" y="75350"/>
                  <a:pt x="24179" y="138479"/>
                </a:cubicBezTo>
                <a:cubicBezTo>
                  <a:pt x="24179" y="201608"/>
                  <a:pt x="75350" y="252779"/>
                  <a:pt x="138479" y="252779"/>
                </a:cubicBezTo>
                <a:cubicBezTo>
                  <a:pt x="166790" y="252779"/>
                  <a:pt x="192815" y="242404"/>
                  <a:pt x="212862" y="225171"/>
                </a:cubicBezTo>
                <a:lnTo>
                  <a:pt x="217610" y="230095"/>
                </a:lnTo>
                <a:lnTo>
                  <a:pt x="217610" y="243987"/>
                </a:lnTo>
                <a:lnTo>
                  <a:pt x="305533" y="331734"/>
                </a:lnTo>
                <a:lnTo>
                  <a:pt x="331734" y="305533"/>
                </a:lnTo>
                <a:lnTo>
                  <a:pt x="243987" y="217610"/>
                </a:lnTo>
                <a:close/>
                <a:moveTo>
                  <a:pt x="138479" y="217610"/>
                </a:moveTo>
                <a:cubicBezTo>
                  <a:pt x="94693" y="217610"/>
                  <a:pt x="59348" y="182265"/>
                  <a:pt x="59348" y="138479"/>
                </a:cubicBezTo>
                <a:cubicBezTo>
                  <a:pt x="59348" y="94693"/>
                  <a:pt x="94693" y="59348"/>
                  <a:pt x="138479" y="59348"/>
                </a:cubicBezTo>
                <a:cubicBezTo>
                  <a:pt x="182265" y="59348"/>
                  <a:pt x="217610" y="94693"/>
                  <a:pt x="217610" y="138479"/>
                </a:cubicBezTo>
                <a:cubicBezTo>
                  <a:pt x="217610" y="182265"/>
                  <a:pt x="182265" y="217610"/>
                  <a:pt x="138479" y="217610"/>
                </a:cubicBezTo>
                <a:close/>
                <a:moveTo>
                  <a:pt x="147271" y="94517"/>
                </a:moveTo>
                <a:lnTo>
                  <a:pt x="129687" y="94517"/>
                </a:lnTo>
                <a:lnTo>
                  <a:pt x="129687" y="129687"/>
                </a:lnTo>
                <a:lnTo>
                  <a:pt x="94517" y="129687"/>
                </a:lnTo>
                <a:lnTo>
                  <a:pt x="94517" y="147271"/>
                </a:lnTo>
                <a:lnTo>
                  <a:pt x="129687" y="147271"/>
                </a:lnTo>
                <a:lnTo>
                  <a:pt x="129687" y="182440"/>
                </a:lnTo>
                <a:lnTo>
                  <a:pt x="147271" y="182440"/>
                </a:lnTo>
                <a:lnTo>
                  <a:pt x="147271" y="147271"/>
                </a:lnTo>
                <a:lnTo>
                  <a:pt x="182440" y="147271"/>
                </a:lnTo>
                <a:lnTo>
                  <a:pt x="182440" y="129687"/>
                </a:lnTo>
                <a:lnTo>
                  <a:pt x="147271" y="129687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933DBB3-18C3-4D79-A6B4-1580B20DD80B}"/>
              </a:ext>
            </a:extLst>
          </p:cNvPr>
          <p:cNvSpPr/>
          <p:nvPr/>
        </p:nvSpPr>
        <p:spPr>
          <a:xfrm>
            <a:off x="5409322" y="4559184"/>
            <a:ext cx="351693" cy="351693"/>
          </a:xfrm>
          <a:custGeom>
            <a:avLst/>
            <a:gdLst>
              <a:gd name="connsiteX0" fmla="*/ 243987 w 351692"/>
              <a:gd name="connsiteY0" fmla="*/ 217610 h 351692"/>
              <a:gd name="connsiteX1" fmla="*/ 230095 w 351692"/>
              <a:gd name="connsiteY1" fmla="*/ 217610 h 351692"/>
              <a:gd name="connsiteX2" fmla="*/ 225171 w 351692"/>
              <a:gd name="connsiteY2" fmla="*/ 212862 h 351692"/>
              <a:gd name="connsiteX3" fmla="*/ 252779 w 351692"/>
              <a:gd name="connsiteY3" fmla="*/ 138479 h 351692"/>
              <a:gd name="connsiteX4" fmla="*/ 138479 w 351692"/>
              <a:gd name="connsiteY4" fmla="*/ 24179 h 351692"/>
              <a:gd name="connsiteX5" fmla="*/ 24179 w 351692"/>
              <a:gd name="connsiteY5" fmla="*/ 138479 h 351692"/>
              <a:gd name="connsiteX6" fmla="*/ 138479 w 351692"/>
              <a:gd name="connsiteY6" fmla="*/ 252779 h 351692"/>
              <a:gd name="connsiteX7" fmla="*/ 212862 w 351692"/>
              <a:gd name="connsiteY7" fmla="*/ 225171 h 351692"/>
              <a:gd name="connsiteX8" fmla="*/ 217610 w 351692"/>
              <a:gd name="connsiteY8" fmla="*/ 230095 h 351692"/>
              <a:gd name="connsiteX9" fmla="*/ 217610 w 351692"/>
              <a:gd name="connsiteY9" fmla="*/ 243987 h 351692"/>
              <a:gd name="connsiteX10" fmla="*/ 305533 w 351692"/>
              <a:gd name="connsiteY10" fmla="*/ 331734 h 351692"/>
              <a:gd name="connsiteX11" fmla="*/ 331734 w 351692"/>
              <a:gd name="connsiteY11" fmla="*/ 305533 h 351692"/>
              <a:gd name="connsiteX12" fmla="*/ 243987 w 351692"/>
              <a:gd name="connsiteY12" fmla="*/ 217610 h 351692"/>
              <a:gd name="connsiteX13" fmla="*/ 138479 w 351692"/>
              <a:gd name="connsiteY13" fmla="*/ 217610 h 351692"/>
              <a:gd name="connsiteX14" fmla="*/ 59348 w 351692"/>
              <a:gd name="connsiteY14" fmla="*/ 138479 h 351692"/>
              <a:gd name="connsiteX15" fmla="*/ 138479 w 351692"/>
              <a:gd name="connsiteY15" fmla="*/ 59348 h 351692"/>
              <a:gd name="connsiteX16" fmla="*/ 217610 w 351692"/>
              <a:gd name="connsiteY16" fmla="*/ 138479 h 351692"/>
              <a:gd name="connsiteX17" fmla="*/ 138479 w 351692"/>
              <a:gd name="connsiteY17" fmla="*/ 217610 h 351692"/>
              <a:gd name="connsiteX18" fmla="*/ 94517 w 351692"/>
              <a:gd name="connsiteY18" fmla="*/ 129687 h 351692"/>
              <a:gd name="connsiteX19" fmla="*/ 182440 w 351692"/>
              <a:gd name="connsiteY19" fmla="*/ 129687 h 351692"/>
              <a:gd name="connsiteX20" fmla="*/ 182440 w 351692"/>
              <a:gd name="connsiteY20" fmla="*/ 147271 h 351692"/>
              <a:gd name="connsiteX21" fmla="*/ 94517 w 351692"/>
              <a:gd name="connsiteY21" fmla="*/ 14727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1692" h="351692">
                <a:moveTo>
                  <a:pt x="243987" y="217610"/>
                </a:moveTo>
                <a:lnTo>
                  <a:pt x="230095" y="217610"/>
                </a:lnTo>
                <a:lnTo>
                  <a:pt x="225171" y="212862"/>
                </a:lnTo>
                <a:cubicBezTo>
                  <a:pt x="242404" y="192815"/>
                  <a:pt x="252779" y="166790"/>
                  <a:pt x="252779" y="138479"/>
                </a:cubicBezTo>
                <a:cubicBezTo>
                  <a:pt x="252779" y="75350"/>
                  <a:pt x="201608" y="24179"/>
                  <a:pt x="138479" y="24179"/>
                </a:cubicBezTo>
                <a:cubicBezTo>
                  <a:pt x="75350" y="24179"/>
                  <a:pt x="24179" y="75350"/>
                  <a:pt x="24179" y="138479"/>
                </a:cubicBezTo>
                <a:cubicBezTo>
                  <a:pt x="24179" y="201608"/>
                  <a:pt x="75350" y="252779"/>
                  <a:pt x="138479" y="252779"/>
                </a:cubicBezTo>
                <a:cubicBezTo>
                  <a:pt x="166790" y="252779"/>
                  <a:pt x="192815" y="242404"/>
                  <a:pt x="212862" y="225171"/>
                </a:cubicBezTo>
                <a:lnTo>
                  <a:pt x="217610" y="230095"/>
                </a:lnTo>
                <a:lnTo>
                  <a:pt x="217610" y="243987"/>
                </a:lnTo>
                <a:lnTo>
                  <a:pt x="305533" y="331734"/>
                </a:lnTo>
                <a:lnTo>
                  <a:pt x="331734" y="305533"/>
                </a:lnTo>
                <a:lnTo>
                  <a:pt x="243987" y="217610"/>
                </a:lnTo>
                <a:close/>
                <a:moveTo>
                  <a:pt x="138479" y="217610"/>
                </a:moveTo>
                <a:cubicBezTo>
                  <a:pt x="94693" y="217610"/>
                  <a:pt x="59348" y="182265"/>
                  <a:pt x="59348" y="138479"/>
                </a:cubicBezTo>
                <a:cubicBezTo>
                  <a:pt x="59348" y="94693"/>
                  <a:pt x="94693" y="59348"/>
                  <a:pt x="138479" y="59348"/>
                </a:cubicBezTo>
                <a:cubicBezTo>
                  <a:pt x="182265" y="59348"/>
                  <a:pt x="217610" y="94693"/>
                  <a:pt x="217610" y="138479"/>
                </a:cubicBezTo>
                <a:cubicBezTo>
                  <a:pt x="217610" y="182265"/>
                  <a:pt x="182265" y="217610"/>
                  <a:pt x="138479" y="217610"/>
                </a:cubicBezTo>
                <a:close/>
                <a:moveTo>
                  <a:pt x="94517" y="129687"/>
                </a:moveTo>
                <a:lnTo>
                  <a:pt x="182440" y="129687"/>
                </a:lnTo>
                <a:lnTo>
                  <a:pt x="182440" y="147271"/>
                </a:lnTo>
                <a:lnTo>
                  <a:pt x="94517" y="147271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Graphic 96">
            <a:extLst>
              <a:ext uri="{FF2B5EF4-FFF2-40B4-BE49-F238E27FC236}">
                <a16:creationId xmlns:a16="http://schemas.microsoft.com/office/drawing/2014/main" id="{5C1F4D80-9A62-4D6F-AC8D-CDD2C0475220}"/>
              </a:ext>
            </a:extLst>
          </p:cNvPr>
          <p:cNvSpPr/>
          <p:nvPr/>
        </p:nvSpPr>
        <p:spPr>
          <a:xfrm>
            <a:off x="6400215" y="4541599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200025 w 386861"/>
              <a:gd name="connsiteY5" fmla="*/ 340702 h 386861"/>
              <a:gd name="connsiteX6" fmla="*/ 59348 w 386861"/>
              <a:gd name="connsiteY6" fmla="*/ 200025 h 386861"/>
              <a:gd name="connsiteX7" fmla="*/ 200025 w 386861"/>
              <a:gd name="connsiteY7" fmla="*/ 59348 h 386861"/>
              <a:gd name="connsiteX8" fmla="*/ 340702 w 386861"/>
              <a:gd name="connsiteY8" fmla="*/ 200025 h 386861"/>
              <a:gd name="connsiteX9" fmla="*/ 200025 w 386861"/>
              <a:gd name="connsiteY9" fmla="*/ 340702 h 386861"/>
              <a:gd name="connsiteX10" fmla="*/ 208817 w 386861"/>
              <a:gd name="connsiteY10" fmla="*/ 112102 h 386861"/>
              <a:gd name="connsiteX11" fmla="*/ 182440 w 386861"/>
              <a:gd name="connsiteY11" fmla="*/ 112102 h 386861"/>
              <a:gd name="connsiteX12" fmla="*/ 182440 w 386861"/>
              <a:gd name="connsiteY12" fmla="*/ 217610 h 386861"/>
              <a:gd name="connsiteX13" fmla="*/ 273881 w 386861"/>
              <a:gd name="connsiteY13" fmla="*/ 273881 h 386861"/>
              <a:gd name="connsiteX14" fmla="*/ 287948 w 386861"/>
              <a:gd name="connsiteY14" fmla="*/ 251021 h 386861"/>
              <a:gd name="connsiteX15" fmla="*/ 208817 w 386861"/>
              <a:gd name="connsiteY15" fmla="*/ 20354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3310" y="24179"/>
                  <a:pt x="24179" y="103310"/>
                  <a:pt x="24179" y="200025"/>
                </a:cubicBezTo>
                <a:cubicBezTo>
                  <a:pt x="24179" y="296741"/>
                  <a:pt x="103310" y="375871"/>
                  <a:pt x="200025" y="375871"/>
                </a:cubicBezTo>
                <a:cubicBezTo>
                  <a:pt x="296741" y="375871"/>
                  <a:pt x="375871" y="296741"/>
                  <a:pt x="375871" y="200025"/>
                </a:cubicBezTo>
                <a:cubicBezTo>
                  <a:pt x="375871" y="103310"/>
                  <a:pt x="296741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  <a:moveTo>
                  <a:pt x="208817" y="112102"/>
                </a:moveTo>
                <a:lnTo>
                  <a:pt x="182440" y="112102"/>
                </a:lnTo>
                <a:lnTo>
                  <a:pt x="182440" y="217610"/>
                </a:lnTo>
                <a:lnTo>
                  <a:pt x="273881" y="273881"/>
                </a:lnTo>
                <a:lnTo>
                  <a:pt x="287948" y="251021"/>
                </a:lnTo>
                <a:lnTo>
                  <a:pt x="208817" y="203542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FCC37FD-B117-4E60-AF45-27697B571877}"/>
              </a:ext>
            </a:extLst>
          </p:cNvPr>
          <p:cNvSpPr/>
          <p:nvPr/>
        </p:nvSpPr>
        <p:spPr>
          <a:xfrm>
            <a:off x="7461447" y="4541599"/>
            <a:ext cx="281354" cy="369277"/>
          </a:xfrm>
          <a:custGeom>
            <a:avLst/>
            <a:gdLst>
              <a:gd name="connsiteX0" fmla="*/ 147271 w 281354"/>
              <a:gd name="connsiteY0" fmla="*/ 235194 h 369277"/>
              <a:gd name="connsiteX1" fmla="*/ 200025 w 281354"/>
              <a:gd name="connsiteY1" fmla="*/ 182440 h 369277"/>
              <a:gd name="connsiteX2" fmla="*/ 200025 w 281354"/>
              <a:gd name="connsiteY2" fmla="*/ 76933 h 369277"/>
              <a:gd name="connsiteX3" fmla="*/ 147271 w 281354"/>
              <a:gd name="connsiteY3" fmla="*/ 24179 h 369277"/>
              <a:gd name="connsiteX4" fmla="*/ 94517 w 281354"/>
              <a:gd name="connsiteY4" fmla="*/ 76933 h 369277"/>
              <a:gd name="connsiteX5" fmla="*/ 94517 w 281354"/>
              <a:gd name="connsiteY5" fmla="*/ 182440 h 369277"/>
              <a:gd name="connsiteX6" fmla="*/ 147271 w 281354"/>
              <a:gd name="connsiteY6" fmla="*/ 235194 h 369277"/>
              <a:gd name="connsiteX7" fmla="*/ 129687 w 281354"/>
              <a:gd name="connsiteY7" fmla="*/ 76933 h 369277"/>
              <a:gd name="connsiteX8" fmla="*/ 147271 w 281354"/>
              <a:gd name="connsiteY8" fmla="*/ 59348 h 369277"/>
              <a:gd name="connsiteX9" fmla="*/ 164856 w 281354"/>
              <a:gd name="connsiteY9" fmla="*/ 76933 h 369277"/>
              <a:gd name="connsiteX10" fmla="*/ 164856 w 281354"/>
              <a:gd name="connsiteY10" fmla="*/ 182440 h 369277"/>
              <a:gd name="connsiteX11" fmla="*/ 147271 w 281354"/>
              <a:gd name="connsiteY11" fmla="*/ 200025 h 369277"/>
              <a:gd name="connsiteX12" fmla="*/ 129687 w 281354"/>
              <a:gd name="connsiteY12" fmla="*/ 182440 h 369277"/>
              <a:gd name="connsiteX13" fmla="*/ 129687 w 281354"/>
              <a:gd name="connsiteY13" fmla="*/ 76933 h 369277"/>
              <a:gd name="connsiteX14" fmla="*/ 235194 w 281354"/>
              <a:gd name="connsiteY14" fmla="*/ 182440 h 369277"/>
              <a:gd name="connsiteX15" fmla="*/ 147271 w 281354"/>
              <a:gd name="connsiteY15" fmla="*/ 270364 h 369277"/>
              <a:gd name="connsiteX16" fmla="*/ 59348 w 281354"/>
              <a:gd name="connsiteY16" fmla="*/ 182440 h 369277"/>
              <a:gd name="connsiteX17" fmla="*/ 24179 w 281354"/>
              <a:gd name="connsiteY17" fmla="*/ 182440 h 369277"/>
              <a:gd name="connsiteX18" fmla="*/ 129687 w 281354"/>
              <a:gd name="connsiteY18" fmla="*/ 304126 h 369277"/>
              <a:gd name="connsiteX19" fmla="*/ 129687 w 281354"/>
              <a:gd name="connsiteY19" fmla="*/ 358287 h 369277"/>
              <a:gd name="connsiteX20" fmla="*/ 164856 w 281354"/>
              <a:gd name="connsiteY20" fmla="*/ 358287 h 369277"/>
              <a:gd name="connsiteX21" fmla="*/ 164856 w 281354"/>
              <a:gd name="connsiteY21" fmla="*/ 304126 h 369277"/>
              <a:gd name="connsiteX22" fmla="*/ 270364 w 281354"/>
              <a:gd name="connsiteY22" fmla="*/ 182440 h 369277"/>
              <a:gd name="connsiteX23" fmla="*/ 235194 w 281354"/>
              <a:gd name="connsiteY23" fmla="*/ 182440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354" h="369277">
                <a:moveTo>
                  <a:pt x="147271" y="235194"/>
                </a:moveTo>
                <a:cubicBezTo>
                  <a:pt x="176462" y="235194"/>
                  <a:pt x="200025" y="211631"/>
                  <a:pt x="200025" y="182440"/>
                </a:cubicBezTo>
                <a:lnTo>
                  <a:pt x="200025" y="76933"/>
                </a:lnTo>
                <a:cubicBezTo>
                  <a:pt x="200025" y="47742"/>
                  <a:pt x="176462" y="24179"/>
                  <a:pt x="147271" y="24179"/>
                </a:cubicBezTo>
                <a:cubicBezTo>
                  <a:pt x="118081" y="24179"/>
                  <a:pt x="94517" y="47742"/>
                  <a:pt x="94517" y="76933"/>
                </a:cubicBezTo>
                <a:lnTo>
                  <a:pt x="94517" y="182440"/>
                </a:lnTo>
                <a:cubicBezTo>
                  <a:pt x="94517" y="211631"/>
                  <a:pt x="118081" y="235194"/>
                  <a:pt x="147271" y="235194"/>
                </a:cubicBezTo>
                <a:close/>
                <a:moveTo>
                  <a:pt x="129687" y="76933"/>
                </a:moveTo>
                <a:cubicBezTo>
                  <a:pt x="129687" y="67261"/>
                  <a:pt x="137600" y="59348"/>
                  <a:pt x="147271" y="59348"/>
                </a:cubicBezTo>
                <a:cubicBezTo>
                  <a:pt x="156943" y="59348"/>
                  <a:pt x="164856" y="67261"/>
                  <a:pt x="164856" y="76933"/>
                </a:cubicBezTo>
                <a:lnTo>
                  <a:pt x="164856" y="182440"/>
                </a:lnTo>
                <a:cubicBezTo>
                  <a:pt x="164856" y="192112"/>
                  <a:pt x="156943" y="200025"/>
                  <a:pt x="147271" y="200025"/>
                </a:cubicBezTo>
                <a:cubicBezTo>
                  <a:pt x="137600" y="200025"/>
                  <a:pt x="129687" y="192112"/>
                  <a:pt x="129687" y="182440"/>
                </a:cubicBezTo>
                <a:lnTo>
                  <a:pt x="129687" y="76933"/>
                </a:lnTo>
                <a:close/>
                <a:moveTo>
                  <a:pt x="235194" y="182440"/>
                </a:moveTo>
                <a:cubicBezTo>
                  <a:pt x="235194" y="230974"/>
                  <a:pt x="195805" y="270364"/>
                  <a:pt x="147271" y="270364"/>
                </a:cubicBezTo>
                <a:cubicBezTo>
                  <a:pt x="98738" y="270364"/>
                  <a:pt x="59348" y="230974"/>
                  <a:pt x="59348" y="182440"/>
                </a:cubicBezTo>
                <a:lnTo>
                  <a:pt x="24179" y="182440"/>
                </a:lnTo>
                <a:cubicBezTo>
                  <a:pt x="24179" y="244514"/>
                  <a:pt x="70075" y="295510"/>
                  <a:pt x="129687" y="304126"/>
                </a:cubicBezTo>
                <a:lnTo>
                  <a:pt x="129687" y="358287"/>
                </a:lnTo>
                <a:lnTo>
                  <a:pt x="164856" y="358287"/>
                </a:lnTo>
                <a:lnTo>
                  <a:pt x="164856" y="304126"/>
                </a:lnTo>
                <a:cubicBezTo>
                  <a:pt x="224468" y="295510"/>
                  <a:pt x="270364" y="244514"/>
                  <a:pt x="270364" y="182440"/>
                </a:cubicBezTo>
                <a:lnTo>
                  <a:pt x="235194" y="182440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E428955-7EA3-439C-BEB3-7F3B425A4A43}"/>
              </a:ext>
            </a:extLst>
          </p:cNvPr>
          <p:cNvSpPr/>
          <p:nvPr/>
        </p:nvSpPr>
        <p:spPr>
          <a:xfrm>
            <a:off x="8417171" y="4576769"/>
            <a:ext cx="386862" cy="316523"/>
          </a:xfrm>
          <a:custGeom>
            <a:avLst/>
            <a:gdLst>
              <a:gd name="connsiteX0" fmla="*/ 59348 w 386861"/>
              <a:gd name="connsiteY0" fmla="*/ 67613 h 316523"/>
              <a:gd name="connsiteX1" fmla="*/ 90297 w 386861"/>
              <a:gd name="connsiteY1" fmla="*/ 129687 h 316523"/>
              <a:gd name="connsiteX2" fmla="*/ 340702 w 386861"/>
              <a:gd name="connsiteY2" fmla="*/ 129687 h 316523"/>
              <a:gd name="connsiteX3" fmla="*/ 340702 w 386861"/>
              <a:gd name="connsiteY3" fmla="*/ 270364 h 316523"/>
              <a:gd name="connsiteX4" fmla="*/ 59348 w 386861"/>
              <a:gd name="connsiteY4" fmla="*/ 270364 h 316523"/>
              <a:gd name="connsiteX5" fmla="*/ 59348 w 386861"/>
              <a:gd name="connsiteY5" fmla="*/ 67613 h 316523"/>
              <a:gd name="connsiteX6" fmla="*/ 375871 w 386861"/>
              <a:gd name="connsiteY6" fmla="*/ 24179 h 316523"/>
              <a:gd name="connsiteX7" fmla="*/ 305533 w 386861"/>
              <a:gd name="connsiteY7" fmla="*/ 24179 h 316523"/>
              <a:gd name="connsiteX8" fmla="*/ 340702 w 386861"/>
              <a:gd name="connsiteY8" fmla="*/ 94517 h 316523"/>
              <a:gd name="connsiteX9" fmla="*/ 287948 w 386861"/>
              <a:gd name="connsiteY9" fmla="*/ 94517 h 316523"/>
              <a:gd name="connsiteX10" fmla="*/ 252779 w 386861"/>
              <a:gd name="connsiteY10" fmla="*/ 24179 h 316523"/>
              <a:gd name="connsiteX11" fmla="*/ 217610 w 386861"/>
              <a:gd name="connsiteY11" fmla="*/ 24179 h 316523"/>
              <a:gd name="connsiteX12" fmla="*/ 252779 w 386861"/>
              <a:gd name="connsiteY12" fmla="*/ 94517 h 316523"/>
              <a:gd name="connsiteX13" fmla="*/ 200025 w 386861"/>
              <a:gd name="connsiteY13" fmla="*/ 94517 h 316523"/>
              <a:gd name="connsiteX14" fmla="*/ 164856 w 386861"/>
              <a:gd name="connsiteY14" fmla="*/ 24179 h 316523"/>
              <a:gd name="connsiteX15" fmla="*/ 129687 w 386861"/>
              <a:gd name="connsiteY15" fmla="*/ 24179 h 316523"/>
              <a:gd name="connsiteX16" fmla="*/ 164856 w 386861"/>
              <a:gd name="connsiteY16" fmla="*/ 94517 h 316523"/>
              <a:gd name="connsiteX17" fmla="*/ 112102 w 386861"/>
              <a:gd name="connsiteY17" fmla="*/ 94517 h 316523"/>
              <a:gd name="connsiteX18" fmla="*/ 76933 w 386861"/>
              <a:gd name="connsiteY18" fmla="*/ 24179 h 316523"/>
              <a:gd name="connsiteX19" fmla="*/ 59348 w 386861"/>
              <a:gd name="connsiteY19" fmla="*/ 24179 h 316523"/>
              <a:gd name="connsiteX20" fmla="*/ 24355 w 386861"/>
              <a:gd name="connsiteY20" fmla="*/ 59348 h 316523"/>
              <a:gd name="connsiteX21" fmla="*/ 24179 w 386861"/>
              <a:gd name="connsiteY21" fmla="*/ 270364 h 316523"/>
              <a:gd name="connsiteX22" fmla="*/ 59348 w 386861"/>
              <a:gd name="connsiteY22" fmla="*/ 305533 h 316523"/>
              <a:gd name="connsiteX23" fmla="*/ 340702 w 386861"/>
              <a:gd name="connsiteY23" fmla="*/ 305533 h 316523"/>
              <a:gd name="connsiteX24" fmla="*/ 375871 w 386861"/>
              <a:gd name="connsiteY24" fmla="*/ 270364 h 316523"/>
              <a:gd name="connsiteX25" fmla="*/ 375871 w 386861"/>
              <a:gd name="connsiteY25" fmla="*/ 24179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6861" h="316523">
                <a:moveTo>
                  <a:pt x="59348" y="67613"/>
                </a:moveTo>
                <a:lnTo>
                  <a:pt x="90297" y="129687"/>
                </a:lnTo>
                <a:lnTo>
                  <a:pt x="340702" y="129687"/>
                </a:lnTo>
                <a:lnTo>
                  <a:pt x="340702" y="270364"/>
                </a:lnTo>
                <a:lnTo>
                  <a:pt x="59348" y="270364"/>
                </a:lnTo>
                <a:lnTo>
                  <a:pt x="59348" y="67613"/>
                </a:lnTo>
                <a:moveTo>
                  <a:pt x="375871" y="24179"/>
                </a:moveTo>
                <a:lnTo>
                  <a:pt x="305533" y="24179"/>
                </a:lnTo>
                <a:lnTo>
                  <a:pt x="340702" y="94517"/>
                </a:lnTo>
                <a:lnTo>
                  <a:pt x="287948" y="94517"/>
                </a:lnTo>
                <a:lnTo>
                  <a:pt x="252779" y="24179"/>
                </a:lnTo>
                <a:lnTo>
                  <a:pt x="217610" y="24179"/>
                </a:lnTo>
                <a:lnTo>
                  <a:pt x="252779" y="94517"/>
                </a:lnTo>
                <a:lnTo>
                  <a:pt x="200025" y="94517"/>
                </a:lnTo>
                <a:lnTo>
                  <a:pt x="164856" y="24179"/>
                </a:lnTo>
                <a:lnTo>
                  <a:pt x="129687" y="24179"/>
                </a:lnTo>
                <a:lnTo>
                  <a:pt x="164856" y="94517"/>
                </a:lnTo>
                <a:lnTo>
                  <a:pt x="112102" y="94517"/>
                </a:lnTo>
                <a:lnTo>
                  <a:pt x="76933" y="24179"/>
                </a:lnTo>
                <a:lnTo>
                  <a:pt x="59348" y="24179"/>
                </a:lnTo>
                <a:cubicBezTo>
                  <a:pt x="40005" y="24179"/>
                  <a:pt x="24355" y="40005"/>
                  <a:pt x="24355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24179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E00B550-CE70-436F-9DF6-3749C24C8BC5}"/>
              </a:ext>
            </a:extLst>
          </p:cNvPr>
          <p:cNvSpPr/>
          <p:nvPr/>
        </p:nvSpPr>
        <p:spPr>
          <a:xfrm>
            <a:off x="9425649" y="4541599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200025 w 386861"/>
              <a:gd name="connsiteY5" fmla="*/ 340702 h 386861"/>
              <a:gd name="connsiteX6" fmla="*/ 59348 w 386861"/>
              <a:gd name="connsiteY6" fmla="*/ 200025 h 386861"/>
              <a:gd name="connsiteX7" fmla="*/ 89066 w 386861"/>
              <a:gd name="connsiteY7" fmla="*/ 113860 h 386861"/>
              <a:gd name="connsiteX8" fmla="*/ 286190 w 386861"/>
              <a:gd name="connsiteY8" fmla="*/ 310984 h 386861"/>
              <a:gd name="connsiteX9" fmla="*/ 200025 w 386861"/>
              <a:gd name="connsiteY9" fmla="*/ 340702 h 386861"/>
              <a:gd name="connsiteX10" fmla="*/ 310984 w 386861"/>
              <a:gd name="connsiteY10" fmla="*/ 286190 h 386861"/>
              <a:gd name="connsiteX11" fmla="*/ 113860 w 386861"/>
              <a:gd name="connsiteY11" fmla="*/ 89066 h 386861"/>
              <a:gd name="connsiteX12" fmla="*/ 200025 w 386861"/>
              <a:gd name="connsiteY12" fmla="*/ 59348 h 386861"/>
              <a:gd name="connsiteX13" fmla="*/ 340702 w 386861"/>
              <a:gd name="connsiteY13" fmla="*/ 200025 h 386861"/>
              <a:gd name="connsiteX14" fmla="*/ 310984 w 386861"/>
              <a:gd name="connsiteY14" fmla="*/ 286190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301" y="340702"/>
                  <a:pt x="59348" y="277749"/>
                  <a:pt x="59348" y="200025"/>
                </a:cubicBezTo>
                <a:cubicBezTo>
                  <a:pt x="59348" y="167494"/>
                  <a:pt x="70426" y="137600"/>
                  <a:pt x="89066" y="113860"/>
                </a:cubicBezTo>
                <a:lnTo>
                  <a:pt x="286190" y="310984"/>
                </a:lnTo>
                <a:cubicBezTo>
                  <a:pt x="262451" y="329624"/>
                  <a:pt x="232557" y="340702"/>
                  <a:pt x="200025" y="340702"/>
                </a:cubicBezTo>
                <a:close/>
                <a:moveTo>
                  <a:pt x="310984" y="286190"/>
                </a:moveTo>
                <a:lnTo>
                  <a:pt x="113860" y="89066"/>
                </a:lnTo>
                <a:cubicBezTo>
                  <a:pt x="137600" y="70426"/>
                  <a:pt x="167494" y="59348"/>
                  <a:pt x="200025" y="59348"/>
                </a:cubicBezTo>
                <a:cubicBezTo>
                  <a:pt x="277749" y="59348"/>
                  <a:pt x="340702" y="122301"/>
                  <a:pt x="340702" y="200025"/>
                </a:cubicBezTo>
                <a:cubicBezTo>
                  <a:pt x="340702" y="232557"/>
                  <a:pt x="329624" y="262451"/>
                  <a:pt x="310984" y="286190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19505CF-49B9-4337-B4E6-6E11F76BD026}"/>
              </a:ext>
            </a:extLst>
          </p:cNvPr>
          <p:cNvSpPr/>
          <p:nvPr/>
        </p:nvSpPr>
        <p:spPr>
          <a:xfrm>
            <a:off x="10434124" y="4541599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200025 w 386861"/>
              <a:gd name="connsiteY5" fmla="*/ 340702 h 386861"/>
              <a:gd name="connsiteX6" fmla="*/ 59348 w 386861"/>
              <a:gd name="connsiteY6" fmla="*/ 200025 h 386861"/>
              <a:gd name="connsiteX7" fmla="*/ 200025 w 386861"/>
              <a:gd name="connsiteY7" fmla="*/ 59348 h 386861"/>
              <a:gd name="connsiteX8" fmla="*/ 340702 w 386861"/>
              <a:gd name="connsiteY8" fmla="*/ 200025 h 386861"/>
              <a:gd name="connsiteX9" fmla="*/ 200025 w 386861"/>
              <a:gd name="connsiteY9" fmla="*/ 340702 h 386861"/>
              <a:gd name="connsiteX10" fmla="*/ 164856 w 386861"/>
              <a:gd name="connsiteY10" fmla="*/ 279156 h 386861"/>
              <a:gd name="connsiteX11" fmla="*/ 270364 w 386861"/>
              <a:gd name="connsiteY11" fmla="*/ 200025 h 386861"/>
              <a:gd name="connsiteX12" fmla="*/ 164856 w 386861"/>
              <a:gd name="connsiteY12" fmla="*/ 12089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  <a:moveTo>
                  <a:pt x="164856" y="279156"/>
                </a:moveTo>
                <a:lnTo>
                  <a:pt x="270364" y="200025"/>
                </a:lnTo>
                <a:lnTo>
                  <a:pt x="164856" y="120894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D7367B53-47D7-45CC-B525-B6DCA513F6DC}"/>
              </a:ext>
            </a:extLst>
          </p:cNvPr>
          <p:cNvSpPr/>
          <p:nvPr/>
        </p:nvSpPr>
        <p:spPr>
          <a:xfrm>
            <a:off x="10416540" y="5690821"/>
            <a:ext cx="422031" cy="298939"/>
          </a:xfrm>
          <a:custGeom>
            <a:avLst/>
            <a:gdLst>
              <a:gd name="connsiteX0" fmla="*/ 217610 w 422031"/>
              <a:gd name="connsiteY0" fmla="*/ 59348 h 298938"/>
              <a:gd name="connsiteX1" fmla="*/ 372706 w 422031"/>
              <a:gd name="connsiteY1" fmla="*/ 156064 h 298938"/>
              <a:gd name="connsiteX2" fmla="*/ 217610 w 422031"/>
              <a:gd name="connsiteY2" fmla="*/ 252779 h 298938"/>
              <a:gd name="connsiteX3" fmla="*/ 62513 w 422031"/>
              <a:gd name="connsiteY3" fmla="*/ 156064 h 298938"/>
              <a:gd name="connsiteX4" fmla="*/ 217610 w 422031"/>
              <a:gd name="connsiteY4" fmla="*/ 59348 h 298938"/>
              <a:gd name="connsiteX5" fmla="*/ 217610 w 422031"/>
              <a:gd name="connsiteY5" fmla="*/ 24179 h 298938"/>
              <a:gd name="connsiteX6" fmla="*/ 24179 w 422031"/>
              <a:gd name="connsiteY6" fmla="*/ 156064 h 298938"/>
              <a:gd name="connsiteX7" fmla="*/ 217610 w 422031"/>
              <a:gd name="connsiteY7" fmla="*/ 287948 h 298938"/>
              <a:gd name="connsiteX8" fmla="*/ 411041 w 422031"/>
              <a:gd name="connsiteY8" fmla="*/ 156064 h 298938"/>
              <a:gd name="connsiteX9" fmla="*/ 217610 w 422031"/>
              <a:gd name="connsiteY9" fmla="*/ 24179 h 298938"/>
              <a:gd name="connsiteX10" fmla="*/ 217610 w 422031"/>
              <a:gd name="connsiteY10" fmla="*/ 112102 h 298938"/>
              <a:gd name="connsiteX11" fmla="*/ 261571 w 422031"/>
              <a:gd name="connsiteY11" fmla="*/ 156064 h 298938"/>
              <a:gd name="connsiteX12" fmla="*/ 217610 w 422031"/>
              <a:gd name="connsiteY12" fmla="*/ 200025 h 298938"/>
              <a:gd name="connsiteX13" fmla="*/ 173648 w 422031"/>
              <a:gd name="connsiteY13" fmla="*/ 156064 h 298938"/>
              <a:gd name="connsiteX14" fmla="*/ 217610 w 422031"/>
              <a:gd name="connsiteY14" fmla="*/ 112102 h 298938"/>
              <a:gd name="connsiteX15" fmla="*/ 217610 w 422031"/>
              <a:gd name="connsiteY15" fmla="*/ 76933 h 298938"/>
              <a:gd name="connsiteX16" fmla="*/ 138479 w 422031"/>
              <a:gd name="connsiteY16" fmla="*/ 156064 h 298938"/>
              <a:gd name="connsiteX17" fmla="*/ 217610 w 422031"/>
              <a:gd name="connsiteY17" fmla="*/ 235194 h 298938"/>
              <a:gd name="connsiteX18" fmla="*/ 296741 w 422031"/>
              <a:gd name="connsiteY18" fmla="*/ 156064 h 298938"/>
              <a:gd name="connsiteX19" fmla="*/ 217610 w 422031"/>
              <a:gd name="connsiteY19" fmla="*/ 76933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2031" h="298938">
                <a:moveTo>
                  <a:pt x="217610" y="59348"/>
                </a:moveTo>
                <a:cubicBezTo>
                  <a:pt x="284255" y="59348"/>
                  <a:pt x="343692" y="96803"/>
                  <a:pt x="372706" y="156064"/>
                </a:cubicBezTo>
                <a:cubicBezTo>
                  <a:pt x="343692" y="215324"/>
                  <a:pt x="284431" y="252779"/>
                  <a:pt x="217610" y="252779"/>
                </a:cubicBezTo>
                <a:cubicBezTo>
                  <a:pt x="150788" y="252779"/>
                  <a:pt x="91528" y="215324"/>
                  <a:pt x="62513" y="156064"/>
                </a:cubicBezTo>
                <a:cubicBezTo>
                  <a:pt x="91528" y="96803"/>
                  <a:pt x="150964" y="59348"/>
                  <a:pt x="217610" y="59348"/>
                </a:cubicBezTo>
                <a:moveTo>
                  <a:pt x="217610" y="24179"/>
                </a:moveTo>
                <a:cubicBezTo>
                  <a:pt x="129687" y="24179"/>
                  <a:pt x="54600" y="78867"/>
                  <a:pt x="24179" y="156064"/>
                </a:cubicBezTo>
                <a:cubicBezTo>
                  <a:pt x="54600" y="233260"/>
                  <a:pt x="129687" y="287948"/>
                  <a:pt x="217610" y="287948"/>
                </a:cubicBezTo>
                <a:cubicBezTo>
                  <a:pt x="305533" y="287948"/>
                  <a:pt x="380619" y="233260"/>
                  <a:pt x="411041" y="156064"/>
                </a:cubicBezTo>
                <a:cubicBezTo>
                  <a:pt x="380619" y="78867"/>
                  <a:pt x="305533" y="24179"/>
                  <a:pt x="217610" y="24179"/>
                </a:cubicBezTo>
                <a:close/>
                <a:moveTo>
                  <a:pt x="217610" y="112102"/>
                </a:moveTo>
                <a:cubicBezTo>
                  <a:pt x="241877" y="112102"/>
                  <a:pt x="261571" y="131797"/>
                  <a:pt x="261571" y="156064"/>
                </a:cubicBezTo>
                <a:cubicBezTo>
                  <a:pt x="261571" y="180330"/>
                  <a:pt x="241877" y="200025"/>
                  <a:pt x="217610" y="200025"/>
                </a:cubicBezTo>
                <a:cubicBezTo>
                  <a:pt x="193343" y="200025"/>
                  <a:pt x="173648" y="180330"/>
                  <a:pt x="173648" y="156064"/>
                </a:cubicBezTo>
                <a:cubicBezTo>
                  <a:pt x="173648" y="131797"/>
                  <a:pt x="193343" y="112102"/>
                  <a:pt x="217610" y="112102"/>
                </a:cubicBezTo>
                <a:moveTo>
                  <a:pt x="217610" y="76933"/>
                </a:moveTo>
                <a:cubicBezTo>
                  <a:pt x="174000" y="76933"/>
                  <a:pt x="138479" y="112454"/>
                  <a:pt x="138479" y="156064"/>
                </a:cubicBezTo>
                <a:cubicBezTo>
                  <a:pt x="138479" y="199673"/>
                  <a:pt x="174000" y="235194"/>
                  <a:pt x="217610" y="235194"/>
                </a:cubicBezTo>
                <a:cubicBezTo>
                  <a:pt x="261220" y="235194"/>
                  <a:pt x="296741" y="199673"/>
                  <a:pt x="296741" y="156064"/>
                </a:cubicBezTo>
                <a:cubicBezTo>
                  <a:pt x="296741" y="112454"/>
                  <a:pt x="261220" y="76933"/>
                  <a:pt x="217610" y="76933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D92B0CA-F701-43A6-8215-9CA6FB1912E6}"/>
              </a:ext>
            </a:extLst>
          </p:cNvPr>
          <p:cNvSpPr/>
          <p:nvPr/>
        </p:nvSpPr>
        <p:spPr>
          <a:xfrm>
            <a:off x="9425649" y="5646859"/>
            <a:ext cx="386862" cy="386862"/>
          </a:xfrm>
          <a:custGeom>
            <a:avLst/>
            <a:gdLst>
              <a:gd name="connsiteX0" fmla="*/ 200025 w 386861"/>
              <a:gd name="connsiteY0" fmla="*/ 375871 h 386861"/>
              <a:gd name="connsiteX1" fmla="*/ 24179 w 386861"/>
              <a:gd name="connsiteY1" fmla="*/ 200025 h 386861"/>
              <a:gd name="connsiteX2" fmla="*/ 200025 w 386861"/>
              <a:gd name="connsiteY2" fmla="*/ 24179 h 386861"/>
              <a:gd name="connsiteX3" fmla="*/ 375871 w 386861"/>
              <a:gd name="connsiteY3" fmla="*/ 182440 h 386861"/>
              <a:gd name="connsiteX4" fmla="*/ 270364 w 386861"/>
              <a:gd name="connsiteY4" fmla="*/ 287948 h 386861"/>
              <a:gd name="connsiteX5" fmla="*/ 239239 w 386861"/>
              <a:gd name="connsiteY5" fmla="*/ 287948 h 386861"/>
              <a:gd name="connsiteX6" fmla="*/ 230447 w 386861"/>
              <a:gd name="connsiteY6" fmla="*/ 296741 h 386861"/>
              <a:gd name="connsiteX7" fmla="*/ 232733 w 386861"/>
              <a:gd name="connsiteY7" fmla="*/ 302543 h 386861"/>
              <a:gd name="connsiteX8" fmla="*/ 243987 w 386861"/>
              <a:gd name="connsiteY8" fmla="*/ 331910 h 386861"/>
              <a:gd name="connsiteX9" fmla="*/ 200025 w 386861"/>
              <a:gd name="connsiteY9" fmla="*/ 375871 h 386861"/>
              <a:gd name="connsiteX10" fmla="*/ 200025 w 386861"/>
              <a:gd name="connsiteY10" fmla="*/ 59348 h 386861"/>
              <a:gd name="connsiteX11" fmla="*/ 59348 w 386861"/>
              <a:gd name="connsiteY11" fmla="*/ 200025 h 386861"/>
              <a:gd name="connsiteX12" fmla="*/ 200025 w 386861"/>
              <a:gd name="connsiteY12" fmla="*/ 340702 h 386861"/>
              <a:gd name="connsiteX13" fmla="*/ 208817 w 386861"/>
              <a:gd name="connsiteY13" fmla="*/ 331910 h 386861"/>
              <a:gd name="connsiteX14" fmla="*/ 206356 w 386861"/>
              <a:gd name="connsiteY14" fmla="*/ 325755 h 386861"/>
              <a:gd name="connsiteX15" fmla="*/ 195277 w 386861"/>
              <a:gd name="connsiteY15" fmla="*/ 296741 h 386861"/>
              <a:gd name="connsiteX16" fmla="*/ 239239 w 386861"/>
              <a:gd name="connsiteY16" fmla="*/ 252779 h 386861"/>
              <a:gd name="connsiteX17" fmla="*/ 270364 w 386861"/>
              <a:gd name="connsiteY17" fmla="*/ 252779 h 386861"/>
              <a:gd name="connsiteX18" fmla="*/ 340702 w 386861"/>
              <a:gd name="connsiteY18" fmla="*/ 182440 h 386861"/>
              <a:gd name="connsiteX19" fmla="*/ 200025 w 386861"/>
              <a:gd name="connsiteY19" fmla="*/ 59348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6861" h="386861">
                <a:moveTo>
                  <a:pt x="200025" y="375871"/>
                </a:moveTo>
                <a:cubicBezTo>
                  <a:pt x="103134" y="375871"/>
                  <a:pt x="24179" y="296916"/>
                  <a:pt x="24179" y="200025"/>
                </a:cubicBezTo>
                <a:cubicBezTo>
                  <a:pt x="24179" y="103134"/>
                  <a:pt x="103134" y="24179"/>
                  <a:pt x="200025" y="24179"/>
                </a:cubicBezTo>
                <a:cubicBezTo>
                  <a:pt x="296916" y="24179"/>
                  <a:pt x="375871" y="95221"/>
                  <a:pt x="375871" y="182440"/>
                </a:cubicBezTo>
                <a:cubicBezTo>
                  <a:pt x="375871" y="240646"/>
                  <a:pt x="328569" y="287948"/>
                  <a:pt x="270364" y="287948"/>
                </a:cubicBezTo>
                <a:lnTo>
                  <a:pt x="239239" y="287948"/>
                </a:lnTo>
                <a:cubicBezTo>
                  <a:pt x="234315" y="287948"/>
                  <a:pt x="230447" y="291817"/>
                  <a:pt x="230447" y="296741"/>
                </a:cubicBezTo>
                <a:cubicBezTo>
                  <a:pt x="230447" y="298851"/>
                  <a:pt x="231326" y="300785"/>
                  <a:pt x="232733" y="302543"/>
                </a:cubicBezTo>
                <a:cubicBezTo>
                  <a:pt x="239942" y="310808"/>
                  <a:pt x="243987" y="321183"/>
                  <a:pt x="243987" y="331910"/>
                </a:cubicBezTo>
                <a:cubicBezTo>
                  <a:pt x="243987" y="356177"/>
                  <a:pt x="224292" y="375871"/>
                  <a:pt x="200025" y="375871"/>
                </a:cubicBezTo>
                <a:close/>
                <a:moveTo>
                  <a:pt x="200025" y="59348"/>
                </a:moveTo>
                <a:cubicBezTo>
                  <a:pt x="122477" y="59348"/>
                  <a:pt x="59348" y="122477"/>
                  <a:pt x="59348" y="200025"/>
                </a:cubicBezTo>
                <a:cubicBezTo>
                  <a:pt x="59348" y="277573"/>
                  <a:pt x="122477" y="340702"/>
                  <a:pt x="200025" y="340702"/>
                </a:cubicBezTo>
                <a:cubicBezTo>
                  <a:pt x="204949" y="340702"/>
                  <a:pt x="208817" y="336834"/>
                  <a:pt x="208817" y="331910"/>
                </a:cubicBezTo>
                <a:cubicBezTo>
                  <a:pt x="208817" y="329096"/>
                  <a:pt x="207411" y="326986"/>
                  <a:pt x="206356" y="325755"/>
                </a:cubicBezTo>
                <a:cubicBezTo>
                  <a:pt x="199146" y="317666"/>
                  <a:pt x="195277" y="307291"/>
                  <a:pt x="195277" y="296741"/>
                </a:cubicBezTo>
                <a:cubicBezTo>
                  <a:pt x="195277" y="272474"/>
                  <a:pt x="214972" y="252779"/>
                  <a:pt x="239239" y="252779"/>
                </a:cubicBezTo>
                <a:lnTo>
                  <a:pt x="270364" y="252779"/>
                </a:lnTo>
                <a:cubicBezTo>
                  <a:pt x="309226" y="252779"/>
                  <a:pt x="340702" y="221303"/>
                  <a:pt x="340702" y="182440"/>
                </a:cubicBezTo>
                <a:cubicBezTo>
                  <a:pt x="340702" y="114564"/>
                  <a:pt x="277573" y="59348"/>
                  <a:pt x="200025" y="59348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FC49D1D-FFE9-4F5A-8C7F-F8CE224C1198}"/>
              </a:ext>
            </a:extLst>
          </p:cNvPr>
          <p:cNvSpPr/>
          <p:nvPr/>
        </p:nvSpPr>
        <p:spPr>
          <a:xfrm>
            <a:off x="9478403" y="5787536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195D64C-43FD-4556-9823-473DFB6E3E48}"/>
              </a:ext>
            </a:extLst>
          </p:cNvPr>
          <p:cNvSpPr/>
          <p:nvPr/>
        </p:nvSpPr>
        <p:spPr>
          <a:xfrm>
            <a:off x="9531157" y="5717198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2C33DA9-57AB-4202-B52A-49C7E58EBC4D}"/>
              </a:ext>
            </a:extLst>
          </p:cNvPr>
          <p:cNvSpPr/>
          <p:nvPr/>
        </p:nvSpPr>
        <p:spPr>
          <a:xfrm>
            <a:off x="9619080" y="5717198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E3868230-1CC4-497F-9176-7268262A7925}"/>
              </a:ext>
            </a:extLst>
          </p:cNvPr>
          <p:cNvSpPr/>
          <p:nvPr/>
        </p:nvSpPr>
        <p:spPr>
          <a:xfrm>
            <a:off x="9671834" y="5787536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6FE39AAE-04CF-4A0A-99C9-43F512012F41}"/>
              </a:ext>
            </a:extLst>
          </p:cNvPr>
          <p:cNvSpPr/>
          <p:nvPr/>
        </p:nvSpPr>
        <p:spPr>
          <a:xfrm>
            <a:off x="8452341" y="5611690"/>
            <a:ext cx="316523" cy="457200"/>
          </a:xfrm>
          <a:custGeom>
            <a:avLst/>
            <a:gdLst>
              <a:gd name="connsiteX0" fmla="*/ 205476 w 316523"/>
              <a:gd name="connsiteY0" fmla="*/ 59348 h 457200"/>
              <a:gd name="connsiteX1" fmla="*/ 212686 w 316523"/>
              <a:gd name="connsiteY1" fmla="*/ 102958 h 457200"/>
              <a:gd name="connsiteX2" fmla="*/ 164856 w 316523"/>
              <a:gd name="connsiteY2" fmla="*/ 94517 h 457200"/>
              <a:gd name="connsiteX3" fmla="*/ 117202 w 316523"/>
              <a:gd name="connsiteY3" fmla="*/ 102782 h 457200"/>
              <a:gd name="connsiteX4" fmla="*/ 124411 w 316523"/>
              <a:gd name="connsiteY4" fmla="*/ 59348 h 457200"/>
              <a:gd name="connsiteX5" fmla="*/ 205476 w 316523"/>
              <a:gd name="connsiteY5" fmla="*/ 59348 h 457200"/>
              <a:gd name="connsiteX6" fmla="*/ 212686 w 316523"/>
              <a:gd name="connsiteY6" fmla="*/ 367431 h 457200"/>
              <a:gd name="connsiteX7" fmla="*/ 205476 w 316523"/>
              <a:gd name="connsiteY7" fmla="*/ 411041 h 457200"/>
              <a:gd name="connsiteX8" fmla="*/ 124411 w 316523"/>
              <a:gd name="connsiteY8" fmla="*/ 411041 h 457200"/>
              <a:gd name="connsiteX9" fmla="*/ 117202 w 316523"/>
              <a:gd name="connsiteY9" fmla="*/ 367607 h 457200"/>
              <a:gd name="connsiteX10" fmla="*/ 164856 w 316523"/>
              <a:gd name="connsiteY10" fmla="*/ 375871 h 457200"/>
              <a:gd name="connsiteX11" fmla="*/ 212686 w 316523"/>
              <a:gd name="connsiteY11" fmla="*/ 367431 h 457200"/>
              <a:gd name="connsiteX12" fmla="*/ 235194 w 316523"/>
              <a:gd name="connsiteY12" fmla="*/ 24179 h 457200"/>
              <a:gd name="connsiteX13" fmla="*/ 94517 w 316523"/>
              <a:gd name="connsiteY13" fmla="*/ 24179 h 457200"/>
              <a:gd name="connsiteX14" fmla="*/ 77812 w 316523"/>
              <a:gd name="connsiteY14" fmla="*/ 124939 h 457200"/>
              <a:gd name="connsiteX15" fmla="*/ 24179 w 316523"/>
              <a:gd name="connsiteY15" fmla="*/ 235194 h 457200"/>
              <a:gd name="connsiteX16" fmla="*/ 77812 w 316523"/>
              <a:gd name="connsiteY16" fmla="*/ 345450 h 457200"/>
              <a:gd name="connsiteX17" fmla="*/ 94517 w 316523"/>
              <a:gd name="connsiteY17" fmla="*/ 446210 h 457200"/>
              <a:gd name="connsiteX18" fmla="*/ 235194 w 316523"/>
              <a:gd name="connsiteY18" fmla="*/ 446210 h 457200"/>
              <a:gd name="connsiteX19" fmla="*/ 252076 w 316523"/>
              <a:gd name="connsiteY19" fmla="*/ 345450 h 457200"/>
              <a:gd name="connsiteX20" fmla="*/ 305533 w 316523"/>
              <a:gd name="connsiteY20" fmla="*/ 235194 h 457200"/>
              <a:gd name="connsiteX21" fmla="*/ 252076 w 316523"/>
              <a:gd name="connsiteY21" fmla="*/ 124939 h 457200"/>
              <a:gd name="connsiteX22" fmla="*/ 235194 w 316523"/>
              <a:gd name="connsiteY22" fmla="*/ 24179 h 457200"/>
              <a:gd name="connsiteX23" fmla="*/ 164856 w 316523"/>
              <a:gd name="connsiteY23" fmla="*/ 340702 h 457200"/>
              <a:gd name="connsiteX24" fmla="*/ 59348 w 316523"/>
              <a:gd name="connsiteY24" fmla="*/ 235194 h 457200"/>
              <a:gd name="connsiteX25" fmla="*/ 164856 w 316523"/>
              <a:gd name="connsiteY25" fmla="*/ 129687 h 457200"/>
              <a:gd name="connsiteX26" fmla="*/ 270364 w 316523"/>
              <a:gd name="connsiteY26" fmla="*/ 235194 h 457200"/>
              <a:gd name="connsiteX27" fmla="*/ 164856 w 316523"/>
              <a:gd name="connsiteY27" fmla="*/ 34070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6523" h="457200">
                <a:moveTo>
                  <a:pt x="205476" y="59348"/>
                </a:moveTo>
                <a:lnTo>
                  <a:pt x="212686" y="102958"/>
                </a:lnTo>
                <a:cubicBezTo>
                  <a:pt x="197739" y="97507"/>
                  <a:pt x="181737" y="94517"/>
                  <a:pt x="164856" y="94517"/>
                </a:cubicBezTo>
                <a:cubicBezTo>
                  <a:pt x="148150" y="94517"/>
                  <a:pt x="131973" y="97507"/>
                  <a:pt x="117202" y="102782"/>
                </a:cubicBezTo>
                <a:lnTo>
                  <a:pt x="124411" y="59348"/>
                </a:lnTo>
                <a:lnTo>
                  <a:pt x="205476" y="59348"/>
                </a:lnTo>
                <a:moveTo>
                  <a:pt x="212686" y="367431"/>
                </a:moveTo>
                <a:lnTo>
                  <a:pt x="205476" y="411041"/>
                </a:lnTo>
                <a:lnTo>
                  <a:pt x="124411" y="411041"/>
                </a:lnTo>
                <a:lnTo>
                  <a:pt x="117202" y="367607"/>
                </a:lnTo>
                <a:cubicBezTo>
                  <a:pt x="131973" y="372882"/>
                  <a:pt x="148150" y="375871"/>
                  <a:pt x="164856" y="375871"/>
                </a:cubicBezTo>
                <a:cubicBezTo>
                  <a:pt x="181737" y="375871"/>
                  <a:pt x="197739" y="372882"/>
                  <a:pt x="212686" y="367431"/>
                </a:cubicBezTo>
                <a:moveTo>
                  <a:pt x="235194" y="24179"/>
                </a:moveTo>
                <a:lnTo>
                  <a:pt x="94517" y="24179"/>
                </a:lnTo>
                <a:lnTo>
                  <a:pt x="77812" y="124939"/>
                </a:lnTo>
                <a:cubicBezTo>
                  <a:pt x="45105" y="150612"/>
                  <a:pt x="24179" y="190354"/>
                  <a:pt x="24179" y="235194"/>
                </a:cubicBezTo>
                <a:cubicBezTo>
                  <a:pt x="24179" y="280035"/>
                  <a:pt x="45105" y="319776"/>
                  <a:pt x="77812" y="345450"/>
                </a:cubicBezTo>
                <a:lnTo>
                  <a:pt x="94517" y="446210"/>
                </a:lnTo>
                <a:lnTo>
                  <a:pt x="235194" y="446210"/>
                </a:lnTo>
                <a:lnTo>
                  <a:pt x="252076" y="345450"/>
                </a:lnTo>
                <a:cubicBezTo>
                  <a:pt x="284607" y="319776"/>
                  <a:pt x="305533" y="279859"/>
                  <a:pt x="305533" y="235194"/>
                </a:cubicBezTo>
                <a:cubicBezTo>
                  <a:pt x="305533" y="190529"/>
                  <a:pt x="284607" y="150612"/>
                  <a:pt x="252076" y="124939"/>
                </a:cubicBezTo>
                <a:lnTo>
                  <a:pt x="235194" y="24179"/>
                </a:lnTo>
                <a:close/>
                <a:moveTo>
                  <a:pt x="164856" y="340702"/>
                </a:moveTo>
                <a:cubicBezTo>
                  <a:pt x="106651" y="340702"/>
                  <a:pt x="59348" y="293399"/>
                  <a:pt x="59348" y="235194"/>
                </a:cubicBezTo>
                <a:cubicBezTo>
                  <a:pt x="59348" y="176989"/>
                  <a:pt x="106651" y="129687"/>
                  <a:pt x="164856" y="129687"/>
                </a:cubicBezTo>
                <a:cubicBezTo>
                  <a:pt x="223061" y="129687"/>
                  <a:pt x="270364" y="176989"/>
                  <a:pt x="270364" y="235194"/>
                </a:cubicBezTo>
                <a:cubicBezTo>
                  <a:pt x="270364" y="293399"/>
                  <a:pt x="223061" y="340702"/>
                  <a:pt x="164856" y="340702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9555D31-C07A-4E40-94B8-E18F1B8E16C3}"/>
              </a:ext>
            </a:extLst>
          </p:cNvPr>
          <p:cNvSpPr/>
          <p:nvPr/>
        </p:nvSpPr>
        <p:spPr>
          <a:xfrm>
            <a:off x="7391109" y="5664444"/>
            <a:ext cx="422031" cy="351693"/>
          </a:xfrm>
          <a:custGeom>
            <a:avLst/>
            <a:gdLst>
              <a:gd name="connsiteX0" fmla="*/ 375871 w 422031"/>
              <a:gd name="connsiteY0" fmla="*/ 24179 h 351692"/>
              <a:gd name="connsiteX1" fmla="*/ 59348 w 422031"/>
              <a:gd name="connsiteY1" fmla="*/ 24179 h 351692"/>
              <a:gd name="connsiteX2" fmla="*/ 24179 w 422031"/>
              <a:gd name="connsiteY2" fmla="*/ 59348 h 351692"/>
              <a:gd name="connsiteX3" fmla="*/ 24179 w 422031"/>
              <a:gd name="connsiteY3" fmla="*/ 270364 h 351692"/>
              <a:gd name="connsiteX4" fmla="*/ 59348 w 422031"/>
              <a:gd name="connsiteY4" fmla="*/ 305533 h 351692"/>
              <a:gd name="connsiteX5" fmla="*/ 147271 w 422031"/>
              <a:gd name="connsiteY5" fmla="*/ 305533 h 351692"/>
              <a:gd name="connsiteX6" fmla="*/ 147271 w 422031"/>
              <a:gd name="connsiteY6" fmla="*/ 340702 h 351692"/>
              <a:gd name="connsiteX7" fmla="*/ 287948 w 422031"/>
              <a:gd name="connsiteY7" fmla="*/ 340702 h 351692"/>
              <a:gd name="connsiteX8" fmla="*/ 287948 w 422031"/>
              <a:gd name="connsiteY8" fmla="*/ 305533 h 351692"/>
              <a:gd name="connsiteX9" fmla="*/ 375871 w 422031"/>
              <a:gd name="connsiteY9" fmla="*/ 305533 h 351692"/>
              <a:gd name="connsiteX10" fmla="*/ 410865 w 422031"/>
              <a:gd name="connsiteY10" fmla="*/ 270364 h 351692"/>
              <a:gd name="connsiteX11" fmla="*/ 411041 w 422031"/>
              <a:gd name="connsiteY11" fmla="*/ 59348 h 351692"/>
              <a:gd name="connsiteX12" fmla="*/ 375871 w 422031"/>
              <a:gd name="connsiteY12" fmla="*/ 24179 h 351692"/>
              <a:gd name="connsiteX13" fmla="*/ 375871 w 422031"/>
              <a:gd name="connsiteY13" fmla="*/ 270364 h 351692"/>
              <a:gd name="connsiteX14" fmla="*/ 59348 w 422031"/>
              <a:gd name="connsiteY14" fmla="*/ 270364 h 351692"/>
              <a:gd name="connsiteX15" fmla="*/ 59348 w 422031"/>
              <a:gd name="connsiteY15" fmla="*/ 59348 h 351692"/>
              <a:gd name="connsiteX16" fmla="*/ 375871 w 422031"/>
              <a:gd name="connsiteY16" fmla="*/ 59348 h 351692"/>
              <a:gd name="connsiteX17" fmla="*/ 375871 w 422031"/>
              <a:gd name="connsiteY17" fmla="*/ 270364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2031" h="351692">
                <a:moveTo>
                  <a:pt x="375871" y="24179"/>
                </a:move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147271" y="305533"/>
                </a:lnTo>
                <a:lnTo>
                  <a:pt x="147271" y="340702"/>
                </a:lnTo>
                <a:lnTo>
                  <a:pt x="287948" y="340702"/>
                </a:lnTo>
                <a:lnTo>
                  <a:pt x="287948" y="305533"/>
                </a:lnTo>
                <a:lnTo>
                  <a:pt x="375871" y="305533"/>
                </a:lnTo>
                <a:cubicBezTo>
                  <a:pt x="395214" y="305533"/>
                  <a:pt x="410865" y="289707"/>
                  <a:pt x="410865" y="270364"/>
                </a:cubicBezTo>
                <a:lnTo>
                  <a:pt x="411041" y="59348"/>
                </a:lnTo>
                <a:cubicBezTo>
                  <a:pt x="411041" y="40005"/>
                  <a:pt x="395214" y="24179"/>
                  <a:pt x="375871" y="24179"/>
                </a:cubicBezTo>
                <a:close/>
                <a:moveTo>
                  <a:pt x="375871" y="270364"/>
                </a:moveTo>
                <a:lnTo>
                  <a:pt x="59348" y="270364"/>
                </a:lnTo>
                <a:lnTo>
                  <a:pt x="59348" y="59348"/>
                </a:lnTo>
                <a:lnTo>
                  <a:pt x="375871" y="59348"/>
                </a:lnTo>
                <a:lnTo>
                  <a:pt x="375871" y="270364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94344B9-9CC1-4BC4-A577-1C1545D0ECBE}"/>
              </a:ext>
            </a:extLst>
          </p:cNvPr>
          <p:cNvSpPr/>
          <p:nvPr/>
        </p:nvSpPr>
        <p:spPr>
          <a:xfrm>
            <a:off x="6365046" y="5611690"/>
            <a:ext cx="457200" cy="457200"/>
          </a:xfrm>
          <a:custGeom>
            <a:avLst/>
            <a:gdLst>
              <a:gd name="connsiteX0" fmla="*/ 24179 w 457200"/>
              <a:gd name="connsiteY0" fmla="*/ 24179 h 457200"/>
              <a:gd name="connsiteX1" fmla="*/ 446210 w 457200"/>
              <a:gd name="connsiteY1" fmla="*/ 24179 h 457200"/>
              <a:gd name="connsiteX2" fmla="*/ 446210 w 457200"/>
              <a:gd name="connsiteY2" fmla="*/ 446210 h 457200"/>
              <a:gd name="connsiteX3" fmla="*/ 24179 w 457200"/>
              <a:gd name="connsiteY3" fmla="*/ 446210 h 457200"/>
              <a:gd name="connsiteX4" fmla="*/ 24179 w 457200"/>
              <a:gd name="connsiteY4" fmla="*/ 24179 h 457200"/>
              <a:gd name="connsiteX5" fmla="*/ 24179 w 457200"/>
              <a:gd name="connsiteY5" fmla="*/ 24179 h 457200"/>
              <a:gd name="connsiteX6" fmla="*/ 446210 w 457200"/>
              <a:gd name="connsiteY6" fmla="*/ 24179 h 457200"/>
              <a:gd name="connsiteX7" fmla="*/ 446210 w 457200"/>
              <a:gd name="connsiteY7" fmla="*/ 446210 h 457200"/>
              <a:gd name="connsiteX8" fmla="*/ 24179 w 457200"/>
              <a:gd name="connsiteY8" fmla="*/ 446210 h 457200"/>
              <a:gd name="connsiteX9" fmla="*/ 24179 w 457200"/>
              <a:gd name="connsiteY9" fmla="*/ 2417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" h="457200">
                <a:moveTo>
                  <a:pt x="24179" y="24179"/>
                </a:moveTo>
                <a:lnTo>
                  <a:pt x="446210" y="24179"/>
                </a:lnTo>
                <a:lnTo>
                  <a:pt x="446210" y="446210"/>
                </a:lnTo>
                <a:lnTo>
                  <a:pt x="24179" y="446210"/>
                </a:lnTo>
                <a:lnTo>
                  <a:pt x="24179" y="24179"/>
                </a:lnTo>
                <a:close/>
                <a:moveTo>
                  <a:pt x="24179" y="24179"/>
                </a:moveTo>
                <a:lnTo>
                  <a:pt x="446210" y="24179"/>
                </a:lnTo>
                <a:lnTo>
                  <a:pt x="446210" y="446210"/>
                </a:lnTo>
                <a:lnTo>
                  <a:pt x="24179" y="446210"/>
                </a:lnTo>
                <a:lnTo>
                  <a:pt x="24179" y="24179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117BB47-1787-4C8F-9265-B20E64A6A6FC}"/>
              </a:ext>
            </a:extLst>
          </p:cNvPr>
          <p:cNvSpPr/>
          <p:nvPr/>
        </p:nvSpPr>
        <p:spPr>
          <a:xfrm>
            <a:off x="6417800" y="5611690"/>
            <a:ext cx="351693" cy="457200"/>
          </a:xfrm>
          <a:custGeom>
            <a:avLst/>
            <a:gdLst>
              <a:gd name="connsiteX0" fmla="*/ 287948 w 351692"/>
              <a:gd name="connsiteY0" fmla="*/ 24179 h 457200"/>
              <a:gd name="connsiteX1" fmla="*/ 76933 w 351692"/>
              <a:gd name="connsiteY1" fmla="*/ 24179 h 457200"/>
              <a:gd name="connsiteX2" fmla="*/ 24179 w 351692"/>
              <a:gd name="connsiteY2" fmla="*/ 76933 h 457200"/>
              <a:gd name="connsiteX3" fmla="*/ 24179 w 351692"/>
              <a:gd name="connsiteY3" fmla="*/ 393456 h 457200"/>
              <a:gd name="connsiteX4" fmla="*/ 76933 w 351692"/>
              <a:gd name="connsiteY4" fmla="*/ 446210 h 457200"/>
              <a:gd name="connsiteX5" fmla="*/ 287948 w 351692"/>
              <a:gd name="connsiteY5" fmla="*/ 446210 h 457200"/>
              <a:gd name="connsiteX6" fmla="*/ 340702 w 351692"/>
              <a:gd name="connsiteY6" fmla="*/ 393456 h 457200"/>
              <a:gd name="connsiteX7" fmla="*/ 340702 w 351692"/>
              <a:gd name="connsiteY7" fmla="*/ 76933 h 457200"/>
              <a:gd name="connsiteX8" fmla="*/ 287948 w 351692"/>
              <a:gd name="connsiteY8" fmla="*/ 24179 h 457200"/>
              <a:gd name="connsiteX9" fmla="*/ 217610 w 351692"/>
              <a:gd name="connsiteY9" fmla="*/ 411041 h 457200"/>
              <a:gd name="connsiteX10" fmla="*/ 147271 w 351692"/>
              <a:gd name="connsiteY10" fmla="*/ 411041 h 457200"/>
              <a:gd name="connsiteX11" fmla="*/ 147271 w 351692"/>
              <a:gd name="connsiteY11" fmla="*/ 393456 h 457200"/>
              <a:gd name="connsiteX12" fmla="*/ 217610 w 351692"/>
              <a:gd name="connsiteY12" fmla="*/ 393456 h 457200"/>
              <a:gd name="connsiteX13" fmla="*/ 217610 w 351692"/>
              <a:gd name="connsiteY13" fmla="*/ 411041 h 457200"/>
              <a:gd name="connsiteX14" fmla="*/ 309929 w 351692"/>
              <a:gd name="connsiteY14" fmla="*/ 358287 h 457200"/>
              <a:gd name="connsiteX15" fmla="*/ 54952 w 351692"/>
              <a:gd name="connsiteY15" fmla="*/ 358287 h 457200"/>
              <a:gd name="connsiteX16" fmla="*/ 54952 w 351692"/>
              <a:gd name="connsiteY16" fmla="*/ 76933 h 457200"/>
              <a:gd name="connsiteX17" fmla="*/ 309929 w 351692"/>
              <a:gd name="connsiteY17" fmla="*/ 76933 h 457200"/>
              <a:gd name="connsiteX18" fmla="*/ 309929 w 351692"/>
              <a:gd name="connsiteY18" fmla="*/ 35828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1692" h="457200">
                <a:moveTo>
                  <a:pt x="287948" y="24179"/>
                </a:moveTo>
                <a:lnTo>
                  <a:pt x="76933" y="24179"/>
                </a:lnTo>
                <a:cubicBezTo>
                  <a:pt x="47742" y="24179"/>
                  <a:pt x="24179" y="47742"/>
                  <a:pt x="24179" y="76933"/>
                </a:cubicBezTo>
                <a:lnTo>
                  <a:pt x="24179" y="393456"/>
                </a:lnTo>
                <a:cubicBezTo>
                  <a:pt x="24179" y="422646"/>
                  <a:pt x="47742" y="446210"/>
                  <a:pt x="76933" y="446210"/>
                </a:cubicBezTo>
                <a:lnTo>
                  <a:pt x="287948" y="446210"/>
                </a:lnTo>
                <a:cubicBezTo>
                  <a:pt x="317139" y="446210"/>
                  <a:pt x="340702" y="422646"/>
                  <a:pt x="340702" y="393456"/>
                </a:cubicBezTo>
                <a:lnTo>
                  <a:pt x="340702" y="76933"/>
                </a:lnTo>
                <a:cubicBezTo>
                  <a:pt x="340702" y="47742"/>
                  <a:pt x="317139" y="24179"/>
                  <a:pt x="287948" y="24179"/>
                </a:cubicBezTo>
                <a:close/>
                <a:moveTo>
                  <a:pt x="217610" y="411041"/>
                </a:moveTo>
                <a:lnTo>
                  <a:pt x="147271" y="411041"/>
                </a:lnTo>
                <a:lnTo>
                  <a:pt x="147271" y="393456"/>
                </a:lnTo>
                <a:lnTo>
                  <a:pt x="217610" y="393456"/>
                </a:lnTo>
                <a:lnTo>
                  <a:pt x="217610" y="411041"/>
                </a:lnTo>
                <a:close/>
                <a:moveTo>
                  <a:pt x="309929" y="358287"/>
                </a:moveTo>
                <a:lnTo>
                  <a:pt x="54952" y="358287"/>
                </a:lnTo>
                <a:lnTo>
                  <a:pt x="54952" y="76933"/>
                </a:lnTo>
                <a:lnTo>
                  <a:pt x="309929" y="76933"/>
                </a:lnTo>
                <a:lnTo>
                  <a:pt x="309929" y="358287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76BE3A07-66D9-4159-987A-F54A17DC899D}"/>
              </a:ext>
            </a:extLst>
          </p:cNvPr>
          <p:cNvSpPr/>
          <p:nvPr/>
        </p:nvSpPr>
        <p:spPr>
          <a:xfrm>
            <a:off x="5444491" y="5629275"/>
            <a:ext cx="281354" cy="422031"/>
          </a:xfrm>
          <a:custGeom>
            <a:avLst/>
            <a:gdLst>
              <a:gd name="connsiteX0" fmla="*/ 217610 w 281354"/>
              <a:gd name="connsiteY0" fmla="*/ 24179 h 422031"/>
              <a:gd name="connsiteX1" fmla="*/ 76933 w 281354"/>
              <a:gd name="connsiteY1" fmla="*/ 24179 h 422031"/>
              <a:gd name="connsiteX2" fmla="*/ 24179 w 281354"/>
              <a:gd name="connsiteY2" fmla="*/ 76933 h 422031"/>
              <a:gd name="connsiteX3" fmla="*/ 24179 w 281354"/>
              <a:gd name="connsiteY3" fmla="*/ 358287 h 422031"/>
              <a:gd name="connsiteX4" fmla="*/ 76933 w 281354"/>
              <a:gd name="connsiteY4" fmla="*/ 411041 h 422031"/>
              <a:gd name="connsiteX5" fmla="*/ 217610 w 281354"/>
              <a:gd name="connsiteY5" fmla="*/ 411041 h 422031"/>
              <a:gd name="connsiteX6" fmla="*/ 270364 w 281354"/>
              <a:gd name="connsiteY6" fmla="*/ 358287 h 422031"/>
              <a:gd name="connsiteX7" fmla="*/ 270364 w 281354"/>
              <a:gd name="connsiteY7" fmla="*/ 76933 h 422031"/>
              <a:gd name="connsiteX8" fmla="*/ 217610 w 281354"/>
              <a:gd name="connsiteY8" fmla="*/ 24179 h 422031"/>
              <a:gd name="connsiteX9" fmla="*/ 235194 w 281354"/>
              <a:gd name="connsiteY9" fmla="*/ 323118 h 422031"/>
              <a:gd name="connsiteX10" fmla="*/ 59348 w 281354"/>
              <a:gd name="connsiteY10" fmla="*/ 323118 h 422031"/>
              <a:gd name="connsiteX11" fmla="*/ 59348 w 281354"/>
              <a:gd name="connsiteY11" fmla="*/ 76933 h 422031"/>
              <a:gd name="connsiteX12" fmla="*/ 235194 w 281354"/>
              <a:gd name="connsiteY12" fmla="*/ 76933 h 422031"/>
              <a:gd name="connsiteX13" fmla="*/ 235194 w 281354"/>
              <a:gd name="connsiteY13" fmla="*/ 323118 h 422031"/>
              <a:gd name="connsiteX14" fmla="*/ 182440 w 281354"/>
              <a:gd name="connsiteY14" fmla="*/ 375871 h 422031"/>
              <a:gd name="connsiteX15" fmla="*/ 112102 w 281354"/>
              <a:gd name="connsiteY15" fmla="*/ 375871 h 422031"/>
              <a:gd name="connsiteX16" fmla="*/ 112102 w 281354"/>
              <a:gd name="connsiteY16" fmla="*/ 358287 h 422031"/>
              <a:gd name="connsiteX17" fmla="*/ 182440 w 281354"/>
              <a:gd name="connsiteY17" fmla="*/ 358287 h 422031"/>
              <a:gd name="connsiteX18" fmla="*/ 182440 w 281354"/>
              <a:gd name="connsiteY18" fmla="*/ 375871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1354" h="422031">
                <a:moveTo>
                  <a:pt x="217610" y="24179"/>
                </a:moveTo>
                <a:lnTo>
                  <a:pt x="76933" y="24179"/>
                </a:lnTo>
                <a:cubicBezTo>
                  <a:pt x="47742" y="24179"/>
                  <a:pt x="24179" y="47742"/>
                  <a:pt x="24179" y="76933"/>
                </a:cubicBezTo>
                <a:lnTo>
                  <a:pt x="24179" y="358287"/>
                </a:lnTo>
                <a:cubicBezTo>
                  <a:pt x="24179" y="387477"/>
                  <a:pt x="47742" y="411041"/>
                  <a:pt x="76933" y="411041"/>
                </a:cubicBezTo>
                <a:lnTo>
                  <a:pt x="217610" y="411041"/>
                </a:lnTo>
                <a:cubicBezTo>
                  <a:pt x="246800" y="411041"/>
                  <a:pt x="270364" y="387477"/>
                  <a:pt x="270364" y="358287"/>
                </a:cubicBezTo>
                <a:lnTo>
                  <a:pt x="270364" y="76933"/>
                </a:lnTo>
                <a:cubicBezTo>
                  <a:pt x="270364" y="47742"/>
                  <a:pt x="246800" y="24179"/>
                  <a:pt x="217610" y="24179"/>
                </a:cubicBezTo>
                <a:close/>
                <a:moveTo>
                  <a:pt x="235194" y="323118"/>
                </a:moveTo>
                <a:lnTo>
                  <a:pt x="59348" y="323118"/>
                </a:lnTo>
                <a:lnTo>
                  <a:pt x="59348" y="76933"/>
                </a:lnTo>
                <a:lnTo>
                  <a:pt x="235194" y="76933"/>
                </a:lnTo>
                <a:lnTo>
                  <a:pt x="235194" y="323118"/>
                </a:lnTo>
                <a:close/>
                <a:moveTo>
                  <a:pt x="182440" y="375871"/>
                </a:moveTo>
                <a:lnTo>
                  <a:pt x="112102" y="375871"/>
                </a:lnTo>
                <a:lnTo>
                  <a:pt x="112102" y="358287"/>
                </a:lnTo>
                <a:lnTo>
                  <a:pt x="182440" y="358287"/>
                </a:lnTo>
                <a:lnTo>
                  <a:pt x="182440" y="375871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BA5C5772-DB9E-4F3E-9B35-6E69D5EC1E50}"/>
              </a:ext>
            </a:extLst>
          </p:cNvPr>
          <p:cNvSpPr/>
          <p:nvPr/>
        </p:nvSpPr>
        <p:spPr>
          <a:xfrm>
            <a:off x="4400844" y="5717198"/>
            <a:ext cx="351693" cy="246185"/>
          </a:xfrm>
          <a:custGeom>
            <a:avLst/>
            <a:gdLst>
              <a:gd name="connsiteX0" fmla="*/ 340702 w 351692"/>
              <a:gd name="connsiteY0" fmla="*/ 112102 h 246184"/>
              <a:gd name="connsiteX1" fmla="*/ 91528 w 351692"/>
              <a:gd name="connsiteY1" fmla="*/ 112102 h 246184"/>
              <a:gd name="connsiteX2" fmla="*/ 154481 w 351692"/>
              <a:gd name="connsiteY2" fmla="*/ 48973 h 246184"/>
              <a:gd name="connsiteX3" fmla="*/ 129687 w 351692"/>
              <a:gd name="connsiteY3" fmla="*/ 24179 h 246184"/>
              <a:gd name="connsiteX4" fmla="*/ 24179 w 351692"/>
              <a:gd name="connsiteY4" fmla="*/ 129687 h 246184"/>
              <a:gd name="connsiteX5" fmla="*/ 129687 w 351692"/>
              <a:gd name="connsiteY5" fmla="*/ 235194 h 246184"/>
              <a:gd name="connsiteX6" fmla="*/ 154481 w 351692"/>
              <a:gd name="connsiteY6" fmla="*/ 210400 h 246184"/>
              <a:gd name="connsiteX7" fmla="*/ 91528 w 351692"/>
              <a:gd name="connsiteY7" fmla="*/ 147271 h 246184"/>
              <a:gd name="connsiteX8" fmla="*/ 340702 w 351692"/>
              <a:gd name="connsiteY8" fmla="*/ 147271 h 246184"/>
              <a:gd name="connsiteX9" fmla="*/ 340702 w 351692"/>
              <a:gd name="connsiteY9" fmla="*/ 112102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692" h="246184">
                <a:moveTo>
                  <a:pt x="340702" y="112102"/>
                </a:moveTo>
                <a:lnTo>
                  <a:pt x="91528" y="112102"/>
                </a:lnTo>
                <a:lnTo>
                  <a:pt x="154481" y="48973"/>
                </a:lnTo>
                <a:lnTo>
                  <a:pt x="129687" y="24179"/>
                </a:lnTo>
                <a:lnTo>
                  <a:pt x="24179" y="129687"/>
                </a:lnTo>
                <a:lnTo>
                  <a:pt x="129687" y="235194"/>
                </a:lnTo>
                <a:lnTo>
                  <a:pt x="154481" y="210400"/>
                </a:lnTo>
                <a:lnTo>
                  <a:pt x="91528" y="147271"/>
                </a:lnTo>
                <a:lnTo>
                  <a:pt x="340702" y="147271"/>
                </a:lnTo>
                <a:lnTo>
                  <a:pt x="340702" y="112102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C37D823-2BF7-4E4B-8694-C97E2CAA3189}"/>
              </a:ext>
            </a:extLst>
          </p:cNvPr>
          <p:cNvSpPr/>
          <p:nvPr/>
        </p:nvSpPr>
        <p:spPr>
          <a:xfrm>
            <a:off x="3392366" y="5629275"/>
            <a:ext cx="351693" cy="369277"/>
          </a:xfrm>
          <a:custGeom>
            <a:avLst/>
            <a:gdLst>
              <a:gd name="connsiteX0" fmla="*/ 305533 w 351692"/>
              <a:gd name="connsiteY0" fmla="*/ 252779 h 369277"/>
              <a:gd name="connsiteX1" fmla="*/ 305533 w 351692"/>
              <a:gd name="connsiteY1" fmla="*/ 305533 h 369277"/>
              <a:gd name="connsiteX2" fmla="*/ 287948 w 351692"/>
              <a:gd name="connsiteY2" fmla="*/ 323118 h 369277"/>
              <a:gd name="connsiteX3" fmla="*/ 270364 w 351692"/>
              <a:gd name="connsiteY3" fmla="*/ 323118 h 369277"/>
              <a:gd name="connsiteX4" fmla="*/ 270364 w 351692"/>
              <a:gd name="connsiteY4" fmla="*/ 252779 h 369277"/>
              <a:gd name="connsiteX5" fmla="*/ 305533 w 351692"/>
              <a:gd name="connsiteY5" fmla="*/ 252779 h 369277"/>
              <a:gd name="connsiteX6" fmla="*/ 94517 w 351692"/>
              <a:gd name="connsiteY6" fmla="*/ 252779 h 369277"/>
              <a:gd name="connsiteX7" fmla="*/ 94517 w 351692"/>
              <a:gd name="connsiteY7" fmla="*/ 323118 h 369277"/>
              <a:gd name="connsiteX8" fmla="*/ 76933 w 351692"/>
              <a:gd name="connsiteY8" fmla="*/ 323118 h 369277"/>
              <a:gd name="connsiteX9" fmla="*/ 59348 w 351692"/>
              <a:gd name="connsiteY9" fmla="*/ 305533 h 369277"/>
              <a:gd name="connsiteX10" fmla="*/ 59348 w 351692"/>
              <a:gd name="connsiteY10" fmla="*/ 252779 h 369277"/>
              <a:gd name="connsiteX11" fmla="*/ 94517 w 351692"/>
              <a:gd name="connsiteY11" fmla="*/ 252779 h 369277"/>
              <a:gd name="connsiteX12" fmla="*/ 182440 w 351692"/>
              <a:gd name="connsiteY12" fmla="*/ 24179 h 369277"/>
              <a:gd name="connsiteX13" fmla="*/ 24179 w 351692"/>
              <a:gd name="connsiteY13" fmla="*/ 182440 h 369277"/>
              <a:gd name="connsiteX14" fmla="*/ 24179 w 351692"/>
              <a:gd name="connsiteY14" fmla="*/ 305533 h 369277"/>
              <a:gd name="connsiteX15" fmla="*/ 76933 w 351692"/>
              <a:gd name="connsiteY15" fmla="*/ 358287 h 369277"/>
              <a:gd name="connsiteX16" fmla="*/ 129687 w 351692"/>
              <a:gd name="connsiteY16" fmla="*/ 358287 h 369277"/>
              <a:gd name="connsiteX17" fmla="*/ 129687 w 351692"/>
              <a:gd name="connsiteY17" fmla="*/ 217610 h 369277"/>
              <a:gd name="connsiteX18" fmla="*/ 59348 w 351692"/>
              <a:gd name="connsiteY18" fmla="*/ 217610 h 369277"/>
              <a:gd name="connsiteX19" fmla="*/ 59348 w 351692"/>
              <a:gd name="connsiteY19" fmla="*/ 182440 h 369277"/>
              <a:gd name="connsiteX20" fmla="*/ 182440 w 351692"/>
              <a:gd name="connsiteY20" fmla="*/ 59348 h 369277"/>
              <a:gd name="connsiteX21" fmla="*/ 305533 w 351692"/>
              <a:gd name="connsiteY21" fmla="*/ 182440 h 369277"/>
              <a:gd name="connsiteX22" fmla="*/ 305533 w 351692"/>
              <a:gd name="connsiteY22" fmla="*/ 217610 h 369277"/>
              <a:gd name="connsiteX23" fmla="*/ 235194 w 351692"/>
              <a:gd name="connsiteY23" fmla="*/ 217610 h 369277"/>
              <a:gd name="connsiteX24" fmla="*/ 235194 w 351692"/>
              <a:gd name="connsiteY24" fmla="*/ 358287 h 369277"/>
              <a:gd name="connsiteX25" fmla="*/ 287948 w 351692"/>
              <a:gd name="connsiteY25" fmla="*/ 358287 h 369277"/>
              <a:gd name="connsiteX26" fmla="*/ 340702 w 351692"/>
              <a:gd name="connsiteY26" fmla="*/ 305533 h 369277"/>
              <a:gd name="connsiteX27" fmla="*/ 340702 w 351692"/>
              <a:gd name="connsiteY27" fmla="*/ 182440 h 369277"/>
              <a:gd name="connsiteX28" fmla="*/ 182440 w 351692"/>
              <a:gd name="connsiteY28" fmla="*/ 24179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1692" h="369277">
                <a:moveTo>
                  <a:pt x="305533" y="252779"/>
                </a:moveTo>
                <a:lnTo>
                  <a:pt x="305533" y="305533"/>
                </a:lnTo>
                <a:cubicBezTo>
                  <a:pt x="305533" y="315204"/>
                  <a:pt x="297620" y="323118"/>
                  <a:pt x="287948" y="323118"/>
                </a:cubicBezTo>
                <a:lnTo>
                  <a:pt x="270364" y="323118"/>
                </a:lnTo>
                <a:lnTo>
                  <a:pt x="270364" y="252779"/>
                </a:lnTo>
                <a:lnTo>
                  <a:pt x="305533" y="252779"/>
                </a:lnTo>
                <a:moveTo>
                  <a:pt x="94517" y="252779"/>
                </a:moveTo>
                <a:lnTo>
                  <a:pt x="94517" y="323118"/>
                </a:lnTo>
                <a:lnTo>
                  <a:pt x="76933" y="323118"/>
                </a:lnTo>
                <a:cubicBezTo>
                  <a:pt x="67261" y="323118"/>
                  <a:pt x="59348" y="315204"/>
                  <a:pt x="59348" y="305533"/>
                </a:cubicBezTo>
                <a:lnTo>
                  <a:pt x="59348" y="252779"/>
                </a:lnTo>
                <a:lnTo>
                  <a:pt x="94517" y="252779"/>
                </a:lnTo>
                <a:moveTo>
                  <a:pt x="182440" y="24179"/>
                </a:moveTo>
                <a:cubicBezTo>
                  <a:pt x="95045" y="24179"/>
                  <a:pt x="24179" y="95045"/>
                  <a:pt x="24179" y="182440"/>
                </a:cubicBezTo>
                <a:lnTo>
                  <a:pt x="24179" y="305533"/>
                </a:lnTo>
                <a:cubicBezTo>
                  <a:pt x="24179" y="334723"/>
                  <a:pt x="47742" y="358287"/>
                  <a:pt x="76933" y="358287"/>
                </a:cubicBezTo>
                <a:lnTo>
                  <a:pt x="129687" y="358287"/>
                </a:lnTo>
                <a:lnTo>
                  <a:pt x="129687" y="217610"/>
                </a:lnTo>
                <a:lnTo>
                  <a:pt x="59348" y="217610"/>
                </a:lnTo>
                <a:lnTo>
                  <a:pt x="59348" y="182440"/>
                </a:lnTo>
                <a:cubicBezTo>
                  <a:pt x="59348" y="114388"/>
                  <a:pt x="114388" y="59348"/>
                  <a:pt x="182440" y="59348"/>
                </a:cubicBezTo>
                <a:cubicBezTo>
                  <a:pt x="250493" y="59348"/>
                  <a:pt x="305533" y="114388"/>
                  <a:pt x="305533" y="182440"/>
                </a:cubicBezTo>
                <a:lnTo>
                  <a:pt x="305533" y="217610"/>
                </a:lnTo>
                <a:lnTo>
                  <a:pt x="235194" y="217610"/>
                </a:lnTo>
                <a:lnTo>
                  <a:pt x="235194" y="358287"/>
                </a:lnTo>
                <a:lnTo>
                  <a:pt x="287948" y="358287"/>
                </a:lnTo>
                <a:cubicBezTo>
                  <a:pt x="317139" y="358287"/>
                  <a:pt x="340702" y="334723"/>
                  <a:pt x="340702" y="305533"/>
                </a:cubicBezTo>
                <a:lnTo>
                  <a:pt x="340702" y="182440"/>
                </a:lnTo>
                <a:cubicBezTo>
                  <a:pt x="340702" y="95045"/>
                  <a:pt x="269836" y="24179"/>
                  <a:pt x="182440" y="24179"/>
                </a:cubicBez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371BD98-E63B-4A0B-A024-4190D4B9F23C}"/>
              </a:ext>
            </a:extLst>
          </p:cNvPr>
          <p:cNvSpPr/>
          <p:nvPr/>
        </p:nvSpPr>
        <p:spPr>
          <a:xfrm>
            <a:off x="2348719" y="5646859"/>
            <a:ext cx="422031" cy="386862"/>
          </a:xfrm>
          <a:custGeom>
            <a:avLst/>
            <a:gdLst>
              <a:gd name="connsiteX0" fmla="*/ 375871 w 422031"/>
              <a:gd name="connsiteY0" fmla="*/ 24179 h 386861"/>
              <a:gd name="connsiteX1" fmla="*/ 59348 w 422031"/>
              <a:gd name="connsiteY1" fmla="*/ 24179 h 386861"/>
              <a:gd name="connsiteX2" fmla="*/ 24179 w 422031"/>
              <a:gd name="connsiteY2" fmla="*/ 59348 h 386861"/>
              <a:gd name="connsiteX3" fmla="*/ 24179 w 422031"/>
              <a:gd name="connsiteY3" fmla="*/ 270364 h 386861"/>
              <a:gd name="connsiteX4" fmla="*/ 59348 w 422031"/>
              <a:gd name="connsiteY4" fmla="*/ 305533 h 386861"/>
              <a:gd name="connsiteX5" fmla="*/ 182440 w 422031"/>
              <a:gd name="connsiteY5" fmla="*/ 305533 h 386861"/>
              <a:gd name="connsiteX6" fmla="*/ 182440 w 422031"/>
              <a:gd name="connsiteY6" fmla="*/ 340702 h 386861"/>
              <a:gd name="connsiteX7" fmla="*/ 147271 w 422031"/>
              <a:gd name="connsiteY7" fmla="*/ 340702 h 386861"/>
              <a:gd name="connsiteX8" fmla="*/ 147271 w 422031"/>
              <a:gd name="connsiteY8" fmla="*/ 375871 h 386861"/>
              <a:gd name="connsiteX9" fmla="*/ 287948 w 422031"/>
              <a:gd name="connsiteY9" fmla="*/ 375871 h 386861"/>
              <a:gd name="connsiteX10" fmla="*/ 287948 w 422031"/>
              <a:gd name="connsiteY10" fmla="*/ 340702 h 386861"/>
              <a:gd name="connsiteX11" fmla="*/ 252779 w 422031"/>
              <a:gd name="connsiteY11" fmla="*/ 340702 h 386861"/>
              <a:gd name="connsiteX12" fmla="*/ 252779 w 422031"/>
              <a:gd name="connsiteY12" fmla="*/ 305533 h 386861"/>
              <a:gd name="connsiteX13" fmla="*/ 375871 w 422031"/>
              <a:gd name="connsiteY13" fmla="*/ 305533 h 386861"/>
              <a:gd name="connsiteX14" fmla="*/ 411041 w 422031"/>
              <a:gd name="connsiteY14" fmla="*/ 270364 h 386861"/>
              <a:gd name="connsiteX15" fmla="*/ 411041 w 422031"/>
              <a:gd name="connsiteY15" fmla="*/ 59348 h 386861"/>
              <a:gd name="connsiteX16" fmla="*/ 375871 w 422031"/>
              <a:gd name="connsiteY16" fmla="*/ 24179 h 386861"/>
              <a:gd name="connsiteX17" fmla="*/ 375871 w 422031"/>
              <a:gd name="connsiteY17" fmla="*/ 270364 h 386861"/>
              <a:gd name="connsiteX18" fmla="*/ 59348 w 422031"/>
              <a:gd name="connsiteY18" fmla="*/ 270364 h 386861"/>
              <a:gd name="connsiteX19" fmla="*/ 59348 w 422031"/>
              <a:gd name="connsiteY19" fmla="*/ 59348 h 386861"/>
              <a:gd name="connsiteX20" fmla="*/ 375871 w 422031"/>
              <a:gd name="connsiteY20" fmla="*/ 59348 h 386861"/>
              <a:gd name="connsiteX21" fmla="*/ 375871 w 422031"/>
              <a:gd name="connsiteY21" fmla="*/ 27036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2031" h="386861">
                <a:moveTo>
                  <a:pt x="375871" y="24179"/>
                </a:move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182440" y="305533"/>
                </a:lnTo>
                <a:lnTo>
                  <a:pt x="182440" y="340702"/>
                </a:lnTo>
                <a:lnTo>
                  <a:pt x="147271" y="340702"/>
                </a:lnTo>
                <a:lnTo>
                  <a:pt x="147271" y="375871"/>
                </a:lnTo>
                <a:lnTo>
                  <a:pt x="287948" y="375871"/>
                </a:lnTo>
                <a:lnTo>
                  <a:pt x="287948" y="340702"/>
                </a:lnTo>
                <a:lnTo>
                  <a:pt x="252779" y="340702"/>
                </a:lnTo>
                <a:lnTo>
                  <a:pt x="252779" y="305533"/>
                </a:lnTo>
                <a:lnTo>
                  <a:pt x="375871" y="305533"/>
                </a:lnTo>
                <a:cubicBezTo>
                  <a:pt x="395214" y="305533"/>
                  <a:pt x="411041" y="289707"/>
                  <a:pt x="411041" y="270364"/>
                </a:cubicBezTo>
                <a:lnTo>
                  <a:pt x="411041" y="59348"/>
                </a:lnTo>
                <a:cubicBezTo>
                  <a:pt x="411041" y="40005"/>
                  <a:pt x="395214" y="24179"/>
                  <a:pt x="375871" y="24179"/>
                </a:cubicBezTo>
                <a:close/>
                <a:moveTo>
                  <a:pt x="375871" y="270364"/>
                </a:moveTo>
                <a:lnTo>
                  <a:pt x="59348" y="270364"/>
                </a:lnTo>
                <a:lnTo>
                  <a:pt x="59348" y="59348"/>
                </a:lnTo>
                <a:lnTo>
                  <a:pt x="375871" y="59348"/>
                </a:lnTo>
                <a:lnTo>
                  <a:pt x="375871" y="270364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D71B2F2A-746F-4DE4-88AE-6D54E5B4C8D6}"/>
              </a:ext>
            </a:extLst>
          </p:cNvPr>
          <p:cNvSpPr/>
          <p:nvPr/>
        </p:nvSpPr>
        <p:spPr>
          <a:xfrm>
            <a:off x="1322656" y="5682029"/>
            <a:ext cx="457200" cy="316523"/>
          </a:xfrm>
          <a:custGeom>
            <a:avLst/>
            <a:gdLst>
              <a:gd name="connsiteX0" fmla="*/ 375871 w 457200"/>
              <a:gd name="connsiteY0" fmla="*/ 270364 h 316523"/>
              <a:gd name="connsiteX1" fmla="*/ 410865 w 457200"/>
              <a:gd name="connsiteY1" fmla="*/ 235194 h 316523"/>
              <a:gd name="connsiteX2" fmla="*/ 411041 w 457200"/>
              <a:gd name="connsiteY2" fmla="*/ 59348 h 316523"/>
              <a:gd name="connsiteX3" fmla="*/ 375871 w 457200"/>
              <a:gd name="connsiteY3" fmla="*/ 24179 h 316523"/>
              <a:gd name="connsiteX4" fmla="*/ 94517 w 457200"/>
              <a:gd name="connsiteY4" fmla="*/ 24179 h 316523"/>
              <a:gd name="connsiteX5" fmla="*/ 59348 w 457200"/>
              <a:gd name="connsiteY5" fmla="*/ 59348 h 316523"/>
              <a:gd name="connsiteX6" fmla="*/ 59348 w 457200"/>
              <a:gd name="connsiteY6" fmla="*/ 235194 h 316523"/>
              <a:gd name="connsiteX7" fmla="*/ 94517 w 457200"/>
              <a:gd name="connsiteY7" fmla="*/ 270364 h 316523"/>
              <a:gd name="connsiteX8" fmla="*/ 24179 w 457200"/>
              <a:gd name="connsiteY8" fmla="*/ 270364 h 316523"/>
              <a:gd name="connsiteX9" fmla="*/ 24179 w 457200"/>
              <a:gd name="connsiteY9" fmla="*/ 305533 h 316523"/>
              <a:gd name="connsiteX10" fmla="*/ 446210 w 457200"/>
              <a:gd name="connsiteY10" fmla="*/ 305533 h 316523"/>
              <a:gd name="connsiteX11" fmla="*/ 446210 w 457200"/>
              <a:gd name="connsiteY11" fmla="*/ 270364 h 316523"/>
              <a:gd name="connsiteX12" fmla="*/ 375871 w 457200"/>
              <a:gd name="connsiteY12" fmla="*/ 270364 h 316523"/>
              <a:gd name="connsiteX13" fmla="*/ 94517 w 457200"/>
              <a:gd name="connsiteY13" fmla="*/ 59348 h 316523"/>
              <a:gd name="connsiteX14" fmla="*/ 375871 w 457200"/>
              <a:gd name="connsiteY14" fmla="*/ 59348 h 316523"/>
              <a:gd name="connsiteX15" fmla="*/ 375871 w 457200"/>
              <a:gd name="connsiteY15" fmla="*/ 235194 h 316523"/>
              <a:gd name="connsiteX16" fmla="*/ 94517 w 457200"/>
              <a:gd name="connsiteY16" fmla="*/ 235194 h 316523"/>
              <a:gd name="connsiteX17" fmla="*/ 94517 w 457200"/>
              <a:gd name="connsiteY17" fmla="*/ 59348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7200" h="316523">
                <a:moveTo>
                  <a:pt x="375871" y="270364"/>
                </a:moveTo>
                <a:cubicBezTo>
                  <a:pt x="395214" y="270364"/>
                  <a:pt x="410865" y="254537"/>
                  <a:pt x="410865" y="235194"/>
                </a:cubicBezTo>
                <a:lnTo>
                  <a:pt x="411041" y="59348"/>
                </a:lnTo>
                <a:cubicBezTo>
                  <a:pt x="411041" y="40005"/>
                  <a:pt x="395214" y="24179"/>
                  <a:pt x="375871" y="24179"/>
                </a:cubicBezTo>
                <a:lnTo>
                  <a:pt x="94517" y="24179"/>
                </a:lnTo>
                <a:cubicBezTo>
                  <a:pt x="75174" y="24179"/>
                  <a:pt x="59348" y="40005"/>
                  <a:pt x="59348" y="59348"/>
                </a:cubicBezTo>
                <a:lnTo>
                  <a:pt x="59348" y="235194"/>
                </a:lnTo>
                <a:cubicBezTo>
                  <a:pt x="59348" y="254537"/>
                  <a:pt x="75174" y="270364"/>
                  <a:pt x="94517" y="270364"/>
                </a:cubicBezTo>
                <a:lnTo>
                  <a:pt x="24179" y="270364"/>
                </a:lnTo>
                <a:lnTo>
                  <a:pt x="24179" y="305533"/>
                </a:lnTo>
                <a:lnTo>
                  <a:pt x="446210" y="305533"/>
                </a:lnTo>
                <a:lnTo>
                  <a:pt x="446210" y="270364"/>
                </a:lnTo>
                <a:lnTo>
                  <a:pt x="375871" y="270364"/>
                </a:lnTo>
                <a:close/>
                <a:moveTo>
                  <a:pt x="94517" y="59348"/>
                </a:moveTo>
                <a:lnTo>
                  <a:pt x="375871" y="59348"/>
                </a:lnTo>
                <a:lnTo>
                  <a:pt x="375871" y="235194"/>
                </a:lnTo>
                <a:lnTo>
                  <a:pt x="94517" y="235194"/>
                </a:lnTo>
                <a:lnTo>
                  <a:pt x="94517" y="59348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EC6F5554-9442-4FC0-AEAC-CECD52DF4651}"/>
              </a:ext>
            </a:extLst>
          </p:cNvPr>
          <p:cNvSpPr/>
          <p:nvPr/>
        </p:nvSpPr>
        <p:spPr>
          <a:xfrm>
            <a:off x="1382444" y="2394384"/>
            <a:ext cx="351693" cy="281354"/>
          </a:xfrm>
          <a:custGeom>
            <a:avLst/>
            <a:gdLst>
              <a:gd name="connsiteX0" fmla="*/ 122653 w 351692"/>
              <a:gd name="connsiteY0" fmla="*/ 210576 h 281354"/>
              <a:gd name="connsiteX1" fmla="*/ 48797 w 351692"/>
              <a:gd name="connsiteY1" fmla="*/ 136720 h 281354"/>
              <a:gd name="connsiteX2" fmla="*/ 24179 w 351692"/>
              <a:gd name="connsiteY2" fmla="*/ 161339 h 281354"/>
              <a:gd name="connsiteX3" fmla="*/ 122653 w 351692"/>
              <a:gd name="connsiteY3" fmla="*/ 259813 h 281354"/>
              <a:gd name="connsiteX4" fmla="*/ 333668 w 351692"/>
              <a:gd name="connsiteY4" fmla="*/ 48797 h 281354"/>
              <a:gd name="connsiteX5" fmla="*/ 309050 w 351692"/>
              <a:gd name="connsiteY5" fmla="*/ 24179 h 281354"/>
              <a:gd name="connsiteX6" fmla="*/ 122653 w 351692"/>
              <a:gd name="connsiteY6" fmla="*/ 210576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281354">
                <a:moveTo>
                  <a:pt x="122653" y="210576"/>
                </a:moveTo>
                <a:lnTo>
                  <a:pt x="48797" y="136720"/>
                </a:lnTo>
                <a:lnTo>
                  <a:pt x="24179" y="161339"/>
                </a:lnTo>
                <a:lnTo>
                  <a:pt x="122653" y="259813"/>
                </a:lnTo>
                <a:lnTo>
                  <a:pt x="333668" y="48797"/>
                </a:lnTo>
                <a:lnTo>
                  <a:pt x="309050" y="24179"/>
                </a:lnTo>
                <a:lnTo>
                  <a:pt x="122653" y="210576"/>
                </a:lnTo>
                <a:close/>
              </a:path>
            </a:pathLst>
          </a:custGeom>
          <a:solidFill>
            <a:schemeClr val="tx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7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77">
            <a:extLst>
              <a:ext uri="{FF2B5EF4-FFF2-40B4-BE49-F238E27FC236}">
                <a16:creationId xmlns:a16="http://schemas.microsoft.com/office/drawing/2014/main" id="{5B222306-114B-458D-A987-1A920A84090A}"/>
              </a:ext>
            </a:extLst>
          </p:cNvPr>
          <p:cNvSpPr txBox="1"/>
          <p:nvPr/>
        </p:nvSpPr>
        <p:spPr>
          <a:xfrm>
            <a:off x="1346835" y="1066594"/>
            <a:ext cx="513905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Pictograms</a:t>
            </a:r>
          </a:p>
        </p:txBody>
      </p:sp>
      <p:sp>
        <p:nvSpPr>
          <p:cNvPr id="134" name="TextBox 79">
            <a:extLst>
              <a:ext uri="{FF2B5EF4-FFF2-40B4-BE49-F238E27FC236}">
                <a16:creationId xmlns:a16="http://schemas.microsoft.com/office/drawing/2014/main" id="{91C9CFA1-A3FC-44AB-8A41-4F7D2B77AD03}"/>
              </a:ext>
            </a:extLst>
          </p:cNvPr>
          <p:cNvSpPr txBox="1"/>
          <p:nvPr/>
        </p:nvSpPr>
        <p:spPr>
          <a:xfrm>
            <a:off x="1346835" y="808166"/>
            <a:ext cx="626454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fr-FR"/>
            </a:defPPr>
            <a:lvl1pPr lvl="0">
              <a:lnSpc>
                <a:spcPct val="80000"/>
              </a:lnSpc>
              <a:defRPr sz="1200" spc="10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#ICONS</a:t>
            </a:r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F7B358-DF41-4D83-A468-7501B56C8D8B}"/>
              </a:ext>
            </a:extLst>
          </p:cNvPr>
          <p:cNvSpPr/>
          <p:nvPr/>
        </p:nvSpPr>
        <p:spPr>
          <a:xfrm>
            <a:off x="1330880" y="2366249"/>
            <a:ext cx="457200" cy="316523"/>
          </a:xfrm>
          <a:custGeom>
            <a:avLst/>
            <a:gdLst>
              <a:gd name="connsiteX0" fmla="*/ 364441 w 457200"/>
              <a:gd name="connsiteY0" fmla="*/ 130390 h 316523"/>
              <a:gd name="connsiteX1" fmla="*/ 235194 w 457200"/>
              <a:gd name="connsiteY1" fmla="*/ 24179 h 316523"/>
              <a:gd name="connsiteX2" fmla="*/ 118257 w 457200"/>
              <a:gd name="connsiteY2" fmla="*/ 95221 h 316523"/>
              <a:gd name="connsiteX3" fmla="*/ 24179 w 457200"/>
              <a:gd name="connsiteY3" fmla="*/ 200025 h 316523"/>
              <a:gd name="connsiteX4" fmla="*/ 129687 w 457200"/>
              <a:gd name="connsiteY4" fmla="*/ 305533 h 316523"/>
              <a:gd name="connsiteX5" fmla="*/ 358287 w 457200"/>
              <a:gd name="connsiteY5" fmla="*/ 305533 h 316523"/>
              <a:gd name="connsiteX6" fmla="*/ 446210 w 457200"/>
              <a:gd name="connsiteY6" fmla="*/ 217610 h 316523"/>
              <a:gd name="connsiteX7" fmla="*/ 364441 w 457200"/>
              <a:gd name="connsiteY7" fmla="*/ 130390 h 316523"/>
              <a:gd name="connsiteX8" fmla="*/ 358287 w 457200"/>
              <a:gd name="connsiteY8" fmla="*/ 270364 h 316523"/>
              <a:gd name="connsiteX9" fmla="*/ 129687 w 457200"/>
              <a:gd name="connsiteY9" fmla="*/ 270364 h 316523"/>
              <a:gd name="connsiteX10" fmla="*/ 59348 w 457200"/>
              <a:gd name="connsiteY10" fmla="*/ 200025 h 316523"/>
              <a:gd name="connsiteX11" fmla="*/ 121949 w 457200"/>
              <a:gd name="connsiteY11" fmla="*/ 130214 h 316523"/>
              <a:gd name="connsiteX12" fmla="*/ 140765 w 457200"/>
              <a:gd name="connsiteY12" fmla="*/ 128280 h 316523"/>
              <a:gd name="connsiteX13" fmla="*/ 149557 w 457200"/>
              <a:gd name="connsiteY13" fmla="*/ 111574 h 316523"/>
              <a:gd name="connsiteX14" fmla="*/ 235194 w 457200"/>
              <a:gd name="connsiteY14" fmla="*/ 59348 h 316523"/>
              <a:gd name="connsiteX15" fmla="*/ 329975 w 457200"/>
              <a:gd name="connsiteY15" fmla="*/ 137248 h 316523"/>
              <a:gd name="connsiteX16" fmla="*/ 335251 w 457200"/>
              <a:gd name="connsiteY16" fmla="*/ 163625 h 316523"/>
              <a:gd name="connsiteX17" fmla="*/ 362155 w 457200"/>
              <a:gd name="connsiteY17" fmla="*/ 165559 h 316523"/>
              <a:gd name="connsiteX18" fmla="*/ 411041 w 457200"/>
              <a:gd name="connsiteY18" fmla="*/ 217610 h 316523"/>
              <a:gd name="connsiteX19" fmla="*/ 358287 w 457200"/>
              <a:gd name="connsiteY19" fmla="*/ 270364 h 316523"/>
              <a:gd name="connsiteX20" fmla="*/ 164856 w 457200"/>
              <a:gd name="connsiteY20" fmla="*/ 182440 h 316523"/>
              <a:gd name="connsiteX21" fmla="*/ 209697 w 457200"/>
              <a:gd name="connsiteY21" fmla="*/ 182440 h 316523"/>
              <a:gd name="connsiteX22" fmla="*/ 209697 w 457200"/>
              <a:gd name="connsiteY22" fmla="*/ 235194 h 316523"/>
              <a:gd name="connsiteX23" fmla="*/ 260692 w 457200"/>
              <a:gd name="connsiteY23" fmla="*/ 235194 h 316523"/>
              <a:gd name="connsiteX24" fmla="*/ 260692 w 457200"/>
              <a:gd name="connsiteY24" fmla="*/ 182440 h 316523"/>
              <a:gd name="connsiteX25" fmla="*/ 305533 w 457200"/>
              <a:gd name="connsiteY25" fmla="*/ 182440 h 316523"/>
              <a:gd name="connsiteX26" fmla="*/ 235194 w 457200"/>
              <a:gd name="connsiteY26" fmla="*/ 112102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7200" h="316523">
                <a:moveTo>
                  <a:pt x="364441" y="130390"/>
                </a:moveTo>
                <a:cubicBezTo>
                  <a:pt x="352484" y="69723"/>
                  <a:pt x="299202" y="24179"/>
                  <a:pt x="235194" y="24179"/>
                </a:cubicBezTo>
                <a:cubicBezTo>
                  <a:pt x="184375" y="24179"/>
                  <a:pt x="140237" y="53018"/>
                  <a:pt x="118257" y="95221"/>
                </a:cubicBezTo>
                <a:cubicBezTo>
                  <a:pt x="65327" y="100848"/>
                  <a:pt x="24179" y="145689"/>
                  <a:pt x="24179" y="200025"/>
                </a:cubicBezTo>
                <a:cubicBezTo>
                  <a:pt x="24179" y="258230"/>
                  <a:pt x="71482" y="305533"/>
                  <a:pt x="129687" y="305533"/>
                </a:cubicBezTo>
                <a:lnTo>
                  <a:pt x="358287" y="305533"/>
                </a:lnTo>
                <a:cubicBezTo>
                  <a:pt x="406820" y="305533"/>
                  <a:pt x="446210" y="266143"/>
                  <a:pt x="446210" y="217610"/>
                </a:cubicBezTo>
                <a:cubicBezTo>
                  <a:pt x="446210" y="171186"/>
                  <a:pt x="410161" y="133555"/>
                  <a:pt x="364441" y="130390"/>
                </a:cubicBezTo>
                <a:close/>
                <a:moveTo>
                  <a:pt x="358287" y="270364"/>
                </a:moveTo>
                <a:lnTo>
                  <a:pt x="129687" y="270364"/>
                </a:lnTo>
                <a:cubicBezTo>
                  <a:pt x="90825" y="270364"/>
                  <a:pt x="59348" y="238887"/>
                  <a:pt x="59348" y="200025"/>
                </a:cubicBezTo>
                <a:cubicBezTo>
                  <a:pt x="59348" y="163977"/>
                  <a:pt x="86253" y="133907"/>
                  <a:pt x="121949" y="130214"/>
                </a:cubicBezTo>
                <a:lnTo>
                  <a:pt x="140765" y="128280"/>
                </a:lnTo>
                <a:lnTo>
                  <a:pt x="149557" y="111574"/>
                </a:lnTo>
                <a:cubicBezTo>
                  <a:pt x="166263" y="79395"/>
                  <a:pt x="198970" y="59348"/>
                  <a:pt x="235194" y="59348"/>
                </a:cubicBezTo>
                <a:cubicBezTo>
                  <a:pt x="281266" y="59348"/>
                  <a:pt x="321007" y="92056"/>
                  <a:pt x="329975" y="137248"/>
                </a:cubicBezTo>
                <a:lnTo>
                  <a:pt x="335251" y="163625"/>
                </a:lnTo>
                <a:lnTo>
                  <a:pt x="362155" y="165559"/>
                </a:lnTo>
                <a:cubicBezTo>
                  <a:pt x="389587" y="167318"/>
                  <a:pt x="411041" y="190354"/>
                  <a:pt x="411041" y="217610"/>
                </a:cubicBezTo>
                <a:cubicBezTo>
                  <a:pt x="411041" y="246624"/>
                  <a:pt x="387301" y="270364"/>
                  <a:pt x="358287" y="270364"/>
                </a:cubicBezTo>
                <a:close/>
                <a:moveTo>
                  <a:pt x="164856" y="182440"/>
                </a:moveTo>
                <a:lnTo>
                  <a:pt x="209697" y="182440"/>
                </a:lnTo>
                <a:lnTo>
                  <a:pt x="209697" y="235194"/>
                </a:lnTo>
                <a:lnTo>
                  <a:pt x="260692" y="235194"/>
                </a:lnTo>
                <a:lnTo>
                  <a:pt x="260692" y="182440"/>
                </a:lnTo>
                <a:lnTo>
                  <a:pt x="305533" y="182440"/>
                </a:lnTo>
                <a:lnTo>
                  <a:pt x="235194" y="112102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733D16-0123-436C-B37D-20C845B19B2C}"/>
              </a:ext>
            </a:extLst>
          </p:cNvPr>
          <p:cNvSpPr/>
          <p:nvPr/>
        </p:nvSpPr>
        <p:spPr>
          <a:xfrm>
            <a:off x="2337530" y="2366249"/>
            <a:ext cx="457200" cy="316523"/>
          </a:xfrm>
          <a:custGeom>
            <a:avLst/>
            <a:gdLst>
              <a:gd name="connsiteX0" fmla="*/ 235194 w 457200"/>
              <a:gd name="connsiteY0" fmla="*/ 59348 h 316523"/>
              <a:gd name="connsiteX1" fmla="*/ 329975 w 457200"/>
              <a:gd name="connsiteY1" fmla="*/ 137248 h 316523"/>
              <a:gd name="connsiteX2" fmla="*/ 335251 w 457200"/>
              <a:gd name="connsiteY2" fmla="*/ 163625 h 316523"/>
              <a:gd name="connsiteX3" fmla="*/ 362155 w 457200"/>
              <a:gd name="connsiteY3" fmla="*/ 165559 h 316523"/>
              <a:gd name="connsiteX4" fmla="*/ 411041 w 457200"/>
              <a:gd name="connsiteY4" fmla="*/ 217610 h 316523"/>
              <a:gd name="connsiteX5" fmla="*/ 358287 w 457200"/>
              <a:gd name="connsiteY5" fmla="*/ 270364 h 316523"/>
              <a:gd name="connsiteX6" fmla="*/ 129687 w 457200"/>
              <a:gd name="connsiteY6" fmla="*/ 270364 h 316523"/>
              <a:gd name="connsiteX7" fmla="*/ 59348 w 457200"/>
              <a:gd name="connsiteY7" fmla="*/ 200025 h 316523"/>
              <a:gd name="connsiteX8" fmla="*/ 121949 w 457200"/>
              <a:gd name="connsiteY8" fmla="*/ 130214 h 316523"/>
              <a:gd name="connsiteX9" fmla="*/ 140765 w 457200"/>
              <a:gd name="connsiteY9" fmla="*/ 128280 h 316523"/>
              <a:gd name="connsiteX10" fmla="*/ 149557 w 457200"/>
              <a:gd name="connsiteY10" fmla="*/ 111574 h 316523"/>
              <a:gd name="connsiteX11" fmla="*/ 235194 w 457200"/>
              <a:gd name="connsiteY11" fmla="*/ 59348 h 316523"/>
              <a:gd name="connsiteX12" fmla="*/ 235194 w 457200"/>
              <a:gd name="connsiteY12" fmla="*/ 24179 h 316523"/>
              <a:gd name="connsiteX13" fmla="*/ 118257 w 457200"/>
              <a:gd name="connsiteY13" fmla="*/ 95221 h 316523"/>
              <a:gd name="connsiteX14" fmla="*/ 24179 w 457200"/>
              <a:gd name="connsiteY14" fmla="*/ 200025 h 316523"/>
              <a:gd name="connsiteX15" fmla="*/ 129687 w 457200"/>
              <a:gd name="connsiteY15" fmla="*/ 305533 h 316523"/>
              <a:gd name="connsiteX16" fmla="*/ 358287 w 457200"/>
              <a:gd name="connsiteY16" fmla="*/ 305533 h 316523"/>
              <a:gd name="connsiteX17" fmla="*/ 446210 w 457200"/>
              <a:gd name="connsiteY17" fmla="*/ 217610 h 316523"/>
              <a:gd name="connsiteX18" fmla="*/ 364441 w 457200"/>
              <a:gd name="connsiteY18" fmla="*/ 130390 h 316523"/>
              <a:gd name="connsiteX19" fmla="*/ 235194 w 457200"/>
              <a:gd name="connsiteY19" fmla="*/ 24179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7200" h="316523">
                <a:moveTo>
                  <a:pt x="235194" y="59348"/>
                </a:moveTo>
                <a:cubicBezTo>
                  <a:pt x="281266" y="59348"/>
                  <a:pt x="321007" y="92056"/>
                  <a:pt x="329975" y="137248"/>
                </a:cubicBezTo>
                <a:lnTo>
                  <a:pt x="335251" y="163625"/>
                </a:lnTo>
                <a:lnTo>
                  <a:pt x="362155" y="165559"/>
                </a:lnTo>
                <a:cubicBezTo>
                  <a:pt x="389587" y="167318"/>
                  <a:pt x="411041" y="190354"/>
                  <a:pt x="411041" y="217610"/>
                </a:cubicBezTo>
                <a:cubicBezTo>
                  <a:pt x="411041" y="246624"/>
                  <a:pt x="387301" y="270364"/>
                  <a:pt x="358287" y="270364"/>
                </a:cubicBezTo>
                <a:lnTo>
                  <a:pt x="129687" y="270364"/>
                </a:lnTo>
                <a:cubicBezTo>
                  <a:pt x="90825" y="270364"/>
                  <a:pt x="59348" y="238887"/>
                  <a:pt x="59348" y="200025"/>
                </a:cubicBezTo>
                <a:cubicBezTo>
                  <a:pt x="59348" y="163977"/>
                  <a:pt x="86253" y="133907"/>
                  <a:pt x="121949" y="130214"/>
                </a:cubicBezTo>
                <a:lnTo>
                  <a:pt x="140765" y="128280"/>
                </a:lnTo>
                <a:lnTo>
                  <a:pt x="149557" y="111574"/>
                </a:lnTo>
                <a:cubicBezTo>
                  <a:pt x="166263" y="79395"/>
                  <a:pt x="198970" y="59348"/>
                  <a:pt x="235194" y="59348"/>
                </a:cubicBezTo>
                <a:moveTo>
                  <a:pt x="235194" y="24179"/>
                </a:moveTo>
                <a:cubicBezTo>
                  <a:pt x="184375" y="24179"/>
                  <a:pt x="140237" y="53018"/>
                  <a:pt x="118257" y="95221"/>
                </a:cubicBezTo>
                <a:cubicBezTo>
                  <a:pt x="65327" y="100848"/>
                  <a:pt x="24179" y="145689"/>
                  <a:pt x="24179" y="200025"/>
                </a:cubicBezTo>
                <a:cubicBezTo>
                  <a:pt x="24179" y="258230"/>
                  <a:pt x="71482" y="305533"/>
                  <a:pt x="129687" y="305533"/>
                </a:cubicBezTo>
                <a:lnTo>
                  <a:pt x="358287" y="305533"/>
                </a:lnTo>
                <a:cubicBezTo>
                  <a:pt x="406820" y="305533"/>
                  <a:pt x="446210" y="266143"/>
                  <a:pt x="446210" y="217610"/>
                </a:cubicBezTo>
                <a:cubicBezTo>
                  <a:pt x="446210" y="171186"/>
                  <a:pt x="410161" y="133555"/>
                  <a:pt x="364441" y="130390"/>
                </a:cubicBezTo>
                <a:cubicBezTo>
                  <a:pt x="352484" y="69723"/>
                  <a:pt x="299202" y="24179"/>
                  <a:pt x="235194" y="24179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B35565-42F9-46F4-88F5-807F3C1E0E38}"/>
              </a:ext>
            </a:extLst>
          </p:cNvPr>
          <p:cNvSpPr/>
          <p:nvPr/>
        </p:nvSpPr>
        <p:spPr>
          <a:xfrm>
            <a:off x="3379349" y="2331079"/>
            <a:ext cx="386862" cy="386862"/>
          </a:xfrm>
          <a:custGeom>
            <a:avLst/>
            <a:gdLst>
              <a:gd name="connsiteX0" fmla="*/ 112102 w 386861"/>
              <a:gd name="connsiteY0" fmla="*/ 182440 h 386861"/>
              <a:gd name="connsiteX1" fmla="*/ 112102 w 386861"/>
              <a:gd name="connsiteY1" fmla="*/ 217610 h 386861"/>
              <a:gd name="connsiteX2" fmla="*/ 287948 w 386861"/>
              <a:gd name="connsiteY2" fmla="*/ 217610 h 386861"/>
              <a:gd name="connsiteX3" fmla="*/ 287948 w 386861"/>
              <a:gd name="connsiteY3" fmla="*/ 182440 h 386861"/>
              <a:gd name="connsiteX4" fmla="*/ 112102 w 386861"/>
              <a:gd name="connsiteY4" fmla="*/ 182440 h 386861"/>
              <a:gd name="connsiteX5" fmla="*/ 200025 w 386861"/>
              <a:gd name="connsiteY5" fmla="*/ 24179 h 386861"/>
              <a:gd name="connsiteX6" fmla="*/ 24179 w 386861"/>
              <a:gd name="connsiteY6" fmla="*/ 200025 h 386861"/>
              <a:gd name="connsiteX7" fmla="*/ 200025 w 386861"/>
              <a:gd name="connsiteY7" fmla="*/ 375871 h 386861"/>
              <a:gd name="connsiteX8" fmla="*/ 375871 w 386861"/>
              <a:gd name="connsiteY8" fmla="*/ 200025 h 386861"/>
              <a:gd name="connsiteX9" fmla="*/ 200025 w 386861"/>
              <a:gd name="connsiteY9" fmla="*/ 24179 h 386861"/>
              <a:gd name="connsiteX10" fmla="*/ 200025 w 386861"/>
              <a:gd name="connsiteY10" fmla="*/ 340702 h 386861"/>
              <a:gd name="connsiteX11" fmla="*/ 59348 w 386861"/>
              <a:gd name="connsiteY11" fmla="*/ 200025 h 386861"/>
              <a:gd name="connsiteX12" fmla="*/ 200025 w 386861"/>
              <a:gd name="connsiteY12" fmla="*/ 59348 h 386861"/>
              <a:gd name="connsiteX13" fmla="*/ 340702 w 386861"/>
              <a:gd name="connsiteY13" fmla="*/ 200025 h 386861"/>
              <a:gd name="connsiteX14" fmla="*/ 200025 w 386861"/>
              <a:gd name="connsiteY14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861" h="386861">
                <a:moveTo>
                  <a:pt x="112102" y="182440"/>
                </a:moveTo>
                <a:lnTo>
                  <a:pt x="112102" y="217610"/>
                </a:lnTo>
                <a:lnTo>
                  <a:pt x="287948" y="217610"/>
                </a:lnTo>
                <a:lnTo>
                  <a:pt x="287948" y="182440"/>
                </a:lnTo>
                <a:lnTo>
                  <a:pt x="112102" y="182440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40AAA6-8860-41A9-B45F-B160F74B5A4B}"/>
              </a:ext>
            </a:extLst>
          </p:cNvPr>
          <p:cNvSpPr/>
          <p:nvPr/>
        </p:nvSpPr>
        <p:spPr>
          <a:xfrm>
            <a:off x="4350830" y="2366249"/>
            <a:ext cx="457200" cy="316523"/>
          </a:xfrm>
          <a:custGeom>
            <a:avLst/>
            <a:gdLst>
              <a:gd name="connsiteX0" fmla="*/ 375871 w 457200"/>
              <a:gd name="connsiteY0" fmla="*/ 270364 h 316523"/>
              <a:gd name="connsiteX1" fmla="*/ 410865 w 457200"/>
              <a:gd name="connsiteY1" fmla="*/ 235194 h 316523"/>
              <a:gd name="connsiteX2" fmla="*/ 411041 w 457200"/>
              <a:gd name="connsiteY2" fmla="*/ 59348 h 316523"/>
              <a:gd name="connsiteX3" fmla="*/ 375871 w 457200"/>
              <a:gd name="connsiteY3" fmla="*/ 24179 h 316523"/>
              <a:gd name="connsiteX4" fmla="*/ 94517 w 457200"/>
              <a:gd name="connsiteY4" fmla="*/ 24179 h 316523"/>
              <a:gd name="connsiteX5" fmla="*/ 59348 w 457200"/>
              <a:gd name="connsiteY5" fmla="*/ 59348 h 316523"/>
              <a:gd name="connsiteX6" fmla="*/ 59348 w 457200"/>
              <a:gd name="connsiteY6" fmla="*/ 235194 h 316523"/>
              <a:gd name="connsiteX7" fmla="*/ 94517 w 457200"/>
              <a:gd name="connsiteY7" fmla="*/ 270364 h 316523"/>
              <a:gd name="connsiteX8" fmla="*/ 24179 w 457200"/>
              <a:gd name="connsiteY8" fmla="*/ 270364 h 316523"/>
              <a:gd name="connsiteX9" fmla="*/ 24179 w 457200"/>
              <a:gd name="connsiteY9" fmla="*/ 305533 h 316523"/>
              <a:gd name="connsiteX10" fmla="*/ 446210 w 457200"/>
              <a:gd name="connsiteY10" fmla="*/ 305533 h 316523"/>
              <a:gd name="connsiteX11" fmla="*/ 446210 w 457200"/>
              <a:gd name="connsiteY11" fmla="*/ 270364 h 316523"/>
              <a:gd name="connsiteX12" fmla="*/ 375871 w 457200"/>
              <a:gd name="connsiteY12" fmla="*/ 270364 h 316523"/>
              <a:gd name="connsiteX13" fmla="*/ 94517 w 457200"/>
              <a:gd name="connsiteY13" fmla="*/ 235194 h 316523"/>
              <a:gd name="connsiteX14" fmla="*/ 94517 w 457200"/>
              <a:gd name="connsiteY14" fmla="*/ 59348 h 316523"/>
              <a:gd name="connsiteX15" fmla="*/ 375871 w 457200"/>
              <a:gd name="connsiteY15" fmla="*/ 59348 h 316523"/>
              <a:gd name="connsiteX16" fmla="*/ 375871 w 457200"/>
              <a:gd name="connsiteY16" fmla="*/ 235370 h 316523"/>
              <a:gd name="connsiteX17" fmla="*/ 94517 w 457200"/>
              <a:gd name="connsiteY17" fmla="*/ 235194 h 316523"/>
              <a:gd name="connsiteX18" fmla="*/ 252779 w 457200"/>
              <a:gd name="connsiteY18" fmla="*/ 114388 h 316523"/>
              <a:gd name="connsiteX19" fmla="*/ 147271 w 457200"/>
              <a:gd name="connsiteY19" fmla="*/ 217610 h 316523"/>
              <a:gd name="connsiteX20" fmla="*/ 252779 w 457200"/>
              <a:gd name="connsiteY20" fmla="*/ 169780 h 316523"/>
              <a:gd name="connsiteX21" fmla="*/ 252779 w 457200"/>
              <a:gd name="connsiteY21" fmla="*/ 208290 h 316523"/>
              <a:gd name="connsiteX22" fmla="*/ 323118 w 457200"/>
              <a:gd name="connsiteY22" fmla="*/ 142523 h 316523"/>
              <a:gd name="connsiteX23" fmla="*/ 252779 w 457200"/>
              <a:gd name="connsiteY23" fmla="*/ 76933 h 316523"/>
              <a:gd name="connsiteX24" fmla="*/ 252779 w 457200"/>
              <a:gd name="connsiteY24" fmla="*/ 114388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7200" h="316523">
                <a:moveTo>
                  <a:pt x="375871" y="270364"/>
                </a:moveTo>
                <a:cubicBezTo>
                  <a:pt x="395214" y="270364"/>
                  <a:pt x="410865" y="254537"/>
                  <a:pt x="410865" y="235194"/>
                </a:cubicBezTo>
                <a:lnTo>
                  <a:pt x="411041" y="59348"/>
                </a:lnTo>
                <a:cubicBezTo>
                  <a:pt x="411041" y="39829"/>
                  <a:pt x="395214" y="24179"/>
                  <a:pt x="375871" y="24179"/>
                </a:cubicBezTo>
                <a:lnTo>
                  <a:pt x="94517" y="24179"/>
                </a:lnTo>
                <a:cubicBezTo>
                  <a:pt x="74998" y="24179"/>
                  <a:pt x="59348" y="39829"/>
                  <a:pt x="59348" y="59348"/>
                </a:cubicBezTo>
                <a:lnTo>
                  <a:pt x="59348" y="235194"/>
                </a:lnTo>
                <a:cubicBezTo>
                  <a:pt x="59348" y="254537"/>
                  <a:pt x="74998" y="270364"/>
                  <a:pt x="94517" y="270364"/>
                </a:cubicBezTo>
                <a:lnTo>
                  <a:pt x="24179" y="270364"/>
                </a:lnTo>
                <a:lnTo>
                  <a:pt x="24179" y="305533"/>
                </a:lnTo>
                <a:lnTo>
                  <a:pt x="446210" y="305533"/>
                </a:lnTo>
                <a:lnTo>
                  <a:pt x="446210" y="270364"/>
                </a:lnTo>
                <a:lnTo>
                  <a:pt x="375871" y="270364"/>
                </a:lnTo>
                <a:close/>
                <a:moveTo>
                  <a:pt x="94517" y="235194"/>
                </a:moveTo>
                <a:lnTo>
                  <a:pt x="94517" y="59348"/>
                </a:lnTo>
                <a:lnTo>
                  <a:pt x="375871" y="59348"/>
                </a:lnTo>
                <a:lnTo>
                  <a:pt x="375871" y="235370"/>
                </a:lnTo>
                <a:lnTo>
                  <a:pt x="94517" y="235194"/>
                </a:lnTo>
                <a:close/>
                <a:moveTo>
                  <a:pt x="252779" y="114388"/>
                </a:moveTo>
                <a:cubicBezTo>
                  <a:pt x="184375" y="123884"/>
                  <a:pt x="157119" y="170659"/>
                  <a:pt x="147271" y="217610"/>
                </a:cubicBezTo>
                <a:cubicBezTo>
                  <a:pt x="171714" y="184726"/>
                  <a:pt x="203894" y="169780"/>
                  <a:pt x="252779" y="169780"/>
                </a:cubicBezTo>
                <a:lnTo>
                  <a:pt x="252779" y="208290"/>
                </a:lnTo>
                <a:lnTo>
                  <a:pt x="323118" y="142523"/>
                </a:lnTo>
                <a:lnTo>
                  <a:pt x="252779" y="76933"/>
                </a:lnTo>
                <a:lnTo>
                  <a:pt x="252779" y="114388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D0AD39-D335-4124-B525-7EE390453BEF}"/>
              </a:ext>
            </a:extLst>
          </p:cNvPr>
          <p:cNvSpPr/>
          <p:nvPr/>
        </p:nvSpPr>
        <p:spPr>
          <a:xfrm>
            <a:off x="5427819" y="2331079"/>
            <a:ext cx="316523" cy="386862"/>
          </a:xfrm>
          <a:custGeom>
            <a:avLst/>
            <a:gdLst>
              <a:gd name="connsiteX0" fmla="*/ 200025 w 316523"/>
              <a:gd name="connsiteY0" fmla="*/ 24179 h 386861"/>
              <a:gd name="connsiteX1" fmla="*/ 59348 w 316523"/>
              <a:gd name="connsiteY1" fmla="*/ 24179 h 386861"/>
              <a:gd name="connsiteX2" fmla="*/ 24355 w 316523"/>
              <a:gd name="connsiteY2" fmla="*/ 59348 h 386861"/>
              <a:gd name="connsiteX3" fmla="*/ 24179 w 316523"/>
              <a:gd name="connsiteY3" fmla="*/ 340702 h 386861"/>
              <a:gd name="connsiteX4" fmla="*/ 59172 w 316523"/>
              <a:gd name="connsiteY4" fmla="*/ 375871 h 386861"/>
              <a:gd name="connsiteX5" fmla="*/ 270364 w 316523"/>
              <a:gd name="connsiteY5" fmla="*/ 375871 h 386861"/>
              <a:gd name="connsiteX6" fmla="*/ 305533 w 316523"/>
              <a:gd name="connsiteY6" fmla="*/ 340702 h 386861"/>
              <a:gd name="connsiteX7" fmla="*/ 305533 w 316523"/>
              <a:gd name="connsiteY7" fmla="*/ 129687 h 386861"/>
              <a:gd name="connsiteX8" fmla="*/ 200025 w 316523"/>
              <a:gd name="connsiteY8" fmla="*/ 24179 h 386861"/>
              <a:gd name="connsiteX9" fmla="*/ 59348 w 316523"/>
              <a:gd name="connsiteY9" fmla="*/ 340702 h 386861"/>
              <a:gd name="connsiteX10" fmla="*/ 59348 w 316523"/>
              <a:gd name="connsiteY10" fmla="*/ 59348 h 386861"/>
              <a:gd name="connsiteX11" fmla="*/ 182440 w 316523"/>
              <a:gd name="connsiteY11" fmla="*/ 59348 h 386861"/>
              <a:gd name="connsiteX12" fmla="*/ 182440 w 316523"/>
              <a:gd name="connsiteY12" fmla="*/ 147271 h 386861"/>
              <a:gd name="connsiteX13" fmla="*/ 270364 w 316523"/>
              <a:gd name="connsiteY13" fmla="*/ 147271 h 386861"/>
              <a:gd name="connsiteX14" fmla="*/ 270364 w 316523"/>
              <a:gd name="connsiteY14" fmla="*/ 340702 h 386861"/>
              <a:gd name="connsiteX15" fmla="*/ 59348 w 316523"/>
              <a:gd name="connsiteY15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523" h="386861">
                <a:moveTo>
                  <a:pt x="200025" y="24179"/>
                </a:moveTo>
                <a:lnTo>
                  <a:pt x="59348" y="24179"/>
                </a:lnTo>
                <a:cubicBezTo>
                  <a:pt x="40005" y="24179"/>
                  <a:pt x="24355" y="40005"/>
                  <a:pt x="24355" y="59348"/>
                </a:cubicBezTo>
                <a:lnTo>
                  <a:pt x="24179" y="340702"/>
                </a:lnTo>
                <a:cubicBezTo>
                  <a:pt x="24179" y="360045"/>
                  <a:pt x="39829" y="375871"/>
                  <a:pt x="59172" y="375871"/>
                </a:cubicBezTo>
                <a:lnTo>
                  <a:pt x="270364" y="375871"/>
                </a:lnTo>
                <a:cubicBezTo>
                  <a:pt x="289707" y="375871"/>
                  <a:pt x="305533" y="360045"/>
                  <a:pt x="305533" y="340702"/>
                </a:cubicBezTo>
                <a:lnTo>
                  <a:pt x="305533" y="129687"/>
                </a:lnTo>
                <a:lnTo>
                  <a:pt x="200025" y="24179"/>
                </a:lnTo>
                <a:close/>
                <a:moveTo>
                  <a:pt x="59348" y="340702"/>
                </a:moveTo>
                <a:lnTo>
                  <a:pt x="59348" y="59348"/>
                </a:lnTo>
                <a:lnTo>
                  <a:pt x="182440" y="59348"/>
                </a:lnTo>
                <a:lnTo>
                  <a:pt x="182440" y="147271"/>
                </a:lnTo>
                <a:lnTo>
                  <a:pt x="270364" y="147271"/>
                </a:lnTo>
                <a:lnTo>
                  <a:pt x="270364" y="340702"/>
                </a:lnTo>
                <a:lnTo>
                  <a:pt x="59348" y="340702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043A76-D6FF-4BB1-AD43-FD4817D7A085}"/>
              </a:ext>
            </a:extLst>
          </p:cNvPr>
          <p:cNvSpPr/>
          <p:nvPr/>
        </p:nvSpPr>
        <p:spPr>
          <a:xfrm>
            <a:off x="6487223" y="2313495"/>
            <a:ext cx="228600" cy="422031"/>
          </a:xfrm>
          <a:custGeom>
            <a:avLst/>
            <a:gdLst>
              <a:gd name="connsiteX0" fmla="*/ 191233 w 228600"/>
              <a:gd name="connsiteY0" fmla="*/ 112102 h 422031"/>
              <a:gd name="connsiteX1" fmla="*/ 191233 w 228600"/>
              <a:gd name="connsiteY1" fmla="*/ 314325 h 422031"/>
              <a:gd name="connsiteX2" fmla="*/ 120894 w 228600"/>
              <a:gd name="connsiteY2" fmla="*/ 384664 h 422031"/>
              <a:gd name="connsiteX3" fmla="*/ 50556 w 228600"/>
              <a:gd name="connsiteY3" fmla="*/ 314325 h 422031"/>
              <a:gd name="connsiteX4" fmla="*/ 50556 w 228600"/>
              <a:gd name="connsiteY4" fmla="*/ 94517 h 422031"/>
              <a:gd name="connsiteX5" fmla="*/ 94517 w 228600"/>
              <a:gd name="connsiteY5" fmla="*/ 50556 h 422031"/>
              <a:gd name="connsiteX6" fmla="*/ 138479 w 228600"/>
              <a:gd name="connsiteY6" fmla="*/ 94517 h 422031"/>
              <a:gd name="connsiteX7" fmla="*/ 138479 w 228600"/>
              <a:gd name="connsiteY7" fmla="*/ 279156 h 422031"/>
              <a:gd name="connsiteX8" fmla="*/ 120894 w 228600"/>
              <a:gd name="connsiteY8" fmla="*/ 296741 h 422031"/>
              <a:gd name="connsiteX9" fmla="*/ 103310 w 228600"/>
              <a:gd name="connsiteY9" fmla="*/ 279156 h 422031"/>
              <a:gd name="connsiteX10" fmla="*/ 103310 w 228600"/>
              <a:gd name="connsiteY10" fmla="*/ 112102 h 422031"/>
              <a:gd name="connsiteX11" fmla="*/ 76933 w 228600"/>
              <a:gd name="connsiteY11" fmla="*/ 112102 h 422031"/>
              <a:gd name="connsiteX12" fmla="*/ 76933 w 228600"/>
              <a:gd name="connsiteY12" fmla="*/ 279156 h 422031"/>
              <a:gd name="connsiteX13" fmla="*/ 120894 w 228600"/>
              <a:gd name="connsiteY13" fmla="*/ 323118 h 422031"/>
              <a:gd name="connsiteX14" fmla="*/ 164856 w 228600"/>
              <a:gd name="connsiteY14" fmla="*/ 279156 h 422031"/>
              <a:gd name="connsiteX15" fmla="*/ 164856 w 228600"/>
              <a:gd name="connsiteY15" fmla="*/ 94517 h 422031"/>
              <a:gd name="connsiteX16" fmla="*/ 94517 w 228600"/>
              <a:gd name="connsiteY16" fmla="*/ 24179 h 422031"/>
              <a:gd name="connsiteX17" fmla="*/ 24179 w 228600"/>
              <a:gd name="connsiteY17" fmla="*/ 94517 h 422031"/>
              <a:gd name="connsiteX18" fmla="*/ 24179 w 228600"/>
              <a:gd name="connsiteY18" fmla="*/ 314325 h 422031"/>
              <a:gd name="connsiteX19" fmla="*/ 120894 w 228600"/>
              <a:gd name="connsiteY19" fmla="*/ 411041 h 422031"/>
              <a:gd name="connsiteX20" fmla="*/ 217610 w 228600"/>
              <a:gd name="connsiteY20" fmla="*/ 314325 h 422031"/>
              <a:gd name="connsiteX21" fmla="*/ 217610 w 228600"/>
              <a:gd name="connsiteY21" fmla="*/ 112102 h 422031"/>
              <a:gd name="connsiteX22" fmla="*/ 191233 w 228600"/>
              <a:gd name="connsiteY22" fmla="*/ 112102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8600" h="422031">
                <a:moveTo>
                  <a:pt x="191233" y="112102"/>
                </a:moveTo>
                <a:lnTo>
                  <a:pt x="191233" y="314325"/>
                </a:lnTo>
                <a:cubicBezTo>
                  <a:pt x="191233" y="353187"/>
                  <a:pt x="159756" y="384664"/>
                  <a:pt x="120894" y="384664"/>
                </a:cubicBezTo>
                <a:cubicBezTo>
                  <a:pt x="82032" y="384664"/>
                  <a:pt x="50556" y="353187"/>
                  <a:pt x="50556" y="314325"/>
                </a:cubicBezTo>
                <a:lnTo>
                  <a:pt x="50556" y="94517"/>
                </a:lnTo>
                <a:cubicBezTo>
                  <a:pt x="50556" y="70251"/>
                  <a:pt x="70251" y="50556"/>
                  <a:pt x="94517" y="50556"/>
                </a:cubicBezTo>
                <a:cubicBezTo>
                  <a:pt x="118784" y="50556"/>
                  <a:pt x="138479" y="70251"/>
                  <a:pt x="138479" y="94517"/>
                </a:cubicBezTo>
                <a:lnTo>
                  <a:pt x="138479" y="279156"/>
                </a:lnTo>
                <a:cubicBezTo>
                  <a:pt x="138479" y="288827"/>
                  <a:pt x="130566" y="296741"/>
                  <a:pt x="120894" y="296741"/>
                </a:cubicBezTo>
                <a:cubicBezTo>
                  <a:pt x="111223" y="296741"/>
                  <a:pt x="103310" y="288827"/>
                  <a:pt x="103310" y="279156"/>
                </a:cubicBezTo>
                <a:lnTo>
                  <a:pt x="103310" y="112102"/>
                </a:lnTo>
                <a:lnTo>
                  <a:pt x="76933" y="112102"/>
                </a:lnTo>
                <a:lnTo>
                  <a:pt x="76933" y="279156"/>
                </a:lnTo>
                <a:cubicBezTo>
                  <a:pt x="76933" y="303423"/>
                  <a:pt x="96628" y="323118"/>
                  <a:pt x="120894" y="323118"/>
                </a:cubicBezTo>
                <a:cubicBezTo>
                  <a:pt x="145161" y="323118"/>
                  <a:pt x="164856" y="303423"/>
                  <a:pt x="164856" y="279156"/>
                </a:cubicBezTo>
                <a:lnTo>
                  <a:pt x="164856" y="94517"/>
                </a:lnTo>
                <a:cubicBezTo>
                  <a:pt x="164856" y="55655"/>
                  <a:pt x="133379" y="24179"/>
                  <a:pt x="94517" y="24179"/>
                </a:cubicBezTo>
                <a:cubicBezTo>
                  <a:pt x="55655" y="24179"/>
                  <a:pt x="24179" y="55655"/>
                  <a:pt x="24179" y="94517"/>
                </a:cubicBezTo>
                <a:lnTo>
                  <a:pt x="24179" y="314325"/>
                </a:lnTo>
                <a:cubicBezTo>
                  <a:pt x="24179" y="367782"/>
                  <a:pt x="67437" y="411041"/>
                  <a:pt x="120894" y="411041"/>
                </a:cubicBezTo>
                <a:cubicBezTo>
                  <a:pt x="174352" y="411041"/>
                  <a:pt x="217610" y="367782"/>
                  <a:pt x="217610" y="314325"/>
                </a:cubicBezTo>
                <a:lnTo>
                  <a:pt x="217610" y="112102"/>
                </a:lnTo>
                <a:lnTo>
                  <a:pt x="191233" y="112102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D0281B5-8D8E-47C8-9627-F32542C33001}"/>
              </a:ext>
            </a:extLst>
          </p:cNvPr>
          <p:cNvSpPr/>
          <p:nvPr/>
        </p:nvSpPr>
        <p:spPr>
          <a:xfrm>
            <a:off x="7405949" y="2366249"/>
            <a:ext cx="386862" cy="316523"/>
          </a:xfrm>
          <a:custGeom>
            <a:avLst/>
            <a:gdLst>
              <a:gd name="connsiteX0" fmla="*/ 150261 w 386861"/>
              <a:gd name="connsiteY0" fmla="*/ 59348 h 316523"/>
              <a:gd name="connsiteX1" fmla="*/ 185430 w 386861"/>
              <a:gd name="connsiteY1" fmla="*/ 94517 h 316523"/>
              <a:gd name="connsiteX2" fmla="*/ 340702 w 386861"/>
              <a:gd name="connsiteY2" fmla="*/ 94517 h 316523"/>
              <a:gd name="connsiteX3" fmla="*/ 340702 w 386861"/>
              <a:gd name="connsiteY3" fmla="*/ 270364 h 316523"/>
              <a:gd name="connsiteX4" fmla="*/ 59348 w 386861"/>
              <a:gd name="connsiteY4" fmla="*/ 270364 h 316523"/>
              <a:gd name="connsiteX5" fmla="*/ 59348 w 386861"/>
              <a:gd name="connsiteY5" fmla="*/ 59348 h 316523"/>
              <a:gd name="connsiteX6" fmla="*/ 150261 w 386861"/>
              <a:gd name="connsiteY6" fmla="*/ 59348 h 316523"/>
              <a:gd name="connsiteX7" fmla="*/ 164856 w 386861"/>
              <a:gd name="connsiteY7" fmla="*/ 24179 h 316523"/>
              <a:gd name="connsiteX8" fmla="*/ 59348 w 386861"/>
              <a:gd name="connsiteY8" fmla="*/ 24179 h 316523"/>
              <a:gd name="connsiteX9" fmla="*/ 24355 w 386861"/>
              <a:gd name="connsiteY9" fmla="*/ 59348 h 316523"/>
              <a:gd name="connsiteX10" fmla="*/ 24179 w 386861"/>
              <a:gd name="connsiteY10" fmla="*/ 270364 h 316523"/>
              <a:gd name="connsiteX11" fmla="*/ 59348 w 386861"/>
              <a:gd name="connsiteY11" fmla="*/ 305533 h 316523"/>
              <a:gd name="connsiteX12" fmla="*/ 340702 w 386861"/>
              <a:gd name="connsiteY12" fmla="*/ 305533 h 316523"/>
              <a:gd name="connsiteX13" fmla="*/ 375871 w 386861"/>
              <a:gd name="connsiteY13" fmla="*/ 270364 h 316523"/>
              <a:gd name="connsiteX14" fmla="*/ 375871 w 386861"/>
              <a:gd name="connsiteY14" fmla="*/ 94517 h 316523"/>
              <a:gd name="connsiteX15" fmla="*/ 340702 w 386861"/>
              <a:gd name="connsiteY15" fmla="*/ 59348 h 316523"/>
              <a:gd name="connsiteX16" fmla="*/ 200025 w 386861"/>
              <a:gd name="connsiteY16" fmla="*/ 59348 h 316523"/>
              <a:gd name="connsiteX17" fmla="*/ 164856 w 386861"/>
              <a:gd name="connsiteY17" fmla="*/ 24179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6861" h="316523">
                <a:moveTo>
                  <a:pt x="150261" y="59348"/>
                </a:moveTo>
                <a:lnTo>
                  <a:pt x="185430" y="94517"/>
                </a:lnTo>
                <a:lnTo>
                  <a:pt x="340702" y="94517"/>
                </a:lnTo>
                <a:lnTo>
                  <a:pt x="340702" y="270364"/>
                </a:lnTo>
                <a:lnTo>
                  <a:pt x="59348" y="270364"/>
                </a:lnTo>
                <a:lnTo>
                  <a:pt x="59348" y="59348"/>
                </a:lnTo>
                <a:lnTo>
                  <a:pt x="150261" y="59348"/>
                </a:lnTo>
                <a:moveTo>
                  <a:pt x="164856" y="24179"/>
                </a:moveTo>
                <a:lnTo>
                  <a:pt x="59348" y="24179"/>
                </a:lnTo>
                <a:cubicBezTo>
                  <a:pt x="40005" y="24179"/>
                  <a:pt x="24355" y="40005"/>
                  <a:pt x="24355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94517"/>
                </a:lnTo>
                <a:cubicBezTo>
                  <a:pt x="375871" y="75174"/>
                  <a:pt x="360045" y="59348"/>
                  <a:pt x="340702" y="59348"/>
                </a:cubicBezTo>
                <a:lnTo>
                  <a:pt x="200025" y="59348"/>
                </a:lnTo>
                <a:lnTo>
                  <a:pt x="164856" y="24179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000A924-7A5B-44C6-B752-A6665DB7F30D}"/>
              </a:ext>
            </a:extLst>
          </p:cNvPr>
          <p:cNvSpPr/>
          <p:nvPr/>
        </p:nvSpPr>
        <p:spPr>
          <a:xfrm>
            <a:off x="8395015" y="2348664"/>
            <a:ext cx="422031" cy="351693"/>
          </a:xfrm>
          <a:custGeom>
            <a:avLst/>
            <a:gdLst>
              <a:gd name="connsiteX0" fmla="*/ 375871 w 422031"/>
              <a:gd name="connsiteY0" fmla="*/ 24179 h 351692"/>
              <a:gd name="connsiteX1" fmla="*/ 59348 w 422031"/>
              <a:gd name="connsiteY1" fmla="*/ 24179 h 351692"/>
              <a:gd name="connsiteX2" fmla="*/ 24179 w 422031"/>
              <a:gd name="connsiteY2" fmla="*/ 59348 h 351692"/>
              <a:gd name="connsiteX3" fmla="*/ 24179 w 422031"/>
              <a:gd name="connsiteY3" fmla="*/ 305533 h 351692"/>
              <a:gd name="connsiteX4" fmla="*/ 59348 w 422031"/>
              <a:gd name="connsiteY4" fmla="*/ 340702 h 351692"/>
              <a:gd name="connsiteX5" fmla="*/ 375871 w 422031"/>
              <a:gd name="connsiteY5" fmla="*/ 340702 h 351692"/>
              <a:gd name="connsiteX6" fmla="*/ 411041 w 422031"/>
              <a:gd name="connsiteY6" fmla="*/ 305533 h 351692"/>
              <a:gd name="connsiteX7" fmla="*/ 411041 w 422031"/>
              <a:gd name="connsiteY7" fmla="*/ 59348 h 351692"/>
              <a:gd name="connsiteX8" fmla="*/ 375871 w 422031"/>
              <a:gd name="connsiteY8" fmla="*/ 24179 h 351692"/>
              <a:gd name="connsiteX9" fmla="*/ 375871 w 422031"/>
              <a:gd name="connsiteY9" fmla="*/ 304126 h 351692"/>
              <a:gd name="connsiteX10" fmla="*/ 374465 w 422031"/>
              <a:gd name="connsiteY10" fmla="*/ 305533 h 351692"/>
              <a:gd name="connsiteX11" fmla="*/ 59348 w 422031"/>
              <a:gd name="connsiteY11" fmla="*/ 305533 h 351692"/>
              <a:gd name="connsiteX12" fmla="*/ 59348 w 422031"/>
              <a:gd name="connsiteY12" fmla="*/ 60755 h 351692"/>
              <a:gd name="connsiteX13" fmla="*/ 60755 w 422031"/>
              <a:gd name="connsiteY13" fmla="*/ 59348 h 351692"/>
              <a:gd name="connsiteX14" fmla="*/ 374289 w 422031"/>
              <a:gd name="connsiteY14" fmla="*/ 59348 h 351692"/>
              <a:gd name="connsiteX15" fmla="*/ 375696 w 422031"/>
              <a:gd name="connsiteY15" fmla="*/ 60755 h 351692"/>
              <a:gd name="connsiteX16" fmla="*/ 375696 w 422031"/>
              <a:gd name="connsiteY16" fmla="*/ 304126 h 351692"/>
              <a:gd name="connsiteX17" fmla="*/ 200025 w 422031"/>
              <a:gd name="connsiteY17" fmla="*/ 244163 h 351692"/>
              <a:gd name="connsiteX18" fmla="*/ 156064 w 422031"/>
              <a:gd name="connsiteY18" fmla="*/ 191233 h 351692"/>
              <a:gd name="connsiteX19" fmla="*/ 94517 w 422031"/>
              <a:gd name="connsiteY19" fmla="*/ 270364 h 351692"/>
              <a:gd name="connsiteX20" fmla="*/ 340702 w 422031"/>
              <a:gd name="connsiteY20" fmla="*/ 270364 h 351692"/>
              <a:gd name="connsiteX21" fmla="*/ 261571 w 422031"/>
              <a:gd name="connsiteY21" fmla="*/ 164856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2031" h="351692">
                <a:moveTo>
                  <a:pt x="375871" y="24179"/>
                </a:moveTo>
                <a:lnTo>
                  <a:pt x="59348" y="24179"/>
                </a:lnTo>
                <a:cubicBezTo>
                  <a:pt x="41763" y="24179"/>
                  <a:pt x="24179" y="41763"/>
                  <a:pt x="24179" y="59348"/>
                </a:cubicBezTo>
                <a:lnTo>
                  <a:pt x="24179" y="305533"/>
                </a:lnTo>
                <a:cubicBezTo>
                  <a:pt x="24179" y="324876"/>
                  <a:pt x="40005" y="340702"/>
                  <a:pt x="59348" y="340702"/>
                </a:cubicBezTo>
                <a:lnTo>
                  <a:pt x="375871" y="340702"/>
                </a:lnTo>
                <a:cubicBezTo>
                  <a:pt x="393456" y="340702"/>
                  <a:pt x="411041" y="323118"/>
                  <a:pt x="411041" y="305533"/>
                </a:cubicBezTo>
                <a:lnTo>
                  <a:pt x="411041" y="59348"/>
                </a:lnTo>
                <a:cubicBezTo>
                  <a:pt x="411041" y="41763"/>
                  <a:pt x="393456" y="24179"/>
                  <a:pt x="375871" y="24179"/>
                </a:cubicBezTo>
                <a:close/>
                <a:moveTo>
                  <a:pt x="375871" y="304126"/>
                </a:moveTo>
                <a:cubicBezTo>
                  <a:pt x="375520" y="304654"/>
                  <a:pt x="374816" y="305181"/>
                  <a:pt x="374465" y="305533"/>
                </a:cubicBezTo>
                <a:lnTo>
                  <a:pt x="59348" y="305533"/>
                </a:lnTo>
                <a:lnTo>
                  <a:pt x="59348" y="60755"/>
                </a:lnTo>
                <a:lnTo>
                  <a:pt x="60755" y="59348"/>
                </a:lnTo>
                <a:lnTo>
                  <a:pt x="374289" y="59348"/>
                </a:lnTo>
                <a:cubicBezTo>
                  <a:pt x="374816" y="59700"/>
                  <a:pt x="375344" y="60403"/>
                  <a:pt x="375696" y="60755"/>
                </a:cubicBezTo>
                <a:lnTo>
                  <a:pt x="375696" y="304126"/>
                </a:lnTo>
                <a:close/>
                <a:moveTo>
                  <a:pt x="200025" y="244163"/>
                </a:moveTo>
                <a:lnTo>
                  <a:pt x="156064" y="191233"/>
                </a:lnTo>
                <a:lnTo>
                  <a:pt x="94517" y="270364"/>
                </a:lnTo>
                <a:lnTo>
                  <a:pt x="340702" y="270364"/>
                </a:lnTo>
                <a:lnTo>
                  <a:pt x="261571" y="164856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1C7AF2A-EC7C-4BC1-B7C7-DF4D8C79DECD}"/>
              </a:ext>
            </a:extLst>
          </p:cNvPr>
          <p:cNvSpPr/>
          <p:nvPr/>
        </p:nvSpPr>
        <p:spPr>
          <a:xfrm>
            <a:off x="9436834" y="2383833"/>
            <a:ext cx="351693" cy="298939"/>
          </a:xfrm>
          <a:custGeom>
            <a:avLst/>
            <a:gdLst>
              <a:gd name="connsiteX0" fmla="*/ 147271 w 351692"/>
              <a:gd name="connsiteY0" fmla="*/ 94517 h 298938"/>
              <a:gd name="connsiteX1" fmla="*/ 147271 w 351692"/>
              <a:gd name="connsiteY1" fmla="*/ 24179 h 298938"/>
              <a:gd name="connsiteX2" fmla="*/ 24179 w 351692"/>
              <a:gd name="connsiteY2" fmla="*/ 147271 h 298938"/>
              <a:gd name="connsiteX3" fmla="*/ 147271 w 351692"/>
              <a:gd name="connsiteY3" fmla="*/ 270364 h 298938"/>
              <a:gd name="connsiteX4" fmla="*/ 147271 w 351692"/>
              <a:gd name="connsiteY4" fmla="*/ 198267 h 298938"/>
              <a:gd name="connsiteX5" fmla="*/ 340702 w 351692"/>
              <a:gd name="connsiteY5" fmla="*/ 287948 h 298938"/>
              <a:gd name="connsiteX6" fmla="*/ 147271 w 351692"/>
              <a:gd name="connsiteY6" fmla="*/ 94517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298938">
                <a:moveTo>
                  <a:pt x="147271" y="94517"/>
                </a:moveTo>
                <a:lnTo>
                  <a:pt x="147271" y="24179"/>
                </a:lnTo>
                <a:lnTo>
                  <a:pt x="24179" y="147271"/>
                </a:lnTo>
                <a:lnTo>
                  <a:pt x="147271" y="270364"/>
                </a:lnTo>
                <a:lnTo>
                  <a:pt x="147271" y="198267"/>
                </a:lnTo>
                <a:cubicBezTo>
                  <a:pt x="235194" y="198267"/>
                  <a:pt x="296741" y="226402"/>
                  <a:pt x="340702" y="287948"/>
                </a:cubicBezTo>
                <a:cubicBezTo>
                  <a:pt x="323118" y="200025"/>
                  <a:pt x="270364" y="112102"/>
                  <a:pt x="147271" y="94517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694149-8010-4115-9996-933CA7DC24FB}"/>
              </a:ext>
            </a:extLst>
          </p:cNvPr>
          <p:cNvSpPr/>
          <p:nvPr/>
        </p:nvSpPr>
        <p:spPr>
          <a:xfrm>
            <a:off x="10425900" y="2348664"/>
            <a:ext cx="404446" cy="351693"/>
          </a:xfrm>
          <a:custGeom>
            <a:avLst/>
            <a:gdLst>
              <a:gd name="connsiteX0" fmla="*/ 59524 w 404446"/>
              <a:gd name="connsiteY0" fmla="*/ 77460 h 351692"/>
              <a:gd name="connsiteX1" fmla="*/ 191585 w 404446"/>
              <a:gd name="connsiteY1" fmla="*/ 134083 h 351692"/>
              <a:gd name="connsiteX2" fmla="*/ 59348 w 404446"/>
              <a:gd name="connsiteY2" fmla="*/ 116498 h 351692"/>
              <a:gd name="connsiteX3" fmla="*/ 59524 w 404446"/>
              <a:gd name="connsiteY3" fmla="*/ 77460 h 351692"/>
              <a:gd name="connsiteX4" fmla="*/ 191409 w 404446"/>
              <a:gd name="connsiteY4" fmla="*/ 230798 h 351692"/>
              <a:gd name="connsiteX5" fmla="*/ 59348 w 404446"/>
              <a:gd name="connsiteY5" fmla="*/ 287421 h 351692"/>
              <a:gd name="connsiteX6" fmla="*/ 59348 w 404446"/>
              <a:gd name="connsiteY6" fmla="*/ 248383 h 351692"/>
              <a:gd name="connsiteX7" fmla="*/ 191409 w 404446"/>
              <a:gd name="connsiteY7" fmla="*/ 230798 h 351692"/>
              <a:gd name="connsiteX8" fmla="*/ 24355 w 404446"/>
              <a:gd name="connsiteY8" fmla="*/ 24179 h 351692"/>
              <a:gd name="connsiteX9" fmla="*/ 24179 w 404446"/>
              <a:gd name="connsiteY9" fmla="*/ 147271 h 351692"/>
              <a:gd name="connsiteX10" fmla="*/ 287948 w 404446"/>
              <a:gd name="connsiteY10" fmla="*/ 182440 h 351692"/>
              <a:gd name="connsiteX11" fmla="*/ 24179 w 404446"/>
              <a:gd name="connsiteY11" fmla="*/ 217610 h 351692"/>
              <a:gd name="connsiteX12" fmla="*/ 24355 w 404446"/>
              <a:gd name="connsiteY12" fmla="*/ 340702 h 351692"/>
              <a:gd name="connsiteX13" fmla="*/ 393456 w 404446"/>
              <a:gd name="connsiteY13" fmla="*/ 182440 h 351692"/>
              <a:gd name="connsiteX14" fmla="*/ 24355 w 404446"/>
              <a:gd name="connsiteY14" fmla="*/ 24179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4446" h="351692">
                <a:moveTo>
                  <a:pt x="59524" y="77460"/>
                </a:moveTo>
                <a:lnTo>
                  <a:pt x="191585" y="134083"/>
                </a:lnTo>
                <a:lnTo>
                  <a:pt x="59348" y="116498"/>
                </a:lnTo>
                <a:lnTo>
                  <a:pt x="59524" y="77460"/>
                </a:lnTo>
                <a:moveTo>
                  <a:pt x="191409" y="230798"/>
                </a:moveTo>
                <a:lnTo>
                  <a:pt x="59348" y="287421"/>
                </a:lnTo>
                <a:lnTo>
                  <a:pt x="59348" y="248383"/>
                </a:lnTo>
                <a:lnTo>
                  <a:pt x="191409" y="230798"/>
                </a:lnTo>
                <a:moveTo>
                  <a:pt x="24355" y="24179"/>
                </a:moveTo>
                <a:lnTo>
                  <a:pt x="24179" y="147271"/>
                </a:lnTo>
                <a:lnTo>
                  <a:pt x="287948" y="182440"/>
                </a:lnTo>
                <a:lnTo>
                  <a:pt x="24179" y="217610"/>
                </a:lnTo>
                <a:lnTo>
                  <a:pt x="24355" y="340702"/>
                </a:lnTo>
                <a:lnTo>
                  <a:pt x="393456" y="182440"/>
                </a:lnTo>
                <a:lnTo>
                  <a:pt x="24355" y="24179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F62F76-2AD0-4BF3-BD62-BABC4B41FA43}"/>
              </a:ext>
            </a:extLst>
          </p:cNvPr>
          <p:cNvSpPr/>
          <p:nvPr/>
        </p:nvSpPr>
        <p:spPr>
          <a:xfrm>
            <a:off x="1355018" y="3432998"/>
            <a:ext cx="386862" cy="386862"/>
          </a:xfrm>
          <a:custGeom>
            <a:avLst/>
            <a:gdLst>
              <a:gd name="connsiteX0" fmla="*/ 207815 w 386861"/>
              <a:gd name="connsiteY0" fmla="*/ 133028 h 386861"/>
              <a:gd name="connsiteX1" fmla="*/ 181438 w 386861"/>
              <a:gd name="connsiteY1" fmla="*/ 133028 h 386861"/>
              <a:gd name="connsiteX2" fmla="*/ 181438 w 386861"/>
              <a:gd name="connsiteY2" fmla="*/ 238535 h 386861"/>
              <a:gd name="connsiteX3" fmla="*/ 264965 w 386861"/>
              <a:gd name="connsiteY3" fmla="*/ 288652 h 386861"/>
              <a:gd name="connsiteX4" fmla="*/ 278154 w 386861"/>
              <a:gd name="connsiteY4" fmla="*/ 267023 h 386861"/>
              <a:gd name="connsiteX5" fmla="*/ 207815 w 386861"/>
              <a:gd name="connsiteY5" fmla="*/ 225347 h 386861"/>
              <a:gd name="connsiteX6" fmla="*/ 292872 w 386861"/>
              <a:gd name="connsiteY6" fmla="*/ 24179 h 386861"/>
              <a:gd name="connsiteX7" fmla="*/ 373884 w 386861"/>
              <a:gd name="connsiteY7" fmla="*/ 91792 h 386861"/>
              <a:gd name="connsiteX8" fmla="*/ 351376 w 386861"/>
              <a:gd name="connsiteY8" fmla="*/ 118784 h 386861"/>
              <a:gd name="connsiteX9" fmla="*/ 270311 w 386861"/>
              <a:gd name="connsiteY9" fmla="*/ 51206 h 386861"/>
              <a:gd name="connsiteX10" fmla="*/ 105174 w 386861"/>
              <a:gd name="connsiteY10" fmla="*/ 24179 h 386861"/>
              <a:gd name="connsiteX11" fmla="*/ 127717 w 386861"/>
              <a:gd name="connsiteY11" fmla="*/ 51189 h 386861"/>
              <a:gd name="connsiteX12" fmla="*/ 46687 w 386861"/>
              <a:gd name="connsiteY12" fmla="*/ 118784 h 386861"/>
              <a:gd name="connsiteX13" fmla="*/ 24179 w 386861"/>
              <a:gd name="connsiteY13" fmla="*/ 91774 h 386861"/>
              <a:gd name="connsiteX14" fmla="*/ 199023 w 386861"/>
              <a:gd name="connsiteY14" fmla="*/ 62689 h 386861"/>
              <a:gd name="connsiteX15" fmla="*/ 40761 w 386861"/>
              <a:gd name="connsiteY15" fmla="*/ 220951 h 386861"/>
              <a:gd name="connsiteX16" fmla="*/ 199023 w 386861"/>
              <a:gd name="connsiteY16" fmla="*/ 379212 h 386861"/>
              <a:gd name="connsiteX17" fmla="*/ 357284 w 386861"/>
              <a:gd name="connsiteY17" fmla="*/ 220951 h 386861"/>
              <a:gd name="connsiteX18" fmla="*/ 199023 w 386861"/>
              <a:gd name="connsiteY18" fmla="*/ 62689 h 386861"/>
              <a:gd name="connsiteX19" fmla="*/ 199023 w 386861"/>
              <a:gd name="connsiteY19" fmla="*/ 344043 h 386861"/>
              <a:gd name="connsiteX20" fmla="*/ 75930 w 386861"/>
              <a:gd name="connsiteY20" fmla="*/ 220951 h 386861"/>
              <a:gd name="connsiteX21" fmla="*/ 199023 w 386861"/>
              <a:gd name="connsiteY21" fmla="*/ 97858 h 386861"/>
              <a:gd name="connsiteX22" fmla="*/ 322115 w 386861"/>
              <a:gd name="connsiteY22" fmla="*/ 220951 h 386861"/>
              <a:gd name="connsiteX23" fmla="*/ 199023 w 386861"/>
              <a:gd name="connsiteY23" fmla="*/ 34404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6861" h="386861">
                <a:moveTo>
                  <a:pt x="207815" y="133028"/>
                </a:moveTo>
                <a:lnTo>
                  <a:pt x="181438" y="133028"/>
                </a:lnTo>
                <a:lnTo>
                  <a:pt x="181438" y="238535"/>
                </a:lnTo>
                <a:lnTo>
                  <a:pt x="264965" y="288652"/>
                </a:lnTo>
                <a:lnTo>
                  <a:pt x="278154" y="267023"/>
                </a:lnTo>
                <a:lnTo>
                  <a:pt x="207815" y="225347"/>
                </a:lnTo>
                <a:close/>
                <a:moveTo>
                  <a:pt x="292872" y="24179"/>
                </a:moveTo>
                <a:lnTo>
                  <a:pt x="373884" y="91792"/>
                </a:lnTo>
                <a:lnTo>
                  <a:pt x="351376" y="118784"/>
                </a:lnTo>
                <a:lnTo>
                  <a:pt x="270311" y="51206"/>
                </a:lnTo>
                <a:close/>
                <a:moveTo>
                  <a:pt x="105174" y="24179"/>
                </a:moveTo>
                <a:lnTo>
                  <a:pt x="127717" y="51189"/>
                </a:lnTo>
                <a:lnTo>
                  <a:pt x="46687" y="118784"/>
                </a:lnTo>
                <a:lnTo>
                  <a:pt x="24179" y="91774"/>
                </a:lnTo>
                <a:close/>
                <a:moveTo>
                  <a:pt x="199023" y="62689"/>
                </a:moveTo>
                <a:cubicBezTo>
                  <a:pt x="111627" y="62689"/>
                  <a:pt x="40761" y="133555"/>
                  <a:pt x="40761" y="220951"/>
                </a:cubicBezTo>
                <a:cubicBezTo>
                  <a:pt x="40761" y="308346"/>
                  <a:pt x="111627" y="379212"/>
                  <a:pt x="199023" y="379212"/>
                </a:cubicBezTo>
                <a:cubicBezTo>
                  <a:pt x="286418" y="379212"/>
                  <a:pt x="357284" y="308346"/>
                  <a:pt x="357284" y="220951"/>
                </a:cubicBezTo>
                <a:cubicBezTo>
                  <a:pt x="357284" y="133555"/>
                  <a:pt x="286418" y="62689"/>
                  <a:pt x="199023" y="62689"/>
                </a:cubicBezTo>
                <a:close/>
                <a:moveTo>
                  <a:pt x="199023" y="344043"/>
                </a:moveTo>
                <a:cubicBezTo>
                  <a:pt x="131146" y="344043"/>
                  <a:pt x="75930" y="288827"/>
                  <a:pt x="75930" y="220951"/>
                </a:cubicBezTo>
                <a:cubicBezTo>
                  <a:pt x="75930" y="153074"/>
                  <a:pt x="131146" y="97858"/>
                  <a:pt x="199023" y="97858"/>
                </a:cubicBezTo>
                <a:cubicBezTo>
                  <a:pt x="266899" y="97858"/>
                  <a:pt x="322115" y="153074"/>
                  <a:pt x="322115" y="220951"/>
                </a:cubicBezTo>
                <a:cubicBezTo>
                  <a:pt x="322115" y="288827"/>
                  <a:pt x="266899" y="344043"/>
                  <a:pt x="199023" y="344043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0FFAF57-DD4D-4541-AB96-A5BDEC5FC2FD}"/>
              </a:ext>
            </a:extLst>
          </p:cNvPr>
          <p:cNvSpPr/>
          <p:nvPr/>
        </p:nvSpPr>
        <p:spPr>
          <a:xfrm>
            <a:off x="2398509" y="3418755"/>
            <a:ext cx="316523" cy="404446"/>
          </a:xfrm>
          <a:custGeom>
            <a:avLst/>
            <a:gdLst>
              <a:gd name="connsiteX0" fmla="*/ 270364 w 316523"/>
              <a:gd name="connsiteY0" fmla="*/ 147271 h 404446"/>
              <a:gd name="connsiteX1" fmla="*/ 252779 w 316523"/>
              <a:gd name="connsiteY1" fmla="*/ 147271 h 404446"/>
              <a:gd name="connsiteX2" fmla="*/ 252779 w 316523"/>
              <a:gd name="connsiteY2" fmla="*/ 112102 h 404446"/>
              <a:gd name="connsiteX3" fmla="*/ 164856 w 316523"/>
              <a:gd name="connsiteY3" fmla="*/ 24179 h 404446"/>
              <a:gd name="connsiteX4" fmla="*/ 76933 w 316523"/>
              <a:gd name="connsiteY4" fmla="*/ 112102 h 404446"/>
              <a:gd name="connsiteX5" fmla="*/ 112102 w 316523"/>
              <a:gd name="connsiteY5" fmla="*/ 112102 h 404446"/>
              <a:gd name="connsiteX6" fmla="*/ 164856 w 316523"/>
              <a:gd name="connsiteY6" fmla="*/ 59348 h 404446"/>
              <a:gd name="connsiteX7" fmla="*/ 217610 w 316523"/>
              <a:gd name="connsiteY7" fmla="*/ 112102 h 404446"/>
              <a:gd name="connsiteX8" fmla="*/ 217610 w 316523"/>
              <a:gd name="connsiteY8" fmla="*/ 147271 h 404446"/>
              <a:gd name="connsiteX9" fmla="*/ 59348 w 316523"/>
              <a:gd name="connsiteY9" fmla="*/ 147271 h 404446"/>
              <a:gd name="connsiteX10" fmla="*/ 24179 w 316523"/>
              <a:gd name="connsiteY10" fmla="*/ 182440 h 404446"/>
              <a:gd name="connsiteX11" fmla="*/ 24179 w 316523"/>
              <a:gd name="connsiteY11" fmla="*/ 358287 h 404446"/>
              <a:gd name="connsiteX12" fmla="*/ 59348 w 316523"/>
              <a:gd name="connsiteY12" fmla="*/ 393456 h 404446"/>
              <a:gd name="connsiteX13" fmla="*/ 270364 w 316523"/>
              <a:gd name="connsiteY13" fmla="*/ 393456 h 404446"/>
              <a:gd name="connsiteX14" fmla="*/ 305533 w 316523"/>
              <a:gd name="connsiteY14" fmla="*/ 358287 h 404446"/>
              <a:gd name="connsiteX15" fmla="*/ 305533 w 316523"/>
              <a:gd name="connsiteY15" fmla="*/ 182440 h 404446"/>
              <a:gd name="connsiteX16" fmla="*/ 270364 w 316523"/>
              <a:gd name="connsiteY16" fmla="*/ 147271 h 404446"/>
              <a:gd name="connsiteX17" fmla="*/ 270364 w 316523"/>
              <a:gd name="connsiteY17" fmla="*/ 358287 h 404446"/>
              <a:gd name="connsiteX18" fmla="*/ 59348 w 316523"/>
              <a:gd name="connsiteY18" fmla="*/ 358287 h 404446"/>
              <a:gd name="connsiteX19" fmla="*/ 59348 w 316523"/>
              <a:gd name="connsiteY19" fmla="*/ 182440 h 404446"/>
              <a:gd name="connsiteX20" fmla="*/ 270364 w 316523"/>
              <a:gd name="connsiteY20" fmla="*/ 182440 h 404446"/>
              <a:gd name="connsiteX21" fmla="*/ 270364 w 316523"/>
              <a:gd name="connsiteY21" fmla="*/ 358287 h 404446"/>
              <a:gd name="connsiteX22" fmla="*/ 164856 w 316523"/>
              <a:gd name="connsiteY22" fmla="*/ 305533 h 404446"/>
              <a:gd name="connsiteX23" fmla="*/ 200025 w 316523"/>
              <a:gd name="connsiteY23" fmla="*/ 270364 h 404446"/>
              <a:gd name="connsiteX24" fmla="*/ 164856 w 316523"/>
              <a:gd name="connsiteY24" fmla="*/ 235194 h 404446"/>
              <a:gd name="connsiteX25" fmla="*/ 129687 w 316523"/>
              <a:gd name="connsiteY25" fmla="*/ 270364 h 404446"/>
              <a:gd name="connsiteX26" fmla="*/ 164856 w 316523"/>
              <a:gd name="connsiteY26" fmla="*/ 305533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6523" h="404446">
                <a:moveTo>
                  <a:pt x="270364" y="147271"/>
                </a:moveTo>
                <a:lnTo>
                  <a:pt x="252779" y="147271"/>
                </a:lnTo>
                <a:lnTo>
                  <a:pt x="252779" y="112102"/>
                </a:lnTo>
                <a:cubicBezTo>
                  <a:pt x="252779" y="63568"/>
                  <a:pt x="213389" y="24179"/>
                  <a:pt x="164856" y="24179"/>
                </a:cubicBezTo>
                <a:cubicBezTo>
                  <a:pt x="116322" y="24179"/>
                  <a:pt x="76933" y="63568"/>
                  <a:pt x="76933" y="112102"/>
                </a:cubicBezTo>
                <a:lnTo>
                  <a:pt x="112102" y="112102"/>
                </a:lnTo>
                <a:cubicBezTo>
                  <a:pt x="112102" y="82912"/>
                  <a:pt x="135665" y="59348"/>
                  <a:pt x="164856" y="59348"/>
                </a:cubicBezTo>
                <a:cubicBezTo>
                  <a:pt x="194046" y="59348"/>
                  <a:pt x="217610" y="82912"/>
                  <a:pt x="217610" y="112102"/>
                </a:cubicBezTo>
                <a:lnTo>
                  <a:pt x="217610" y="147271"/>
                </a:lnTo>
                <a:lnTo>
                  <a:pt x="59348" y="147271"/>
                </a:lnTo>
                <a:cubicBezTo>
                  <a:pt x="40005" y="147271"/>
                  <a:pt x="24179" y="163097"/>
                  <a:pt x="24179" y="182440"/>
                </a:cubicBezTo>
                <a:lnTo>
                  <a:pt x="24179" y="358287"/>
                </a:lnTo>
                <a:cubicBezTo>
                  <a:pt x="24179" y="377630"/>
                  <a:pt x="40005" y="393456"/>
                  <a:pt x="59348" y="393456"/>
                </a:cubicBezTo>
                <a:lnTo>
                  <a:pt x="270364" y="393456"/>
                </a:lnTo>
                <a:cubicBezTo>
                  <a:pt x="289707" y="393456"/>
                  <a:pt x="305533" y="377630"/>
                  <a:pt x="305533" y="358287"/>
                </a:cubicBezTo>
                <a:lnTo>
                  <a:pt x="305533" y="182440"/>
                </a:lnTo>
                <a:cubicBezTo>
                  <a:pt x="305533" y="163097"/>
                  <a:pt x="289707" y="147271"/>
                  <a:pt x="270364" y="147271"/>
                </a:cubicBezTo>
                <a:close/>
                <a:moveTo>
                  <a:pt x="270364" y="358287"/>
                </a:moveTo>
                <a:lnTo>
                  <a:pt x="59348" y="358287"/>
                </a:lnTo>
                <a:lnTo>
                  <a:pt x="59348" y="182440"/>
                </a:lnTo>
                <a:lnTo>
                  <a:pt x="270364" y="182440"/>
                </a:lnTo>
                <a:lnTo>
                  <a:pt x="270364" y="358287"/>
                </a:lnTo>
                <a:close/>
                <a:moveTo>
                  <a:pt x="164856" y="305533"/>
                </a:moveTo>
                <a:cubicBezTo>
                  <a:pt x="184199" y="305533"/>
                  <a:pt x="200025" y="289707"/>
                  <a:pt x="200025" y="270364"/>
                </a:cubicBezTo>
                <a:cubicBezTo>
                  <a:pt x="200025" y="251021"/>
                  <a:pt x="184199" y="235194"/>
                  <a:pt x="164856" y="235194"/>
                </a:cubicBezTo>
                <a:cubicBezTo>
                  <a:pt x="145513" y="235194"/>
                  <a:pt x="129687" y="251021"/>
                  <a:pt x="129687" y="270364"/>
                </a:cubicBezTo>
                <a:cubicBezTo>
                  <a:pt x="129687" y="289707"/>
                  <a:pt x="145513" y="305533"/>
                  <a:pt x="164856" y="305533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403B64B-830D-4FEF-BE56-68A7F8EA1AC1}"/>
              </a:ext>
            </a:extLst>
          </p:cNvPr>
          <p:cNvSpPr/>
          <p:nvPr/>
        </p:nvSpPr>
        <p:spPr>
          <a:xfrm>
            <a:off x="3407833" y="3418755"/>
            <a:ext cx="316523" cy="404446"/>
          </a:xfrm>
          <a:custGeom>
            <a:avLst/>
            <a:gdLst>
              <a:gd name="connsiteX0" fmla="*/ 270364 w 316523"/>
              <a:gd name="connsiteY0" fmla="*/ 147271 h 404446"/>
              <a:gd name="connsiteX1" fmla="*/ 252779 w 316523"/>
              <a:gd name="connsiteY1" fmla="*/ 147271 h 404446"/>
              <a:gd name="connsiteX2" fmla="*/ 252779 w 316523"/>
              <a:gd name="connsiteY2" fmla="*/ 112102 h 404446"/>
              <a:gd name="connsiteX3" fmla="*/ 164856 w 316523"/>
              <a:gd name="connsiteY3" fmla="*/ 24179 h 404446"/>
              <a:gd name="connsiteX4" fmla="*/ 76933 w 316523"/>
              <a:gd name="connsiteY4" fmla="*/ 112102 h 404446"/>
              <a:gd name="connsiteX5" fmla="*/ 112102 w 316523"/>
              <a:gd name="connsiteY5" fmla="*/ 112102 h 404446"/>
              <a:gd name="connsiteX6" fmla="*/ 164856 w 316523"/>
              <a:gd name="connsiteY6" fmla="*/ 59348 h 404446"/>
              <a:gd name="connsiteX7" fmla="*/ 217610 w 316523"/>
              <a:gd name="connsiteY7" fmla="*/ 112102 h 404446"/>
              <a:gd name="connsiteX8" fmla="*/ 217610 w 316523"/>
              <a:gd name="connsiteY8" fmla="*/ 147271 h 404446"/>
              <a:gd name="connsiteX9" fmla="*/ 59348 w 316523"/>
              <a:gd name="connsiteY9" fmla="*/ 147271 h 404446"/>
              <a:gd name="connsiteX10" fmla="*/ 24179 w 316523"/>
              <a:gd name="connsiteY10" fmla="*/ 182440 h 404446"/>
              <a:gd name="connsiteX11" fmla="*/ 24179 w 316523"/>
              <a:gd name="connsiteY11" fmla="*/ 358287 h 404446"/>
              <a:gd name="connsiteX12" fmla="*/ 59348 w 316523"/>
              <a:gd name="connsiteY12" fmla="*/ 393456 h 404446"/>
              <a:gd name="connsiteX13" fmla="*/ 270364 w 316523"/>
              <a:gd name="connsiteY13" fmla="*/ 393456 h 404446"/>
              <a:gd name="connsiteX14" fmla="*/ 305533 w 316523"/>
              <a:gd name="connsiteY14" fmla="*/ 358287 h 404446"/>
              <a:gd name="connsiteX15" fmla="*/ 305533 w 316523"/>
              <a:gd name="connsiteY15" fmla="*/ 182440 h 404446"/>
              <a:gd name="connsiteX16" fmla="*/ 270364 w 316523"/>
              <a:gd name="connsiteY16" fmla="*/ 147271 h 404446"/>
              <a:gd name="connsiteX17" fmla="*/ 270364 w 316523"/>
              <a:gd name="connsiteY17" fmla="*/ 358287 h 404446"/>
              <a:gd name="connsiteX18" fmla="*/ 59348 w 316523"/>
              <a:gd name="connsiteY18" fmla="*/ 358287 h 404446"/>
              <a:gd name="connsiteX19" fmla="*/ 59348 w 316523"/>
              <a:gd name="connsiteY19" fmla="*/ 182440 h 404446"/>
              <a:gd name="connsiteX20" fmla="*/ 270364 w 316523"/>
              <a:gd name="connsiteY20" fmla="*/ 182440 h 404446"/>
              <a:gd name="connsiteX21" fmla="*/ 270364 w 316523"/>
              <a:gd name="connsiteY21" fmla="*/ 358287 h 404446"/>
              <a:gd name="connsiteX22" fmla="*/ 164856 w 316523"/>
              <a:gd name="connsiteY22" fmla="*/ 305533 h 404446"/>
              <a:gd name="connsiteX23" fmla="*/ 200025 w 316523"/>
              <a:gd name="connsiteY23" fmla="*/ 270364 h 404446"/>
              <a:gd name="connsiteX24" fmla="*/ 164856 w 316523"/>
              <a:gd name="connsiteY24" fmla="*/ 235194 h 404446"/>
              <a:gd name="connsiteX25" fmla="*/ 129687 w 316523"/>
              <a:gd name="connsiteY25" fmla="*/ 270364 h 404446"/>
              <a:gd name="connsiteX26" fmla="*/ 164856 w 316523"/>
              <a:gd name="connsiteY26" fmla="*/ 305533 h 40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6523" h="404446">
                <a:moveTo>
                  <a:pt x="270364" y="147271"/>
                </a:moveTo>
                <a:lnTo>
                  <a:pt x="252779" y="147271"/>
                </a:lnTo>
                <a:lnTo>
                  <a:pt x="252779" y="112102"/>
                </a:lnTo>
                <a:cubicBezTo>
                  <a:pt x="252779" y="63568"/>
                  <a:pt x="213389" y="24179"/>
                  <a:pt x="164856" y="24179"/>
                </a:cubicBezTo>
                <a:cubicBezTo>
                  <a:pt x="116322" y="24179"/>
                  <a:pt x="76933" y="63568"/>
                  <a:pt x="76933" y="112102"/>
                </a:cubicBezTo>
                <a:lnTo>
                  <a:pt x="112102" y="112102"/>
                </a:lnTo>
                <a:cubicBezTo>
                  <a:pt x="112102" y="82912"/>
                  <a:pt x="135665" y="59348"/>
                  <a:pt x="164856" y="59348"/>
                </a:cubicBezTo>
                <a:cubicBezTo>
                  <a:pt x="194046" y="59348"/>
                  <a:pt x="217610" y="82912"/>
                  <a:pt x="217610" y="112102"/>
                </a:cubicBezTo>
                <a:lnTo>
                  <a:pt x="217610" y="147271"/>
                </a:lnTo>
                <a:lnTo>
                  <a:pt x="59348" y="147271"/>
                </a:lnTo>
                <a:cubicBezTo>
                  <a:pt x="40005" y="147271"/>
                  <a:pt x="24179" y="163097"/>
                  <a:pt x="24179" y="182440"/>
                </a:cubicBezTo>
                <a:lnTo>
                  <a:pt x="24179" y="358287"/>
                </a:lnTo>
                <a:cubicBezTo>
                  <a:pt x="24179" y="377630"/>
                  <a:pt x="40005" y="393456"/>
                  <a:pt x="59348" y="393456"/>
                </a:cubicBezTo>
                <a:lnTo>
                  <a:pt x="270364" y="393456"/>
                </a:lnTo>
                <a:cubicBezTo>
                  <a:pt x="289707" y="393456"/>
                  <a:pt x="305533" y="377630"/>
                  <a:pt x="305533" y="358287"/>
                </a:cubicBezTo>
                <a:lnTo>
                  <a:pt x="305533" y="182440"/>
                </a:lnTo>
                <a:cubicBezTo>
                  <a:pt x="305533" y="163097"/>
                  <a:pt x="289707" y="147271"/>
                  <a:pt x="270364" y="147271"/>
                </a:cubicBezTo>
                <a:close/>
                <a:moveTo>
                  <a:pt x="270364" y="358287"/>
                </a:moveTo>
                <a:lnTo>
                  <a:pt x="59348" y="358287"/>
                </a:lnTo>
                <a:lnTo>
                  <a:pt x="59348" y="182440"/>
                </a:lnTo>
                <a:lnTo>
                  <a:pt x="270364" y="182440"/>
                </a:lnTo>
                <a:lnTo>
                  <a:pt x="270364" y="358287"/>
                </a:lnTo>
                <a:close/>
                <a:moveTo>
                  <a:pt x="164856" y="305533"/>
                </a:moveTo>
                <a:cubicBezTo>
                  <a:pt x="184199" y="305533"/>
                  <a:pt x="200025" y="289707"/>
                  <a:pt x="200025" y="270364"/>
                </a:cubicBezTo>
                <a:cubicBezTo>
                  <a:pt x="200025" y="251021"/>
                  <a:pt x="184199" y="235194"/>
                  <a:pt x="164856" y="235194"/>
                </a:cubicBezTo>
                <a:cubicBezTo>
                  <a:pt x="145513" y="235194"/>
                  <a:pt x="129687" y="251021"/>
                  <a:pt x="129687" y="270364"/>
                </a:cubicBezTo>
                <a:cubicBezTo>
                  <a:pt x="129687" y="289707"/>
                  <a:pt x="145513" y="305533"/>
                  <a:pt x="164856" y="305533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3093C6-767A-440D-8BAB-B70E8B69816A}"/>
              </a:ext>
            </a:extLst>
          </p:cNvPr>
          <p:cNvSpPr/>
          <p:nvPr/>
        </p:nvSpPr>
        <p:spPr>
          <a:xfrm>
            <a:off x="4381987" y="3436339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59348 w 386861"/>
              <a:gd name="connsiteY5" fmla="*/ 200025 h 386861"/>
              <a:gd name="connsiteX6" fmla="*/ 200025 w 386861"/>
              <a:gd name="connsiteY6" fmla="*/ 59348 h 386861"/>
              <a:gd name="connsiteX7" fmla="*/ 286190 w 386861"/>
              <a:gd name="connsiteY7" fmla="*/ 89066 h 386861"/>
              <a:gd name="connsiteX8" fmla="*/ 89066 w 386861"/>
              <a:gd name="connsiteY8" fmla="*/ 286190 h 386861"/>
              <a:gd name="connsiteX9" fmla="*/ 59348 w 386861"/>
              <a:gd name="connsiteY9" fmla="*/ 200025 h 386861"/>
              <a:gd name="connsiteX10" fmla="*/ 200025 w 386861"/>
              <a:gd name="connsiteY10" fmla="*/ 340702 h 386861"/>
              <a:gd name="connsiteX11" fmla="*/ 113860 w 386861"/>
              <a:gd name="connsiteY11" fmla="*/ 310984 h 386861"/>
              <a:gd name="connsiteX12" fmla="*/ 310984 w 386861"/>
              <a:gd name="connsiteY12" fmla="*/ 113860 h 386861"/>
              <a:gd name="connsiteX13" fmla="*/ 340702 w 386861"/>
              <a:gd name="connsiteY13" fmla="*/ 200025 h 386861"/>
              <a:gd name="connsiteX14" fmla="*/ 200025 w 386861"/>
              <a:gd name="connsiteY14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59348" y="200025"/>
                </a:moveTo>
                <a:cubicBezTo>
                  <a:pt x="59348" y="122301"/>
                  <a:pt x="122301" y="59348"/>
                  <a:pt x="200025" y="59348"/>
                </a:cubicBezTo>
                <a:cubicBezTo>
                  <a:pt x="232557" y="59348"/>
                  <a:pt x="262451" y="70426"/>
                  <a:pt x="286190" y="89066"/>
                </a:cubicBezTo>
                <a:lnTo>
                  <a:pt x="89066" y="286190"/>
                </a:lnTo>
                <a:cubicBezTo>
                  <a:pt x="70426" y="262451"/>
                  <a:pt x="59348" y="232557"/>
                  <a:pt x="59348" y="200025"/>
                </a:cubicBezTo>
                <a:close/>
                <a:moveTo>
                  <a:pt x="200025" y="340702"/>
                </a:moveTo>
                <a:cubicBezTo>
                  <a:pt x="167494" y="340702"/>
                  <a:pt x="137600" y="329624"/>
                  <a:pt x="113860" y="310984"/>
                </a:cubicBezTo>
                <a:lnTo>
                  <a:pt x="310984" y="113860"/>
                </a:lnTo>
                <a:cubicBezTo>
                  <a:pt x="329624" y="137600"/>
                  <a:pt x="340702" y="167494"/>
                  <a:pt x="340702" y="200025"/>
                </a:cubicBezTo>
                <a:cubicBezTo>
                  <a:pt x="340702" y="277749"/>
                  <a:pt x="277749" y="340702"/>
                  <a:pt x="200025" y="340702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F7EDD40-A02F-4C12-8C6F-C84705B58CA3}"/>
              </a:ext>
            </a:extLst>
          </p:cNvPr>
          <p:cNvSpPr/>
          <p:nvPr/>
        </p:nvSpPr>
        <p:spPr>
          <a:xfrm>
            <a:off x="5373727" y="3436339"/>
            <a:ext cx="386862" cy="386862"/>
          </a:xfrm>
          <a:custGeom>
            <a:avLst/>
            <a:gdLst>
              <a:gd name="connsiteX0" fmla="*/ 280035 w 386861"/>
              <a:gd name="connsiteY0" fmla="*/ 217610 h 386861"/>
              <a:gd name="connsiteX1" fmla="*/ 310808 w 386861"/>
              <a:gd name="connsiteY1" fmla="*/ 199498 h 386861"/>
              <a:gd name="connsiteX2" fmla="*/ 373761 w 386861"/>
              <a:gd name="connsiteY2" fmla="*/ 85373 h 386861"/>
              <a:gd name="connsiteX3" fmla="*/ 358463 w 386861"/>
              <a:gd name="connsiteY3" fmla="*/ 59348 h 386861"/>
              <a:gd name="connsiteX4" fmla="*/ 98210 w 386861"/>
              <a:gd name="connsiteY4" fmla="*/ 59348 h 386861"/>
              <a:gd name="connsiteX5" fmla="*/ 81681 w 386861"/>
              <a:gd name="connsiteY5" fmla="*/ 24179 h 386861"/>
              <a:gd name="connsiteX6" fmla="*/ 24179 w 386861"/>
              <a:gd name="connsiteY6" fmla="*/ 24179 h 386861"/>
              <a:gd name="connsiteX7" fmla="*/ 24179 w 386861"/>
              <a:gd name="connsiteY7" fmla="*/ 59348 h 386861"/>
              <a:gd name="connsiteX8" fmla="*/ 59348 w 386861"/>
              <a:gd name="connsiteY8" fmla="*/ 59348 h 386861"/>
              <a:gd name="connsiteX9" fmla="*/ 122653 w 386861"/>
              <a:gd name="connsiteY9" fmla="*/ 192815 h 386861"/>
              <a:gd name="connsiteX10" fmla="*/ 98914 w 386861"/>
              <a:gd name="connsiteY10" fmla="*/ 235722 h 386861"/>
              <a:gd name="connsiteX11" fmla="*/ 129687 w 386861"/>
              <a:gd name="connsiteY11" fmla="*/ 287948 h 386861"/>
              <a:gd name="connsiteX12" fmla="*/ 340702 w 386861"/>
              <a:gd name="connsiteY12" fmla="*/ 287948 h 386861"/>
              <a:gd name="connsiteX13" fmla="*/ 340702 w 386861"/>
              <a:gd name="connsiteY13" fmla="*/ 252779 h 386861"/>
              <a:gd name="connsiteX14" fmla="*/ 129687 w 386861"/>
              <a:gd name="connsiteY14" fmla="*/ 252779 h 386861"/>
              <a:gd name="connsiteX15" fmla="*/ 149030 w 386861"/>
              <a:gd name="connsiteY15" fmla="*/ 217610 h 386861"/>
              <a:gd name="connsiteX16" fmla="*/ 280035 w 386861"/>
              <a:gd name="connsiteY16" fmla="*/ 217610 h 386861"/>
              <a:gd name="connsiteX17" fmla="*/ 114916 w 386861"/>
              <a:gd name="connsiteY17" fmla="*/ 94517 h 386861"/>
              <a:gd name="connsiteX18" fmla="*/ 328569 w 386861"/>
              <a:gd name="connsiteY18" fmla="*/ 94517 h 386861"/>
              <a:gd name="connsiteX19" fmla="*/ 280035 w 386861"/>
              <a:gd name="connsiteY19" fmla="*/ 182440 h 386861"/>
              <a:gd name="connsiteX20" fmla="*/ 156591 w 386861"/>
              <a:gd name="connsiteY20" fmla="*/ 182440 h 386861"/>
              <a:gd name="connsiteX21" fmla="*/ 114916 w 386861"/>
              <a:gd name="connsiteY21" fmla="*/ 94517 h 386861"/>
              <a:gd name="connsiteX22" fmla="*/ 129687 w 386861"/>
              <a:gd name="connsiteY22" fmla="*/ 305533 h 386861"/>
              <a:gd name="connsiteX23" fmla="*/ 94693 w 386861"/>
              <a:gd name="connsiteY23" fmla="*/ 340702 h 386861"/>
              <a:gd name="connsiteX24" fmla="*/ 129687 w 386861"/>
              <a:gd name="connsiteY24" fmla="*/ 375871 h 386861"/>
              <a:gd name="connsiteX25" fmla="*/ 164856 w 386861"/>
              <a:gd name="connsiteY25" fmla="*/ 340702 h 386861"/>
              <a:gd name="connsiteX26" fmla="*/ 129687 w 386861"/>
              <a:gd name="connsiteY26" fmla="*/ 305533 h 386861"/>
              <a:gd name="connsiteX27" fmla="*/ 305533 w 386861"/>
              <a:gd name="connsiteY27" fmla="*/ 305533 h 386861"/>
              <a:gd name="connsiteX28" fmla="*/ 270539 w 386861"/>
              <a:gd name="connsiteY28" fmla="*/ 340702 h 386861"/>
              <a:gd name="connsiteX29" fmla="*/ 305533 w 386861"/>
              <a:gd name="connsiteY29" fmla="*/ 375871 h 386861"/>
              <a:gd name="connsiteX30" fmla="*/ 340702 w 386861"/>
              <a:gd name="connsiteY30" fmla="*/ 340702 h 386861"/>
              <a:gd name="connsiteX31" fmla="*/ 305533 w 386861"/>
              <a:gd name="connsiteY31" fmla="*/ 305533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6861" h="386861">
                <a:moveTo>
                  <a:pt x="280035" y="217610"/>
                </a:moveTo>
                <a:cubicBezTo>
                  <a:pt x="293224" y="217610"/>
                  <a:pt x="304829" y="210400"/>
                  <a:pt x="310808" y="199498"/>
                </a:cubicBezTo>
                <a:lnTo>
                  <a:pt x="373761" y="85373"/>
                </a:lnTo>
                <a:cubicBezTo>
                  <a:pt x="380268" y="73768"/>
                  <a:pt x="371827" y="59348"/>
                  <a:pt x="358463" y="59348"/>
                </a:cubicBezTo>
                <a:lnTo>
                  <a:pt x="98210" y="59348"/>
                </a:lnTo>
                <a:lnTo>
                  <a:pt x="81681" y="24179"/>
                </a:lnTo>
                <a:lnTo>
                  <a:pt x="24179" y="24179"/>
                </a:lnTo>
                <a:lnTo>
                  <a:pt x="24179" y="59348"/>
                </a:lnTo>
                <a:lnTo>
                  <a:pt x="59348" y="59348"/>
                </a:lnTo>
                <a:lnTo>
                  <a:pt x="122653" y="192815"/>
                </a:lnTo>
                <a:lnTo>
                  <a:pt x="98914" y="235722"/>
                </a:lnTo>
                <a:cubicBezTo>
                  <a:pt x="86077" y="259285"/>
                  <a:pt x="102958" y="287948"/>
                  <a:pt x="129687" y="287948"/>
                </a:cubicBezTo>
                <a:lnTo>
                  <a:pt x="340702" y="287948"/>
                </a:lnTo>
                <a:lnTo>
                  <a:pt x="340702" y="252779"/>
                </a:lnTo>
                <a:lnTo>
                  <a:pt x="129687" y="252779"/>
                </a:lnTo>
                <a:lnTo>
                  <a:pt x="149030" y="217610"/>
                </a:lnTo>
                <a:lnTo>
                  <a:pt x="280035" y="217610"/>
                </a:lnTo>
                <a:close/>
                <a:moveTo>
                  <a:pt x="114916" y="94517"/>
                </a:moveTo>
                <a:lnTo>
                  <a:pt x="328569" y="94517"/>
                </a:lnTo>
                <a:lnTo>
                  <a:pt x="280035" y="182440"/>
                </a:lnTo>
                <a:lnTo>
                  <a:pt x="156591" y="182440"/>
                </a:lnTo>
                <a:lnTo>
                  <a:pt x="114916" y="94517"/>
                </a:lnTo>
                <a:close/>
                <a:moveTo>
                  <a:pt x="129687" y="305533"/>
                </a:moveTo>
                <a:cubicBezTo>
                  <a:pt x="110344" y="305533"/>
                  <a:pt x="94693" y="321359"/>
                  <a:pt x="94693" y="340702"/>
                </a:cubicBezTo>
                <a:cubicBezTo>
                  <a:pt x="94693" y="360045"/>
                  <a:pt x="110344" y="375871"/>
                  <a:pt x="129687" y="375871"/>
                </a:cubicBezTo>
                <a:cubicBezTo>
                  <a:pt x="149030" y="375871"/>
                  <a:pt x="164856" y="360045"/>
                  <a:pt x="164856" y="340702"/>
                </a:cubicBezTo>
                <a:cubicBezTo>
                  <a:pt x="164856" y="321359"/>
                  <a:pt x="149030" y="305533"/>
                  <a:pt x="129687" y="305533"/>
                </a:cubicBezTo>
                <a:close/>
                <a:moveTo>
                  <a:pt x="305533" y="305533"/>
                </a:moveTo>
                <a:cubicBezTo>
                  <a:pt x="286190" y="305533"/>
                  <a:pt x="270539" y="321359"/>
                  <a:pt x="270539" y="340702"/>
                </a:cubicBezTo>
                <a:cubicBezTo>
                  <a:pt x="270539" y="360045"/>
                  <a:pt x="286190" y="375871"/>
                  <a:pt x="305533" y="375871"/>
                </a:cubicBezTo>
                <a:cubicBezTo>
                  <a:pt x="324876" y="375871"/>
                  <a:pt x="340702" y="360045"/>
                  <a:pt x="340702" y="340702"/>
                </a:cubicBezTo>
                <a:cubicBezTo>
                  <a:pt x="340702" y="321359"/>
                  <a:pt x="324876" y="305533"/>
                  <a:pt x="305533" y="305533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E5CB8B0-621D-48F9-8CF3-50BD738216A2}"/>
              </a:ext>
            </a:extLst>
          </p:cNvPr>
          <p:cNvSpPr/>
          <p:nvPr/>
        </p:nvSpPr>
        <p:spPr>
          <a:xfrm>
            <a:off x="6418220" y="3471509"/>
            <a:ext cx="351693" cy="316523"/>
          </a:xfrm>
          <a:custGeom>
            <a:avLst/>
            <a:gdLst>
              <a:gd name="connsiteX0" fmla="*/ 294279 w 351692"/>
              <a:gd name="connsiteY0" fmla="*/ 112102 h 316523"/>
              <a:gd name="connsiteX1" fmla="*/ 304829 w 351692"/>
              <a:gd name="connsiteY1" fmla="*/ 164856 h 316523"/>
              <a:gd name="connsiteX2" fmla="*/ 60051 w 351692"/>
              <a:gd name="connsiteY2" fmla="*/ 164856 h 316523"/>
              <a:gd name="connsiteX3" fmla="*/ 70602 w 351692"/>
              <a:gd name="connsiteY3" fmla="*/ 112102 h 316523"/>
              <a:gd name="connsiteX4" fmla="*/ 294279 w 351692"/>
              <a:gd name="connsiteY4" fmla="*/ 112102 h 316523"/>
              <a:gd name="connsiteX5" fmla="*/ 323118 w 351692"/>
              <a:gd name="connsiteY5" fmla="*/ 24179 h 316523"/>
              <a:gd name="connsiteX6" fmla="*/ 41763 w 351692"/>
              <a:gd name="connsiteY6" fmla="*/ 24179 h 316523"/>
              <a:gd name="connsiteX7" fmla="*/ 41763 w 351692"/>
              <a:gd name="connsiteY7" fmla="*/ 59348 h 316523"/>
              <a:gd name="connsiteX8" fmla="*/ 323118 w 351692"/>
              <a:gd name="connsiteY8" fmla="*/ 59348 h 316523"/>
              <a:gd name="connsiteX9" fmla="*/ 323118 w 351692"/>
              <a:gd name="connsiteY9" fmla="*/ 24179 h 316523"/>
              <a:gd name="connsiteX10" fmla="*/ 323118 w 351692"/>
              <a:gd name="connsiteY10" fmla="*/ 76933 h 316523"/>
              <a:gd name="connsiteX11" fmla="*/ 41763 w 351692"/>
              <a:gd name="connsiteY11" fmla="*/ 76933 h 316523"/>
              <a:gd name="connsiteX12" fmla="*/ 24179 w 351692"/>
              <a:gd name="connsiteY12" fmla="*/ 164856 h 316523"/>
              <a:gd name="connsiteX13" fmla="*/ 24179 w 351692"/>
              <a:gd name="connsiteY13" fmla="*/ 200025 h 316523"/>
              <a:gd name="connsiteX14" fmla="*/ 41763 w 351692"/>
              <a:gd name="connsiteY14" fmla="*/ 200025 h 316523"/>
              <a:gd name="connsiteX15" fmla="*/ 41763 w 351692"/>
              <a:gd name="connsiteY15" fmla="*/ 305533 h 316523"/>
              <a:gd name="connsiteX16" fmla="*/ 217610 w 351692"/>
              <a:gd name="connsiteY16" fmla="*/ 305533 h 316523"/>
              <a:gd name="connsiteX17" fmla="*/ 217610 w 351692"/>
              <a:gd name="connsiteY17" fmla="*/ 200025 h 316523"/>
              <a:gd name="connsiteX18" fmla="*/ 287948 w 351692"/>
              <a:gd name="connsiteY18" fmla="*/ 200025 h 316523"/>
              <a:gd name="connsiteX19" fmla="*/ 287948 w 351692"/>
              <a:gd name="connsiteY19" fmla="*/ 305533 h 316523"/>
              <a:gd name="connsiteX20" fmla="*/ 323118 w 351692"/>
              <a:gd name="connsiteY20" fmla="*/ 305533 h 316523"/>
              <a:gd name="connsiteX21" fmla="*/ 323118 w 351692"/>
              <a:gd name="connsiteY21" fmla="*/ 200025 h 316523"/>
              <a:gd name="connsiteX22" fmla="*/ 340702 w 351692"/>
              <a:gd name="connsiteY22" fmla="*/ 200025 h 316523"/>
              <a:gd name="connsiteX23" fmla="*/ 340702 w 351692"/>
              <a:gd name="connsiteY23" fmla="*/ 164856 h 316523"/>
              <a:gd name="connsiteX24" fmla="*/ 323118 w 351692"/>
              <a:gd name="connsiteY24" fmla="*/ 76933 h 316523"/>
              <a:gd name="connsiteX25" fmla="*/ 76933 w 351692"/>
              <a:gd name="connsiteY25" fmla="*/ 270364 h 316523"/>
              <a:gd name="connsiteX26" fmla="*/ 76933 w 351692"/>
              <a:gd name="connsiteY26" fmla="*/ 200025 h 316523"/>
              <a:gd name="connsiteX27" fmla="*/ 182440 w 351692"/>
              <a:gd name="connsiteY27" fmla="*/ 200025 h 316523"/>
              <a:gd name="connsiteX28" fmla="*/ 182440 w 351692"/>
              <a:gd name="connsiteY28" fmla="*/ 270364 h 316523"/>
              <a:gd name="connsiteX29" fmla="*/ 76933 w 351692"/>
              <a:gd name="connsiteY29" fmla="*/ 270364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692" h="316523">
                <a:moveTo>
                  <a:pt x="294279" y="112102"/>
                </a:moveTo>
                <a:lnTo>
                  <a:pt x="304829" y="164856"/>
                </a:lnTo>
                <a:lnTo>
                  <a:pt x="60051" y="164856"/>
                </a:lnTo>
                <a:lnTo>
                  <a:pt x="70602" y="112102"/>
                </a:lnTo>
                <a:lnTo>
                  <a:pt x="294279" y="112102"/>
                </a:lnTo>
                <a:moveTo>
                  <a:pt x="323118" y="24179"/>
                </a:moveTo>
                <a:lnTo>
                  <a:pt x="41763" y="24179"/>
                </a:lnTo>
                <a:lnTo>
                  <a:pt x="41763" y="59348"/>
                </a:lnTo>
                <a:lnTo>
                  <a:pt x="323118" y="59348"/>
                </a:lnTo>
                <a:lnTo>
                  <a:pt x="323118" y="24179"/>
                </a:lnTo>
                <a:close/>
                <a:moveTo>
                  <a:pt x="323118" y="76933"/>
                </a:moveTo>
                <a:lnTo>
                  <a:pt x="41763" y="76933"/>
                </a:lnTo>
                <a:lnTo>
                  <a:pt x="24179" y="164856"/>
                </a:lnTo>
                <a:lnTo>
                  <a:pt x="24179" y="200025"/>
                </a:lnTo>
                <a:lnTo>
                  <a:pt x="41763" y="200025"/>
                </a:lnTo>
                <a:lnTo>
                  <a:pt x="41763" y="305533"/>
                </a:lnTo>
                <a:lnTo>
                  <a:pt x="217610" y="305533"/>
                </a:lnTo>
                <a:lnTo>
                  <a:pt x="217610" y="200025"/>
                </a:lnTo>
                <a:lnTo>
                  <a:pt x="287948" y="200025"/>
                </a:lnTo>
                <a:lnTo>
                  <a:pt x="287948" y="305533"/>
                </a:lnTo>
                <a:lnTo>
                  <a:pt x="323118" y="305533"/>
                </a:lnTo>
                <a:lnTo>
                  <a:pt x="323118" y="200025"/>
                </a:lnTo>
                <a:lnTo>
                  <a:pt x="340702" y="200025"/>
                </a:lnTo>
                <a:lnTo>
                  <a:pt x="340702" y="164856"/>
                </a:lnTo>
                <a:lnTo>
                  <a:pt x="323118" y="76933"/>
                </a:lnTo>
                <a:close/>
                <a:moveTo>
                  <a:pt x="76933" y="270364"/>
                </a:moveTo>
                <a:lnTo>
                  <a:pt x="76933" y="200025"/>
                </a:lnTo>
                <a:lnTo>
                  <a:pt x="182440" y="200025"/>
                </a:lnTo>
                <a:lnTo>
                  <a:pt x="182440" y="270364"/>
                </a:lnTo>
                <a:lnTo>
                  <a:pt x="76933" y="270364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5DDC85E-A8B0-495E-AFEB-1294932C3BC6}"/>
              </a:ext>
            </a:extLst>
          </p:cNvPr>
          <p:cNvSpPr/>
          <p:nvPr/>
        </p:nvSpPr>
        <p:spPr>
          <a:xfrm>
            <a:off x="7427544" y="3489093"/>
            <a:ext cx="351693" cy="281354"/>
          </a:xfrm>
          <a:custGeom>
            <a:avLst/>
            <a:gdLst>
              <a:gd name="connsiteX0" fmla="*/ 94342 w 351692"/>
              <a:gd name="connsiteY0" fmla="*/ 129687 h 281354"/>
              <a:gd name="connsiteX1" fmla="*/ 24179 w 351692"/>
              <a:gd name="connsiteY1" fmla="*/ 200025 h 281354"/>
              <a:gd name="connsiteX2" fmla="*/ 94342 w 351692"/>
              <a:gd name="connsiteY2" fmla="*/ 270364 h 281354"/>
              <a:gd name="connsiteX3" fmla="*/ 94342 w 351692"/>
              <a:gd name="connsiteY3" fmla="*/ 217610 h 281354"/>
              <a:gd name="connsiteX4" fmla="*/ 217610 w 351692"/>
              <a:gd name="connsiteY4" fmla="*/ 217610 h 281354"/>
              <a:gd name="connsiteX5" fmla="*/ 217610 w 351692"/>
              <a:gd name="connsiteY5" fmla="*/ 182440 h 281354"/>
              <a:gd name="connsiteX6" fmla="*/ 94342 w 351692"/>
              <a:gd name="connsiteY6" fmla="*/ 182440 h 281354"/>
              <a:gd name="connsiteX7" fmla="*/ 94342 w 351692"/>
              <a:gd name="connsiteY7" fmla="*/ 129687 h 281354"/>
              <a:gd name="connsiteX8" fmla="*/ 340702 w 351692"/>
              <a:gd name="connsiteY8" fmla="*/ 94517 h 281354"/>
              <a:gd name="connsiteX9" fmla="*/ 270539 w 351692"/>
              <a:gd name="connsiteY9" fmla="*/ 24179 h 281354"/>
              <a:gd name="connsiteX10" fmla="*/ 270539 w 351692"/>
              <a:gd name="connsiteY10" fmla="*/ 76933 h 281354"/>
              <a:gd name="connsiteX11" fmla="*/ 147271 w 351692"/>
              <a:gd name="connsiteY11" fmla="*/ 76933 h 281354"/>
              <a:gd name="connsiteX12" fmla="*/ 147271 w 351692"/>
              <a:gd name="connsiteY12" fmla="*/ 112102 h 281354"/>
              <a:gd name="connsiteX13" fmla="*/ 270539 w 351692"/>
              <a:gd name="connsiteY13" fmla="*/ 112102 h 281354"/>
              <a:gd name="connsiteX14" fmla="*/ 270539 w 351692"/>
              <a:gd name="connsiteY14" fmla="*/ 164856 h 281354"/>
              <a:gd name="connsiteX15" fmla="*/ 340702 w 351692"/>
              <a:gd name="connsiteY15" fmla="*/ 94517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692" h="281354">
                <a:moveTo>
                  <a:pt x="94342" y="129687"/>
                </a:moveTo>
                <a:lnTo>
                  <a:pt x="24179" y="200025"/>
                </a:lnTo>
                <a:lnTo>
                  <a:pt x="94342" y="270364"/>
                </a:lnTo>
                <a:lnTo>
                  <a:pt x="94342" y="217610"/>
                </a:lnTo>
                <a:lnTo>
                  <a:pt x="217610" y="217610"/>
                </a:lnTo>
                <a:lnTo>
                  <a:pt x="217610" y="182440"/>
                </a:lnTo>
                <a:lnTo>
                  <a:pt x="94342" y="182440"/>
                </a:lnTo>
                <a:lnTo>
                  <a:pt x="94342" y="129687"/>
                </a:lnTo>
                <a:close/>
                <a:moveTo>
                  <a:pt x="340702" y="94517"/>
                </a:moveTo>
                <a:lnTo>
                  <a:pt x="270539" y="24179"/>
                </a:lnTo>
                <a:lnTo>
                  <a:pt x="270539" y="76933"/>
                </a:lnTo>
                <a:lnTo>
                  <a:pt x="147271" y="76933"/>
                </a:lnTo>
                <a:lnTo>
                  <a:pt x="147271" y="112102"/>
                </a:lnTo>
                <a:lnTo>
                  <a:pt x="270539" y="112102"/>
                </a:lnTo>
                <a:lnTo>
                  <a:pt x="270539" y="164856"/>
                </a:lnTo>
                <a:lnTo>
                  <a:pt x="340702" y="94517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6" name="Graphic 65">
            <a:extLst>
              <a:ext uri="{FF2B5EF4-FFF2-40B4-BE49-F238E27FC236}">
                <a16:creationId xmlns:a16="http://schemas.microsoft.com/office/drawing/2014/main" id="{31D6AA59-F311-45A1-B88A-064F29A42002}"/>
              </a:ext>
            </a:extLst>
          </p:cNvPr>
          <p:cNvSpPr/>
          <p:nvPr/>
        </p:nvSpPr>
        <p:spPr>
          <a:xfrm>
            <a:off x="8401699" y="3506678"/>
            <a:ext cx="422031" cy="246185"/>
          </a:xfrm>
          <a:custGeom>
            <a:avLst/>
            <a:gdLst>
              <a:gd name="connsiteX0" fmla="*/ 411041 w 422031"/>
              <a:gd name="connsiteY0" fmla="*/ 59348 h 246184"/>
              <a:gd name="connsiteX1" fmla="*/ 375871 w 422031"/>
              <a:gd name="connsiteY1" fmla="*/ 94517 h 246184"/>
              <a:gd name="connsiteX2" fmla="*/ 366903 w 422031"/>
              <a:gd name="connsiteY2" fmla="*/ 93286 h 246184"/>
              <a:gd name="connsiteX3" fmla="*/ 304302 w 422031"/>
              <a:gd name="connsiteY3" fmla="*/ 155712 h 246184"/>
              <a:gd name="connsiteX4" fmla="*/ 305533 w 422031"/>
              <a:gd name="connsiteY4" fmla="*/ 164856 h 246184"/>
              <a:gd name="connsiteX5" fmla="*/ 270364 w 422031"/>
              <a:gd name="connsiteY5" fmla="*/ 200025 h 246184"/>
              <a:gd name="connsiteX6" fmla="*/ 235194 w 422031"/>
              <a:gd name="connsiteY6" fmla="*/ 164856 h 246184"/>
              <a:gd name="connsiteX7" fmla="*/ 236425 w 422031"/>
              <a:gd name="connsiteY7" fmla="*/ 155712 h 246184"/>
              <a:gd name="connsiteX8" fmla="*/ 191585 w 422031"/>
              <a:gd name="connsiteY8" fmla="*/ 110871 h 246184"/>
              <a:gd name="connsiteX9" fmla="*/ 182440 w 422031"/>
              <a:gd name="connsiteY9" fmla="*/ 112102 h 246184"/>
              <a:gd name="connsiteX10" fmla="*/ 173296 w 422031"/>
              <a:gd name="connsiteY10" fmla="*/ 110871 h 246184"/>
              <a:gd name="connsiteX11" fmla="*/ 93286 w 422031"/>
              <a:gd name="connsiteY11" fmla="*/ 191057 h 246184"/>
              <a:gd name="connsiteX12" fmla="*/ 94517 w 422031"/>
              <a:gd name="connsiteY12" fmla="*/ 200025 h 246184"/>
              <a:gd name="connsiteX13" fmla="*/ 59348 w 422031"/>
              <a:gd name="connsiteY13" fmla="*/ 235194 h 246184"/>
              <a:gd name="connsiteX14" fmla="*/ 24179 w 422031"/>
              <a:gd name="connsiteY14" fmla="*/ 200025 h 246184"/>
              <a:gd name="connsiteX15" fmla="*/ 59348 w 422031"/>
              <a:gd name="connsiteY15" fmla="*/ 164856 h 246184"/>
              <a:gd name="connsiteX16" fmla="*/ 68316 w 422031"/>
              <a:gd name="connsiteY16" fmla="*/ 166087 h 246184"/>
              <a:gd name="connsiteX17" fmla="*/ 148502 w 422031"/>
              <a:gd name="connsiteY17" fmla="*/ 86077 h 246184"/>
              <a:gd name="connsiteX18" fmla="*/ 147271 w 422031"/>
              <a:gd name="connsiteY18" fmla="*/ 76933 h 246184"/>
              <a:gd name="connsiteX19" fmla="*/ 182440 w 422031"/>
              <a:gd name="connsiteY19" fmla="*/ 41763 h 246184"/>
              <a:gd name="connsiteX20" fmla="*/ 217610 w 422031"/>
              <a:gd name="connsiteY20" fmla="*/ 76933 h 246184"/>
              <a:gd name="connsiteX21" fmla="*/ 216379 w 422031"/>
              <a:gd name="connsiteY21" fmla="*/ 86077 h 246184"/>
              <a:gd name="connsiteX22" fmla="*/ 261220 w 422031"/>
              <a:gd name="connsiteY22" fmla="*/ 130918 h 246184"/>
              <a:gd name="connsiteX23" fmla="*/ 270364 w 422031"/>
              <a:gd name="connsiteY23" fmla="*/ 129687 h 246184"/>
              <a:gd name="connsiteX24" fmla="*/ 279508 w 422031"/>
              <a:gd name="connsiteY24" fmla="*/ 130918 h 246184"/>
              <a:gd name="connsiteX25" fmla="*/ 341933 w 422031"/>
              <a:gd name="connsiteY25" fmla="*/ 68316 h 246184"/>
              <a:gd name="connsiteX26" fmla="*/ 340702 w 422031"/>
              <a:gd name="connsiteY26" fmla="*/ 59348 h 246184"/>
              <a:gd name="connsiteX27" fmla="*/ 375871 w 422031"/>
              <a:gd name="connsiteY27" fmla="*/ 24179 h 246184"/>
              <a:gd name="connsiteX28" fmla="*/ 411041 w 422031"/>
              <a:gd name="connsiteY28" fmla="*/ 59348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2031" h="246184">
                <a:moveTo>
                  <a:pt x="411041" y="59348"/>
                </a:moveTo>
                <a:cubicBezTo>
                  <a:pt x="411041" y="78691"/>
                  <a:pt x="395214" y="94517"/>
                  <a:pt x="375871" y="94517"/>
                </a:cubicBezTo>
                <a:cubicBezTo>
                  <a:pt x="372706" y="94517"/>
                  <a:pt x="369717" y="94166"/>
                  <a:pt x="366903" y="93286"/>
                </a:cubicBezTo>
                <a:lnTo>
                  <a:pt x="304302" y="155712"/>
                </a:lnTo>
                <a:cubicBezTo>
                  <a:pt x="305181" y="158525"/>
                  <a:pt x="305533" y="161691"/>
                  <a:pt x="305533" y="164856"/>
                </a:cubicBezTo>
                <a:cubicBezTo>
                  <a:pt x="305533" y="184199"/>
                  <a:pt x="289707" y="200025"/>
                  <a:pt x="270364" y="200025"/>
                </a:cubicBezTo>
                <a:cubicBezTo>
                  <a:pt x="251021" y="200025"/>
                  <a:pt x="235194" y="184199"/>
                  <a:pt x="235194" y="164856"/>
                </a:cubicBezTo>
                <a:cubicBezTo>
                  <a:pt x="235194" y="161691"/>
                  <a:pt x="235546" y="158525"/>
                  <a:pt x="236425" y="155712"/>
                </a:cubicBezTo>
                <a:lnTo>
                  <a:pt x="191585" y="110871"/>
                </a:lnTo>
                <a:cubicBezTo>
                  <a:pt x="188771" y="111750"/>
                  <a:pt x="185606" y="112102"/>
                  <a:pt x="182440" y="112102"/>
                </a:cubicBezTo>
                <a:cubicBezTo>
                  <a:pt x="179275" y="112102"/>
                  <a:pt x="176110" y="111750"/>
                  <a:pt x="173296" y="110871"/>
                </a:cubicBezTo>
                <a:lnTo>
                  <a:pt x="93286" y="191057"/>
                </a:lnTo>
                <a:cubicBezTo>
                  <a:pt x="94166" y="193870"/>
                  <a:pt x="94517" y="196860"/>
                  <a:pt x="94517" y="200025"/>
                </a:cubicBezTo>
                <a:cubicBezTo>
                  <a:pt x="94517" y="219368"/>
                  <a:pt x="78691" y="235194"/>
                  <a:pt x="59348" y="235194"/>
                </a:cubicBezTo>
                <a:cubicBezTo>
                  <a:pt x="40005" y="235194"/>
                  <a:pt x="24179" y="219368"/>
                  <a:pt x="24179" y="200025"/>
                </a:cubicBezTo>
                <a:cubicBezTo>
                  <a:pt x="24179" y="180682"/>
                  <a:pt x="40005" y="164856"/>
                  <a:pt x="59348" y="164856"/>
                </a:cubicBezTo>
                <a:cubicBezTo>
                  <a:pt x="62513" y="164856"/>
                  <a:pt x="65503" y="165208"/>
                  <a:pt x="68316" y="166087"/>
                </a:cubicBezTo>
                <a:lnTo>
                  <a:pt x="148502" y="86077"/>
                </a:lnTo>
                <a:cubicBezTo>
                  <a:pt x="147623" y="83263"/>
                  <a:pt x="147271" y="80098"/>
                  <a:pt x="147271" y="76933"/>
                </a:cubicBezTo>
                <a:cubicBezTo>
                  <a:pt x="147271" y="57590"/>
                  <a:pt x="163097" y="41763"/>
                  <a:pt x="182440" y="41763"/>
                </a:cubicBezTo>
                <a:cubicBezTo>
                  <a:pt x="201784" y="41763"/>
                  <a:pt x="217610" y="57590"/>
                  <a:pt x="217610" y="76933"/>
                </a:cubicBezTo>
                <a:cubicBezTo>
                  <a:pt x="217610" y="80098"/>
                  <a:pt x="217258" y="83263"/>
                  <a:pt x="216379" y="86077"/>
                </a:cubicBezTo>
                <a:lnTo>
                  <a:pt x="261220" y="130918"/>
                </a:lnTo>
                <a:cubicBezTo>
                  <a:pt x="264033" y="130038"/>
                  <a:pt x="267198" y="129687"/>
                  <a:pt x="270364" y="129687"/>
                </a:cubicBezTo>
                <a:cubicBezTo>
                  <a:pt x="273529" y="129687"/>
                  <a:pt x="276694" y="130038"/>
                  <a:pt x="279508" y="130918"/>
                </a:cubicBezTo>
                <a:lnTo>
                  <a:pt x="341933" y="68316"/>
                </a:lnTo>
                <a:cubicBezTo>
                  <a:pt x="341054" y="65503"/>
                  <a:pt x="340702" y="62513"/>
                  <a:pt x="340702" y="59348"/>
                </a:cubicBezTo>
                <a:cubicBezTo>
                  <a:pt x="340702" y="40005"/>
                  <a:pt x="356528" y="24179"/>
                  <a:pt x="375871" y="24179"/>
                </a:cubicBezTo>
                <a:cubicBezTo>
                  <a:pt x="395214" y="24179"/>
                  <a:pt x="411041" y="40005"/>
                  <a:pt x="411041" y="59348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8BD9687-58F1-4CB6-A421-A82CF7AE1EC7}"/>
              </a:ext>
            </a:extLst>
          </p:cNvPr>
          <p:cNvSpPr/>
          <p:nvPr/>
        </p:nvSpPr>
        <p:spPr>
          <a:xfrm>
            <a:off x="9411023" y="3418755"/>
            <a:ext cx="422031" cy="422031"/>
          </a:xfrm>
          <a:custGeom>
            <a:avLst/>
            <a:gdLst>
              <a:gd name="connsiteX0" fmla="*/ 217610 w 422031"/>
              <a:gd name="connsiteY0" fmla="*/ 147271 h 422031"/>
              <a:gd name="connsiteX1" fmla="*/ 147271 w 422031"/>
              <a:gd name="connsiteY1" fmla="*/ 217610 h 422031"/>
              <a:gd name="connsiteX2" fmla="*/ 217610 w 422031"/>
              <a:gd name="connsiteY2" fmla="*/ 287948 h 422031"/>
              <a:gd name="connsiteX3" fmla="*/ 287948 w 422031"/>
              <a:gd name="connsiteY3" fmla="*/ 217610 h 422031"/>
              <a:gd name="connsiteX4" fmla="*/ 217610 w 422031"/>
              <a:gd name="connsiteY4" fmla="*/ 147271 h 422031"/>
              <a:gd name="connsiteX5" fmla="*/ 374816 w 422031"/>
              <a:gd name="connsiteY5" fmla="*/ 200025 h 422031"/>
              <a:gd name="connsiteX6" fmla="*/ 235194 w 422031"/>
              <a:gd name="connsiteY6" fmla="*/ 60403 h 422031"/>
              <a:gd name="connsiteX7" fmla="*/ 235194 w 422031"/>
              <a:gd name="connsiteY7" fmla="*/ 24179 h 422031"/>
              <a:gd name="connsiteX8" fmla="*/ 200025 w 422031"/>
              <a:gd name="connsiteY8" fmla="*/ 24179 h 422031"/>
              <a:gd name="connsiteX9" fmla="*/ 200025 w 422031"/>
              <a:gd name="connsiteY9" fmla="*/ 60403 h 422031"/>
              <a:gd name="connsiteX10" fmla="*/ 60403 w 422031"/>
              <a:gd name="connsiteY10" fmla="*/ 200025 h 422031"/>
              <a:gd name="connsiteX11" fmla="*/ 24179 w 422031"/>
              <a:gd name="connsiteY11" fmla="*/ 200025 h 422031"/>
              <a:gd name="connsiteX12" fmla="*/ 24179 w 422031"/>
              <a:gd name="connsiteY12" fmla="*/ 235194 h 422031"/>
              <a:gd name="connsiteX13" fmla="*/ 60403 w 422031"/>
              <a:gd name="connsiteY13" fmla="*/ 235194 h 422031"/>
              <a:gd name="connsiteX14" fmla="*/ 200025 w 422031"/>
              <a:gd name="connsiteY14" fmla="*/ 374816 h 422031"/>
              <a:gd name="connsiteX15" fmla="*/ 200025 w 422031"/>
              <a:gd name="connsiteY15" fmla="*/ 411041 h 422031"/>
              <a:gd name="connsiteX16" fmla="*/ 235194 w 422031"/>
              <a:gd name="connsiteY16" fmla="*/ 411041 h 422031"/>
              <a:gd name="connsiteX17" fmla="*/ 235194 w 422031"/>
              <a:gd name="connsiteY17" fmla="*/ 374816 h 422031"/>
              <a:gd name="connsiteX18" fmla="*/ 374816 w 422031"/>
              <a:gd name="connsiteY18" fmla="*/ 235194 h 422031"/>
              <a:gd name="connsiteX19" fmla="*/ 411041 w 422031"/>
              <a:gd name="connsiteY19" fmla="*/ 235194 h 422031"/>
              <a:gd name="connsiteX20" fmla="*/ 411041 w 422031"/>
              <a:gd name="connsiteY20" fmla="*/ 200025 h 422031"/>
              <a:gd name="connsiteX21" fmla="*/ 374816 w 422031"/>
              <a:gd name="connsiteY21" fmla="*/ 200025 h 422031"/>
              <a:gd name="connsiteX22" fmla="*/ 217610 w 422031"/>
              <a:gd name="connsiteY22" fmla="*/ 340702 h 422031"/>
              <a:gd name="connsiteX23" fmla="*/ 94517 w 422031"/>
              <a:gd name="connsiteY23" fmla="*/ 217610 h 422031"/>
              <a:gd name="connsiteX24" fmla="*/ 217610 w 422031"/>
              <a:gd name="connsiteY24" fmla="*/ 94517 h 422031"/>
              <a:gd name="connsiteX25" fmla="*/ 340702 w 422031"/>
              <a:gd name="connsiteY25" fmla="*/ 217610 h 422031"/>
              <a:gd name="connsiteX26" fmla="*/ 217610 w 422031"/>
              <a:gd name="connsiteY26" fmla="*/ 340702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2031" h="422031">
                <a:moveTo>
                  <a:pt x="217610" y="147271"/>
                </a:moveTo>
                <a:cubicBezTo>
                  <a:pt x="178748" y="147271"/>
                  <a:pt x="147271" y="178748"/>
                  <a:pt x="147271" y="217610"/>
                </a:cubicBezTo>
                <a:cubicBezTo>
                  <a:pt x="147271" y="256472"/>
                  <a:pt x="178748" y="287948"/>
                  <a:pt x="217610" y="287948"/>
                </a:cubicBezTo>
                <a:cubicBezTo>
                  <a:pt x="256472" y="287948"/>
                  <a:pt x="287948" y="256472"/>
                  <a:pt x="287948" y="217610"/>
                </a:cubicBezTo>
                <a:cubicBezTo>
                  <a:pt x="287948" y="178748"/>
                  <a:pt x="256472" y="147271"/>
                  <a:pt x="217610" y="147271"/>
                </a:cubicBezTo>
                <a:close/>
                <a:moveTo>
                  <a:pt x="374816" y="200025"/>
                </a:moveTo>
                <a:cubicBezTo>
                  <a:pt x="366727" y="126697"/>
                  <a:pt x="308522" y="68492"/>
                  <a:pt x="235194" y="60403"/>
                </a:cubicBezTo>
                <a:lnTo>
                  <a:pt x="235194" y="24179"/>
                </a:lnTo>
                <a:lnTo>
                  <a:pt x="200025" y="24179"/>
                </a:lnTo>
                <a:lnTo>
                  <a:pt x="200025" y="60403"/>
                </a:lnTo>
                <a:cubicBezTo>
                  <a:pt x="126697" y="68492"/>
                  <a:pt x="68492" y="126697"/>
                  <a:pt x="60403" y="200025"/>
                </a:cubicBezTo>
                <a:lnTo>
                  <a:pt x="24179" y="200025"/>
                </a:lnTo>
                <a:lnTo>
                  <a:pt x="24179" y="235194"/>
                </a:lnTo>
                <a:lnTo>
                  <a:pt x="60403" y="235194"/>
                </a:lnTo>
                <a:cubicBezTo>
                  <a:pt x="68492" y="308522"/>
                  <a:pt x="126697" y="366727"/>
                  <a:pt x="200025" y="374816"/>
                </a:cubicBezTo>
                <a:lnTo>
                  <a:pt x="200025" y="411041"/>
                </a:lnTo>
                <a:lnTo>
                  <a:pt x="235194" y="411041"/>
                </a:lnTo>
                <a:lnTo>
                  <a:pt x="235194" y="374816"/>
                </a:lnTo>
                <a:cubicBezTo>
                  <a:pt x="308522" y="366727"/>
                  <a:pt x="366727" y="308522"/>
                  <a:pt x="374816" y="235194"/>
                </a:cubicBezTo>
                <a:lnTo>
                  <a:pt x="411041" y="235194"/>
                </a:lnTo>
                <a:lnTo>
                  <a:pt x="411041" y="200025"/>
                </a:lnTo>
                <a:lnTo>
                  <a:pt x="374816" y="200025"/>
                </a:lnTo>
                <a:close/>
                <a:moveTo>
                  <a:pt x="217610" y="340702"/>
                </a:moveTo>
                <a:cubicBezTo>
                  <a:pt x="149557" y="340702"/>
                  <a:pt x="94517" y="285662"/>
                  <a:pt x="94517" y="217610"/>
                </a:cubicBezTo>
                <a:cubicBezTo>
                  <a:pt x="94517" y="149557"/>
                  <a:pt x="149557" y="94517"/>
                  <a:pt x="217610" y="94517"/>
                </a:cubicBezTo>
                <a:cubicBezTo>
                  <a:pt x="285662" y="94517"/>
                  <a:pt x="340702" y="149557"/>
                  <a:pt x="340702" y="217610"/>
                </a:cubicBezTo>
                <a:cubicBezTo>
                  <a:pt x="340702" y="285662"/>
                  <a:pt x="285662" y="340702"/>
                  <a:pt x="217610" y="340702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99FDF20-2202-4E30-BC1A-351D37BB7021}"/>
              </a:ext>
            </a:extLst>
          </p:cNvPr>
          <p:cNvSpPr/>
          <p:nvPr/>
        </p:nvSpPr>
        <p:spPr>
          <a:xfrm>
            <a:off x="10455519" y="3430888"/>
            <a:ext cx="386862" cy="386862"/>
          </a:xfrm>
          <a:custGeom>
            <a:avLst/>
            <a:gdLst>
              <a:gd name="connsiteX0" fmla="*/ 264385 w 386861"/>
              <a:gd name="connsiteY0" fmla="*/ 73943 h 386861"/>
              <a:gd name="connsiteX1" fmla="*/ 314149 w 386861"/>
              <a:gd name="connsiteY1" fmla="*/ 123708 h 386861"/>
              <a:gd name="connsiteX2" fmla="*/ 264385 w 386861"/>
              <a:gd name="connsiteY2" fmla="*/ 173472 h 386861"/>
              <a:gd name="connsiteX3" fmla="*/ 214620 w 386861"/>
              <a:gd name="connsiteY3" fmla="*/ 123708 h 386861"/>
              <a:gd name="connsiteX4" fmla="*/ 264385 w 386861"/>
              <a:gd name="connsiteY4" fmla="*/ 73943 h 386861"/>
              <a:gd name="connsiteX5" fmla="*/ 129687 w 386861"/>
              <a:gd name="connsiteY5" fmla="*/ 82384 h 386861"/>
              <a:gd name="connsiteX6" fmla="*/ 129687 w 386861"/>
              <a:gd name="connsiteY6" fmla="*/ 152722 h 386861"/>
              <a:gd name="connsiteX7" fmla="*/ 59348 w 386861"/>
              <a:gd name="connsiteY7" fmla="*/ 152722 h 386861"/>
              <a:gd name="connsiteX8" fmla="*/ 59348 w 386861"/>
              <a:gd name="connsiteY8" fmla="*/ 82384 h 386861"/>
              <a:gd name="connsiteX9" fmla="*/ 129687 w 386861"/>
              <a:gd name="connsiteY9" fmla="*/ 82384 h 386861"/>
              <a:gd name="connsiteX10" fmla="*/ 305533 w 386861"/>
              <a:gd name="connsiteY10" fmla="*/ 258230 h 386861"/>
              <a:gd name="connsiteX11" fmla="*/ 305533 w 386861"/>
              <a:gd name="connsiteY11" fmla="*/ 328569 h 386861"/>
              <a:gd name="connsiteX12" fmla="*/ 235194 w 386861"/>
              <a:gd name="connsiteY12" fmla="*/ 328569 h 386861"/>
              <a:gd name="connsiteX13" fmla="*/ 235194 w 386861"/>
              <a:gd name="connsiteY13" fmla="*/ 258230 h 386861"/>
              <a:gd name="connsiteX14" fmla="*/ 305533 w 386861"/>
              <a:gd name="connsiteY14" fmla="*/ 258230 h 386861"/>
              <a:gd name="connsiteX15" fmla="*/ 129687 w 386861"/>
              <a:gd name="connsiteY15" fmla="*/ 258230 h 386861"/>
              <a:gd name="connsiteX16" fmla="*/ 129687 w 386861"/>
              <a:gd name="connsiteY16" fmla="*/ 328569 h 386861"/>
              <a:gd name="connsiteX17" fmla="*/ 59348 w 386861"/>
              <a:gd name="connsiteY17" fmla="*/ 328569 h 386861"/>
              <a:gd name="connsiteX18" fmla="*/ 59348 w 386861"/>
              <a:gd name="connsiteY18" fmla="*/ 258230 h 386861"/>
              <a:gd name="connsiteX19" fmla="*/ 129687 w 386861"/>
              <a:gd name="connsiteY19" fmla="*/ 258230 h 386861"/>
              <a:gd name="connsiteX20" fmla="*/ 264385 w 386861"/>
              <a:gd name="connsiteY20" fmla="*/ 24179 h 386861"/>
              <a:gd name="connsiteX21" fmla="*/ 164856 w 386861"/>
              <a:gd name="connsiteY21" fmla="*/ 123532 h 386861"/>
              <a:gd name="connsiteX22" fmla="*/ 264385 w 386861"/>
              <a:gd name="connsiteY22" fmla="*/ 223061 h 386861"/>
              <a:gd name="connsiteX23" fmla="*/ 363914 w 386861"/>
              <a:gd name="connsiteY23" fmla="*/ 123532 h 386861"/>
              <a:gd name="connsiteX24" fmla="*/ 264385 w 386861"/>
              <a:gd name="connsiteY24" fmla="*/ 24179 h 386861"/>
              <a:gd name="connsiteX25" fmla="*/ 164856 w 386861"/>
              <a:gd name="connsiteY25" fmla="*/ 47215 h 386861"/>
              <a:gd name="connsiteX26" fmla="*/ 24179 w 386861"/>
              <a:gd name="connsiteY26" fmla="*/ 47215 h 386861"/>
              <a:gd name="connsiteX27" fmla="*/ 24179 w 386861"/>
              <a:gd name="connsiteY27" fmla="*/ 187892 h 386861"/>
              <a:gd name="connsiteX28" fmla="*/ 164856 w 386861"/>
              <a:gd name="connsiteY28" fmla="*/ 187892 h 386861"/>
              <a:gd name="connsiteX29" fmla="*/ 164856 w 386861"/>
              <a:gd name="connsiteY29" fmla="*/ 47215 h 386861"/>
              <a:gd name="connsiteX30" fmla="*/ 340702 w 386861"/>
              <a:gd name="connsiteY30" fmla="*/ 223061 h 386861"/>
              <a:gd name="connsiteX31" fmla="*/ 200025 w 386861"/>
              <a:gd name="connsiteY31" fmla="*/ 223061 h 386861"/>
              <a:gd name="connsiteX32" fmla="*/ 200025 w 386861"/>
              <a:gd name="connsiteY32" fmla="*/ 363738 h 386861"/>
              <a:gd name="connsiteX33" fmla="*/ 340702 w 386861"/>
              <a:gd name="connsiteY33" fmla="*/ 363738 h 386861"/>
              <a:gd name="connsiteX34" fmla="*/ 340702 w 386861"/>
              <a:gd name="connsiteY34" fmla="*/ 223061 h 386861"/>
              <a:gd name="connsiteX35" fmla="*/ 164856 w 386861"/>
              <a:gd name="connsiteY35" fmla="*/ 223061 h 386861"/>
              <a:gd name="connsiteX36" fmla="*/ 24179 w 386861"/>
              <a:gd name="connsiteY36" fmla="*/ 223061 h 386861"/>
              <a:gd name="connsiteX37" fmla="*/ 24179 w 386861"/>
              <a:gd name="connsiteY37" fmla="*/ 363738 h 386861"/>
              <a:gd name="connsiteX38" fmla="*/ 164856 w 386861"/>
              <a:gd name="connsiteY38" fmla="*/ 363738 h 386861"/>
              <a:gd name="connsiteX39" fmla="*/ 164856 w 386861"/>
              <a:gd name="connsiteY39" fmla="*/ 223061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86861" h="386861">
                <a:moveTo>
                  <a:pt x="264385" y="73943"/>
                </a:moveTo>
                <a:lnTo>
                  <a:pt x="314149" y="123708"/>
                </a:lnTo>
                <a:lnTo>
                  <a:pt x="264385" y="173472"/>
                </a:lnTo>
                <a:lnTo>
                  <a:pt x="214620" y="123708"/>
                </a:lnTo>
                <a:lnTo>
                  <a:pt x="264385" y="73943"/>
                </a:lnTo>
                <a:moveTo>
                  <a:pt x="129687" y="82384"/>
                </a:moveTo>
                <a:lnTo>
                  <a:pt x="129687" y="152722"/>
                </a:lnTo>
                <a:lnTo>
                  <a:pt x="59348" y="152722"/>
                </a:lnTo>
                <a:lnTo>
                  <a:pt x="59348" y="82384"/>
                </a:lnTo>
                <a:lnTo>
                  <a:pt x="129687" y="82384"/>
                </a:lnTo>
                <a:moveTo>
                  <a:pt x="305533" y="258230"/>
                </a:moveTo>
                <a:lnTo>
                  <a:pt x="305533" y="328569"/>
                </a:lnTo>
                <a:lnTo>
                  <a:pt x="235194" y="328569"/>
                </a:lnTo>
                <a:lnTo>
                  <a:pt x="235194" y="258230"/>
                </a:lnTo>
                <a:lnTo>
                  <a:pt x="305533" y="258230"/>
                </a:lnTo>
                <a:moveTo>
                  <a:pt x="129687" y="258230"/>
                </a:moveTo>
                <a:lnTo>
                  <a:pt x="129687" y="328569"/>
                </a:lnTo>
                <a:lnTo>
                  <a:pt x="59348" y="328569"/>
                </a:lnTo>
                <a:lnTo>
                  <a:pt x="59348" y="258230"/>
                </a:lnTo>
                <a:lnTo>
                  <a:pt x="129687" y="258230"/>
                </a:lnTo>
                <a:moveTo>
                  <a:pt x="264385" y="24179"/>
                </a:moveTo>
                <a:lnTo>
                  <a:pt x="164856" y="123532"/>
                </a:lnTo>
                <a:lnTo>
                  <a:pt x="264385" y="223061"/>
                </a:lnTo>
                <a:lnTo>
                  <a:pt x="363914" y="123532"/>
                </a:lnTo>
                <a:lnTo>
                  <a:pt x="264385" y="24179"/>
                </a:lnTo>
                <a:close/>
                <a:moveTo>
                  <a:pt x="164856" y="47215"/>
                </a:moveTo>
                <a:lnTo>
                  <a:pt x="24179" y="47215"/>
                </a:lnTo>
                <a:lnTo>
                  <a:pt x="24179" y="187892"/>
                </a:lnTo>
                <a:lnTo>
                  <a:pt x="164856" y="187892"/>
                </a:lnTo>
                <a:lnTo>
                  <a:pt x="164856" y="47215"/>
                </a:lnTo>
                <a:close/>
                <a:moveTo>
                  <a:pt x="340702" y="223061"/>
                </a:moveTo>
                <a:lnTo>
                  <a:pt x="200025" y="223061"/>
                </a:lnTo>
                <a:lnTo>
                  <a:pt x="200025" y="363738"/>
                </a:lnTo>
                <a:lnTo>
                  <a:pt x="340702" y="363738"/>
                </a:lnTo>
                <a:lnTo>
                  <a:pt x="340702" y="223061"/>
                </a:lnTo>
                <a:close/>
                <a:moveTo>
                  <a:pt x="164856" y="223061"/>
                </a:moveTo>
                <a:lnTo>
                  <a:pt x="24179" y="223061"/>
                </a:lnTo>
                <a:lnTo>
                  <a:pt x="24179" y="363738"/>
                </a:lnTo>
                <a:lnTo>
                  <a:pt x="164856" y="363738"/>
                </a:lnTo>
                <a:lnTo>
                  <a:pt x="164856" y="223061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F3EE14D-2746-4F09-B128-5BA91BE26BAA}"/>
              </a:ext>
            </a:extLst>
          </p:cNvPr>
          <p:cNvSpPr/>
          <p:nvPr/>
        </p:nvSpPr>
        <p:spPr>
          <a:xfrm>
            <a:off x="1354015" y="4540597"/>
            <a:ext cx="386862" cy="386862"/>
          </a:xfrm>
          <a:custGeom>
            <a:avLst/>
            <a:gdLst>
              <a:gd name="connsiteX0" fmla="*/ 147271 w 386861"/>
              <a:gd name="connsiteY0" fmla="*/ 270364 h 386861"/>
              <a:gd name="connsiteX1" fmla="*/ 182440 w 386861"/>
              <a:gd name="connsiteY1" fmla="*/ 270364 h 386861"/>
              <a:gd name="connsiteX2" fmla="*/ 182440 w 386861"/>
              <a:gd name="connsiteY2" fmla="*/ 129687 h 386861"/>
              <a:gd name="connsiteX3" fmla="*/ 147271 w 386861"/>
              <a:gd name="connsiteY3" fmla="*/ 129687 h 386861"/>
              <a:gd name="connsiteX4" fmla="*/ 147271 w 386861"/>
              <a:gd name="connsiteY4" fmla="*/ 270364 h 386861"/>
              <a:gd name="connsiteX5" fmla="*/ 200025 w 386861"/>
              <a:gd name="connsiteY5" fmla="*/ 24179 h 386861"/>
              <a:gd name="connsiteX6" fmla="*/ 24179 w 386861"/>
              <a:gd name="connsiteY6" fmla="*/ 200025 h 386861"/>
              <a:gd name="connsiteX7" fmla="*/ 200025 w 386861"/>
              <a:gd name="connsiteY7" fmla="*/ 375871 h 386861"/>
              <a:gd name="connsiteX8" fmla="*/ 375871 w 386861"/>
              <a:gd name="connsiteY8" fmla="*/ 200025 h 386861"/>
              <a:gd name="connsiteX9" fmla="*/ 200025 w 386861"/>
              <a:gd name="connsiteY9" fmla="*/ 24179 h 386861"/>
              <a:gd name="connsiteX10" fmla="*/ 200025 w 386861"/>
              <a:gd name="connsiteY10" fmla="*/ 340702 h 386861"/>
              <a:gd name="connsiteX11" fmla="*/ 59348 w 386861"/>
              <a:gd name="connsiteY11" fmla="*/ 200025 h 386861"/>
              <a:gd name="connsiteX12" fmla="*/ 200025 w 386861"/>
              <a:gd name="connsiteY12" fmla="*/ 59348 h 386861"/>
              <a:gd name="connsiteX13" fmla="*/ 340702 w 386861"/>
              <a:gd name="connsiteY13" fmla="*/ 200025 h 386861"/>
              <a:gd name="connsiteX14" fmla="*/ 200025 w 386861"/>
              <a:gd name="connsiteY14" fmla="*/ 340702 h 386861"/>
              <a:gd name="connsiteX15" fmla="*/ 217610 w 386861"/>
              <a:gd name="connsiteY15" fmla="*/ 270364 h 386861"/>
              <a:gd name="connsiteX16" fmla="*/ 252779 w 386861"/>
              <a:gd name="connsiteY16" fmla="*/ 270364 h 386861"/>
              <a:gd name="connsiteX17" fmla="*/ 252779 w 386861"/>
              <a:gd name="connsiteY17" fmla="*/ 129687 h 386861"/>
              <a:gd name="connsiteX18" fmla="*/ 217610 w 386861"/>
              <a:gd name="connsiteY18" fmla="*/ 129687 h 386861"/>
              <a:gd name="connsiteX19" fmla="*/ 217610 w 386861"/>
              <a:gd name="connsiteY19" fmla="*/ 27036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6861" h="386861">
                <a:moveTo>
                  <a:pt x="147271" y="270364"/>
                </a:moveTo>
                <a:lnTo>
                  <a:pt x="182440" y="270364"/>
                </a:lnTo>
                <a:lnTo>
                  <a:pt x="182440" y="129687"/>
                </a:lnTo>
                <a:lnTo>
                  <a:pt x="147271" y="129687"/>
                </a:lnTo>
                <a:lnTo>
                  <a:pt x="147271" y="270364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  <a:moveTo>
                  <a:pt x="217610" y="270364"/>
                </a:moveTo>
                <a:lnTo>
                  <a:pt x="252779" y="270364"/>
                </a:lnTo>
                <a:lnTo>
                  <a:pt x="252779" y="129687"/>
                </a:lnTo>
                <a:lnTo>
                  <a:pt x="217610" y="129687"/>
                </a:lnTo>
                <a:lnTo>
                  <a:pt x="217610" y="270364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53EB893-E3EC-4FC4-9672-D830FCE576D7}"/>
              </a:ext>
            </a:extLst>
          </p:cNvPr>
          <p:cNvSpPr/>
          <p:nvPr/>
        </p:nvSpPr>
        <p:spPr>
          <a:xfrm>
            <a:off x="2398509" y="4575767"/>
            <a:ext cx="316523" cy="316523"/>
          </a:xfrm>
          <a:custGeom>
            <a:avLst/>
            <a:gdLst>
              <a:gd name="connsiteX0" fmla="*/ 140062 w 316523"/>
              <a:gd name="connsiteY0" fmla="*/ 115091 h 316523"/>
              <a:gd name="connsiteX1" fmla="*/ 48973 w 316523"/>
              <a:gd name="connsiteY1" fmla="*/ 24179 h 316523"/>
              <a:gd name="connsiteX2" fmla="*/ 24179 w 316523"/>
              <a:gd name="connsiteY2" fmla="*/ 48973 h 316523"/>
              <a:gd name="connsiteX3" fmla="*/ 115091 w 316523"/>
              <a:gd name="connsiteY3" fmla="*/ 139886 h 316523"/>
              <a:gd name="connsiteX4" fmla="*/ 140062 w 316523"/>
              <a:gd name="connsiteY4" fmla="*/ 115091 h 316523"/>
              <a:gd name="connsiteX5" fmla="*/ 208817 w 316523"/>
              <a:gd name="connsiteY5" fmla="*/ 24179 h 316523"/>
              <a:gd name="connsiteX6" fmla="*/ 244690 w 316523"/>
              <a:gd name="connsiteY6" fmla="*/ 60051 h 316523"/>
              <a:gd name="connsiteX7" fmla="*/ 24179 w 316523"/>
              <a:gd name="connsiteY7" fmla="*/ 280739 h 316523"/>
              <a:gd name="connsiteX8" fmla="*/ 48973 w 316523"/>
              <a:gd name="connsiteY8" fmla="*/ 305533 h 316523"/>
              <a:gd name="connsiteX9" fmla="*/ 269660 w 316523"/>
              <a:gd name="connsiteY9" fmla="*/ 85022 h 316523"/>
              <a:gd name="connsiteX10" fmla="*/ 305533 w 316523"/>
              <a:gd name="connsiteY10" fmla="*/ 120894 h 316523"/>
              <a:gd name="connsiteX11" fmla="*/ 305533 w 316523"/>
              <a:gd name="connsiteY11" fmla="*/ 24179 h 316523"/>
              <a:gd name="connsiteX12" fmla="*/ 208817 w 316523"/>
              <a:gd name="connsiteY12" fmla="*/ 24179 h 316523"/>
              <a:gd name="connsiteX13" fmla="*/ 214620 w 316523"/>
              <a:gd name="connsiteY13" fmla="*/ 189650 h 316523"/>
              <a:gd name="connsiteX14" fmla="*/ 189826 w 316523"/>
              <a:gd name="connsiteY14" fmla="*/ 214445 h 316523"/>
              <a:gd name="connsiteX15" fmla="*/ 244866 w 316523"/>
              <a:gd name="connsiteY15" fmla="*/ 269484 h 316523"/>
              <a:gd name="connsiteX16" fmla="*/ 208817 w 316523"/>
              <a:gd name="connsiteY16" fmla="*/ 305533 h 316523"/>
              <a:gd name="connsiteX17" fmla="*/ 305533 w 316523"/>
              <a:gd name="connsiteY17" fmla="*/ 305533 h 316523"/>
              <a:gd name="connsiteX18" fmla="*/ 305533 w 316523"/>
              <a:gd name="connsiteY18" fmla="*/ 208817 h 316523"/>
              <a:gd name="connsiteX19" fmla="*/ 269660 w 316523"/>
              <a:gd name="connsiteY19" fmla="*/ 244690 h 316523"/>
              <a:gd name="connsiteX20" fmla="*/ 214620 w 316523"/>
              <a:gd name="connsiteY20" fmla="*/ 189650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6523" h="316523">
                <a:moveTo>
                  <a:pt x="140062" y="115091"/>
                </a:moveTo>
                <a:lnTo>
                  <a:pt x="48973" y="24179"/>
                </a:lnTo>
                <a:lnTo>
                  <a:pt x="24179" y="48973"/>
                </a:lnTo>
                <a:lnTo>
                  <a:pt x="115091" y="139886"/>
                </a:lnTo>
                <a:lnTo>
                  <a:pt x="140062" y="115091"/>
                </a:lnTo>
                <a:close/>
                <a:moveTo>
                  <a:pt x="208817" y="24179"/>
                </a:moveTo>
                <a:lnTo>
                  <a:pt x="244690" y="60051"/>
                </a:lnTo>
                <a:lnTo>
                  <a:pt x="24179" y="280739"/>
                </a:lnTo>
                <a:lnTo>
                  <a:pt x="48973" y="305533"/>
                </a:lnTo>
                <a:lnTo>
                  <a:pt x="269660" y="85022"/>
                </a:lnTo>
                <a:lnTo>
                  <a:pt x="305533" y="120894"/>
                </a:lnTo>
                <a:lnTo>
                  <a:pt x="305533" y="24179"/>
                </a:lnTo>
                <a:lnTo>
                  <a:pt x="208817" y="24179"/>
                </a:lnTo>
                <a:close/>
                <a:moveTo>
                  <a:pt x="214620" y="189650"/>
                </a:moveTo>
                <a:lnTo>
                  <a:pt x="189826" y="214445"/>
                </a:lnTo>
                <a:lnTo>
                  <a:pt x="244866" y="269484"/>
                </a:lnTo>
                <a:lnTo>
                  <a:pt x="208817" y="305533"/>
                </a:lnTo>
                <a:lnTo>
                  <a:pt x="305533" y="305533"/>
                </a:lnTo>
                <a:lnTo>
                  <a:pt x="305533" y="208817"/>
                </a:lnTo>
                <a:lnTo>
                  <a:pt x="269660" y="244690"/>
                </a:lnTo>
                <a:lnTo>
                  <a:pt x="214620" y="189650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51163E6-1EC4-4B19-9097-870216DBD2CC}"/>
              </a:ext>
            </a:extLst>
          </p:cNvPr>
          <p:cNvSpPr/>
          <p:nvPr/>
        </p:nvSpPr>
        <p:spPr>
          <a:xfrm>
            <a:off x="3390248" y="4610936"/>
            <a:ext cx="351693" cy="246185"/>
          </a:xfrm>
          <a:custGeom>
            <a:avLst/>
            <a:gdLst>
              <a:gd name="connsiteX0" fmla="*/ 235194 w 351692"/>
              <a:gd name="connsiteY0" fmla="*/ 59348 h 246184"/>
              <a:gd name="connsiteX1" fmla="*/ 235194 w 351692"/>
              <a:gd name="connsiteY1" fmla="*/ 200025 h 246184"/>
              <a:gd name="connsiteX2" fmla="*/ 59348 w 351692"/>
              <a:gd name="connsiteY2" fmla="*/ 200025 h 246184"/>
              <a:gd name="connsiteX3" fmla="*/ 59348 w 351692"/>
              <a:gd name="connsiteY3" fmla="*/ 59348 h 246184"/>
              <a:gd name="connsiteX4" fmla="*/ 235194 w 351692"/>
              <a:gd name="connsiteY4" fmla="*/ 59348 h 246184"/>
              <a:gd name="connsiteX5" fmla="*/ 252779 w 351692"/>
              <a:gd name="connsiteY5" fmla="*/ 24179 h 246184"/>
              <a:gd name="connsiteX6" fmla="*/ 41763 w 351692"/>
              <a:gd name="connsiteY6" fmla="*/ 24179 h 246184"/>
              <a:gd name="connsiteX7" fmla="*/ 24179 w 351692"/>
              <a:gd name="connsiteY7" fmla="*/ 41763 h 246184"/>
              <a:gd name="connsiteX8" fmla="*/ 24179 w 351692"/>
              <a:gd name="connsiteY8" fmla="*/ 217610 h 246184"/>
              <a:gd name="connsiteX9" fmla="*/ 41763 w 351692"/>
              <a:gd name="connsiteY9" fmla="*/ 235194 h 246184"/>
              <a:gd name="connsiteX10" fmla="*/ 252779 w 351692"/>
              <a:gd name="connsiteY10" fmla="*/ 235194 h 246184"/>
              <a:gd name="connsiteX11" fmla="*/ 270364 w 351692"/>
              <a:gd name="connsiteY11" fmla="*/ 217610 h 246184"/>
              <a:gd name="connsiteX12" fmla="*/ 270364 w 351692"/>
              <a:gd name="connsiteY12" fmla="*/ 156064 h 246184"/>
              <a:gd name="connsiteX13" fmla="*/ 340702 w 351692"/>
              <a:gd name="connsiteY13" fmla="*/ 226402 h 246184"/>
              <a:gd name="connsiteX14" fmla="*/ 340702 w 351692"/>
              <a:gd name="connsiteY14" fmla="*/ 32971 h 246184"/>
              <a:gd name="connsiteX15" fmla="*/ 270364 w 351692"/>
              <a:gd name="connsiteY15" fmla="*/ 103310 h 246184"/>
              <a:gd name="connsiteX16" fmla="*/ 270364 w 351692"/>
              <a:gd name="connsiteY16" fmla="*/ 41763 h 246184"/>
              <a:gd name="connsiteX17" fmla="*/ 252779 w 351692"/>
              <a:gd name="connsiteY17" fmla="*/ 24179 h 24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1692" h="246184">
                <a:moveTo>
                  <a:pt x="235194" y="59348"/>
                </a:moveTo>
                <a:lnTo>
                  <a:pt x="235194" y="200025"/>
                </a:lnTo>
                <a:lnTo>
                  <a:pt x="59348" y="200025"/>
                </a:lnTo>
                <a:lnTo>
                  <a:pt x="59348" y="59348"/>
                </a:lnTo>
                <a:lnTo>
                  <a:pt x="235194" y="59348"/>
                </a:lnTo>
                <a:moveTo>
                  <a:pt x="252779" y="24179"/>
                </a:moveTo>
                <a:lnTo>
                  <a:pt x="41763" y="24179"/>
                </a:lnTo>
                <a:cubicBezTo>
                  <a:pt x="32092" y="24179"/>
                  <a:pt x="24179" y="32092"/>
                  <a:pt x="24179" y="41763"/>
                </a:cubicBezTo>
                <a:lnTo>
                  <a:pt x="24179" y="217610"/>
                </a:lnTo>
                <a:cubicBezTo>
                  <a:pt x="24179" y="227281"/>
                  <a:pt x="32092" y="235194"/>
                  <a:pt x="41763" y="235194"/>
                </a:cubicBezTo>
                <a:lnTo>
                  <a:pt x="252779" y="235194"/>
                </a:lnTo>
                <a:cubicBezTo>
                  <a:pt x="262451" y="235194"/>
                  <a:pt x="270364" y="227281"/>
                  <a:pt x="270364" y="217610"/>
                </a:cubicBezTo>
                <a:lnTo>
                  <a:pt x="270364" y="156064"/>
                </a:lnTo>
                <a:lnTo>
                  <a:pt x="340702" y="226402"/>
                </a:lnTo>
                <a:lnTo>
                  <a:pt x="340702" y="32971"/>
                </a:lnTo>
                <a:lnTo>
                  <a:pt x="270364" y="103310"/>
                </a:lnTo>
                <a:lnTo>
                  <a:pt x="270364" y="41763"/>
                </a:lnTo>
                <a:cubicBezTo>
                  <a:pt x="270364" y="32092"/>
                  <a:pt x="262451" y="24179"/>
                  <a:pt x="252779" y="24179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258813D8-C59B-4DE5-8CFA-240BEE736BA9}"/>
              </a:ext>
            </a:extLst>
          </p:cNvPr>
          <p:cNvSpPr/>
          <p:nvPr/>
        </p:nvSpPr>
        <p:spPr>
          <a:xfrm>
            <a:off x="4399572" y="4562226"/>
            <a:ext cx="351693" cy="351693"/>
          </a:xfrm>
          <a:custGeom>
            <a:avLst/>
            <a:gdLst>
              <a:gd name="connsiteX0" fmla="*/ 24179 w 351692"/>
              <a:gd name="connsiteY0" fmla="*/ 125642 h 351692"/>
              <a:gd name="connsiteX1" fmla="*/ 24179 w 351692"/>
              <a:gd name="connsiteY1" fmla="*/ 231150 h 351692"/>
              <a:gd name="connsiteX2" fmla="*/ 94517 w 351692"/>
              <a:gd name="connsiteY2" fmla="*/ 231150 h 351692"/>
              <a:gd name="connsiteX3" fmla="*/ 182440 w 351692"/>
              <a:gd name="connsiteY3" fmla="*/ 319073 h 351692"/>
              <a:gd name="connsiteX4" fmla="*/ 182440 w 351692"/>
              <a:gd name="connsiteY4" fmla="*/ 37719 h 351692"/>
              <a:gd name="connsiteX5" fmla="*/ 94517 w 351692"/>
              <a:gd name="connsiteY5" fmla="*/ 125642 h 351692"/>
              <a:gd name="connsiteX6" fmla="*/ 24179 w 351692"/>
              <a:gd name="connsiteY6" fmla="*/ 125642 h 351692"/>
              <a:gd name="connsiteX7" fmla="*/ 147271 w 351692"/>
              <a:gd name="connsiteY7" fmla="*/ 122653 h 351692"/>
              <a:gd name="connsiteX8" fmla="*/ 147271 w 351692"/>
              <a:gd name="connsiteY8" fmla="*/ 234139 h 351692"/>
              <a:gd name="connsiteX9" fmla="*/ 109113 w 351692"/>
              <a:gd name="connsiteY9" fmla="*/ 195981 h 351692"/>
              <a:gd name="connsiteX10" fmla="*/ 59348 w 351692"/>
              <a:gd name="connsiteY10" fmla="*/ 195981 h 351692"/>
              <a:gd name="connsiteX11" fmla="*/ 59348 w 351692"/>
              <a:gd name="connsiteY11" fmla="*/ 160811 h 351692"/>
              <a:gd name="connsiteX12" fmla="*/ 109113 w 351692"/>
              <a:gd name="connsiteY12" fmla="*/ 160811 h 351692"/>
              <a:gd name="connsiteX13" fmla="*/ 147271 w 351692"/>
              <a:gd name="connsiteY13" fmla="*/ 122653 h 351692"/>
              <a:gd name="connsiteX14" fmla="*/ 261571 w 351692"/>
              <a:gd name="connsiteY14" fmla="*/ 178396 h 351692"/>
              <a:gd name="connsiteX15" fmla="*/ 217610 w 351692"/>
              <a:gd name="connsiteY15" fmla="*/ 107530 h 351692"/>
              <a:gd name="connsiteX16" fmla="*/ 217610 w 351692"/>
              <a:gd name="connsiteY16" fmla="*/ 249086 h 351692"/>
              <a:gd name="connsiteX17" fmla="*/ 261571 w 351692"/>
              <a:gd name="connsiteY17" fmla="*/ 178396 h 351692"/>
              <a:gd name="connsiteX18" fmla="*/ 217610 w 351692"/>
              <a:gd name="connsiteY18" fmla="*/ 24179 h 351692"/>
              <a:gd name="connsiteX19" fmla="*/ 217610 w 351692"/>
              <a:gd name="connsiteY19" fmla="*/ 60403 h 351692"/>
              <a:gd name="connsiteX20" fmla="*/ 305533 w 351692"/>
              <a:gd name="connsiteY20" fmla="*/ 178396 h 351692"/>
              <a:gd name="connsiteX21" fmla="*/ 217610 w 351692"/>
              <a:gd name="connsiteY21" fmla="*/ 296389 h 351692"/>
              <a:gd name="connsiteX22" fmla="*/ 217610 w 351692"/>
              <a:gd name="connsiteY22" fmla="*/ 332613 h 351692"/>
              <a:gd name="connsiteX23" fmla="*/ 340702 w 351692"/>
              <a:gd name="connsiteY23" fmla="*/ 178396 h 351692"/>
              <a:gd name="connsiteX24" fmla="*/ 217610 w 351692"/>
              <a:gd name="connsiteY24" fmla="*/ 24179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692" h="351692">
                <a:moveTo>
                  <a:pt x="24179" y="125642"/>
                </a:moveTo>
                <a:lnTo>
                  <a:pt x="24179" y="231150"/>
                </a:lnTo>
                <a:lnTo>
                  <a:pt x="94517" y="231150"/>
                </a:lnTo>
                <a:lnTo>
                  <a:pt x="182440" y="319073"/>
                </a:lnTo>
                <a:lnTo>
                  <a:pt x="182440" y="37719"/>
                </a:lnTo>
                <a:lnTo>
                  <a:pt x="94517" y="125642"/>
                </a:lnTo>
                <a:lnTo>
                  <a:pt x="24179" y="125642"/>
                </a:lnTo>
                <a:close/>
                <a:moveTo>
                  <a:pt x="147271" y="122653"/>
                </a:moveTo>
                <a:lnTo>
                  <a:pt x="147271" y="234139"/>
                </a:lnTo>
                <a:lnTo>
                  <a:pt x="109113" y="195981"/>
                </a:lnTo>
                <a:lnTo>
                  <a:pt x="59348" y="195981"/>
                </a:lnTo>
                <a:lnTo>
                  <a:pt x="59348" y="160811"/>
                </a:lnTo>
                <a:lnTo>
                  <a:pt x="109113" y="160811"/>
                </a:lnTo>
                <a:lnTo>
                  <a:pt x="147271" y="122653"/>
                </a:lnTo>
                <a:close/>
                <a:moveTo>
                  <a:pt x="261571" y="178396"/>
                </a:moveTo>
                <a:cubicBezTo>
                  <a:pt x="261571" y="147271"/>
                  <a:pt x="243635" y="120543"/>
                  <a:pt x="217610" y="107530"/>
                </a:cubicBezTo>
                <a:lnTo>
                  <a:pt x="217610" y="249086"/>
                </a:lnTo>
                <a:cubicBezTo>
                  <a:pt x="243635" y="236249"/>
                  <a:pt x="261571" y="209521"/>
                  <a:pt x="261571" y="178396"/>
                </a:cubicBezTo>
                <a:close/>
                <a:moveTo>
                  <a:pt x="217610" y="24179"/>
                </a:moveTo>
                <a:lnTo>
                  <a:pt x="217610" y="60403"/>
                </a:lnTo>
                <a:cubicBezTo>
                  <a:pt x="268429" y="75526"/>
                  <a:pt x="305533" y="122653"/>
                  <a:pt x="305533" y="178396"/>
                </a:cubicBezTo>
                <a:cubicBezTo>
                  <a:pt x="305533" y="234139"/>
                  <a:pt x="268429" y="281266"/>
                  <a:pt x="217610" y="296389"/>
                </a:cubicBezTo>
                <a:lnTo>
                  <a:pt x="217610" y="332613"/>
                </a:lnTo>
                <a:cubicBezTo>
                  <a:pt x="288124" y="316611"/>
                  <a:pt x="340702" y="253658"/>
                  <a:pt x="340702" y="178396"/>
                </a:cubicBezTo>
                <a:cubicBezTo>
                  <a:pt x="340702" y="103134"/>
                  <a:pt x="288124" y="40181"/>
                  <a:pt x="217610" y="24179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16D43E4-913A-4D2E-AF8D-FA7472E7937E}"/>
              </a:ext>
            </a:extLst>
          </p:cNvPr>
          <p:cNvSpPr/>
          <p:nvPr/>
        </p:nvSpPr>
        <p:spPr>
          <a:xfrm>
            <a:off x="5426481" y="4593351"/>
            <a:ext cx="298939" cy="298939"/>
          </a:xfrm>
          <a:custGeom>
            <a:avLst/>
            <a:gdLst>
              <a:gd name="connsiteX0" fmla="*/ 112102 w 298938"/>
              <a:gd name="connsiteY0" fmla="*/ 24179 h 298938"/>
              <a:gd name="connsiteX1" fmla="*/ 112102 w 298938"/>
              <a:gd name="connsiteY1" fmla="*/ 59348 h 298938"/>
              <a:gd name="connsiteX2" fmla="*/ 227985 w 298938"/>
              <a:gd name="connsiteY2" fmla="*/ 59348 h 298938"/>
              <a:gd name="connsiteX3" fmla="*/ 24179 w 298938"/>
              <a:gd name="connsiteY3" fmla="*/ 263154 h 298938"/>
              <a:gd name="connsiteX4" fmla="*/ 48973 w 298938"/>
              <a:gd name="connsiteY4" fmla="*/ 287948 h 298938"/>
              <a:gd name="connsiteX5" fmla="*/ 252779 w 298938"/>
              <a:gd name="connsiteY5" fmla="*/ 84142 h 298938"/>
              <a:gd name="connsiteX6" fmla="*/ 252779 w 298938"/>
              <a:gd name="connsiteY6" fmla="*/ 200025 h 298938"/>
              <a:gd name="connsiteX7" fmla="*/ 287948 w 298938"/>
              <a:gd name="connsiteY7" fmla="*/ 200025 h 298938"/>
              <a:gd name="connsiteX8" fmla="*/ 287948 w 298938"/>
              <a:gd name="connsiteY8" fmla="*/ 24179 h 298938"/>
              <a:gd name="connsiteX9" fmla="*/ 112102 w 298938"/>
              <a:gd name="connsiteY9" fmla="*/ 24179 h 29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938" h="298938">
                <a:moveTo>
                  <a:pt x="112102" y="24179"/>
                </a:moveTo>
                <a:lnTo>
                  <a:pt x="112102" y="59348"/>
                </a:lnTo>
                <a:lnTo>
                  <a:pt x="227985" y="59348"/>
                </a:lnTo>
                <a:lnTo>
                  <a:pt x="24179" y="263154"/>
                </a:lnTo>
                <a:lnTo>
                  <a:pt x="48973" y="287948"/>
                </a:lnTo>
                <a:lnTo>
                  <a:pt x="252779" y="84142"/>
                </a:lnTo>
                <a:lnTo>
                  <a:pt x="252779" y="200025"/>
                </a:lnTo>
                <a:lnTo>
                  <a:pt x="287948" y="200025"/>
                </a:lnTo>
                <a:lnTo>
                  <a:pt x="287948" y="24179"/>
                </a:lnTo>
                <a:lnTo>
                  <a:pt x="112102" y="24179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D7923A6-AE65-45D4-AA06-5BEFD8B6682F}"/>
              </a:ext>
            </a:extLst>
          </p:cNvPr>
          <p:cNvSpPr/>
          <p:nvPr/>
        </p:nvSpPr>
        <p:spPr>
          <a:xfrm>
            <a:off x="6400635" y="4575767"/>
            <a:ext cx="386862" cy="316523"/>
          </a:xfrm>
          <a:custGeom>
            <a:avLst/>
            <a:gdLst>
              <a:gd name="connsiteX0" fmla="*/ 375871 w 386861"/>
              <a:gd name="connsiteY0" fmla="*/ 59348 h 316523"/>
              <a:gd name="connsiteX1" fmla="*/ 340702 w 386861"/>
              <a:gd name="connsiteY1" fmla="*/ 24179 h 316523"/>
              <a:gd name="connsiteX2" fmla="*/ 59348 w 386861"/>
              <a:gd name="connsiteY2" fmla="*/ 24179 h 316523"/>
              <a:gd name="connsiteX3" fmla="*/ 24179 w 386861"/>
              <a:gd name="connsiteY3" fmla="*/ 59348 h 316523"/>
              <a:gd name="connsiteX4" fmla="*/ 24179 w 386861"/>
              <a:gd name="connsiteY4" fmla="*/ 270364 h 316523"/>
              <a:gd name="connsiteX5" fmla="*/ 59348 w 386861"/>
              <a:gd name="connsiteY5" fmla="*/ 305533 h 316523"/>
              <a:gd name="connsiteX6" fmla="*/ 340702 w 386861"/>
              <a:gd name="connsiteY6" fmla="*/ 305533 h 316523"/>
              <a:gd name="connsiteX7" fmla="*/ 375871 w 386861"/>
              <a:gd name="connsiteY7" fmla="*/ 270364 h 316523"/>
              <a:gd name="connsiteX8" fmla="*/ 375871 w 386861"/>
              <a:gd name="connsiteY8" fmla="*/ 59348 h 316523"/>
              <a:gd name="connsiteX9" fmla="*/ 340702 w 386861"/>
              <a:gd name="connsiteY9" fmla="*/ 59348 h 316523"/>
              <a:gd name="connsiteX10" fmla="*/ 200025 w 386861"/>
              <a:gd name="connsiteY10" fmla="*/ 147271 h 316523"/>
              <a:gd name="connsiteX11" fmla="*/ 59348 w 386861"/>
              <a:gd name="connsiteY11" fmla="*/ 59348 h 316523"/>
              <a:gd name="connsiteX12" fmla="*/ 340702 w 386861"/>
              <a:gd name="connsiteY12" fmla="*/ 59348 h 316523"/>
              <a:gd name="connsiteX13" fmla="*/ 340702 w 386861"/>
              <a:gd name="connsiteY13" fmla="*/ 270364 h 316523"/>
              <a:gd name="connsiteX14" fmla="*/ 59348 w 386861"/>
              <a:gd name="connsiteY14" fmla="*/ 270364 h 316523"/>
              <a:gd name="connsiteX15" fmla="*/ 59348 w 386861"/>
              <a:gd name="connsiteY15" fmla="*/ 94517 h 316523"/>
              <a:gd name="connsiteX16" fmla="*/ 200025 w 386861"/>
              <a:gd name="connsiteY16" fmla="*/ 182440 h 316523"/>
              <a:gd name="connsiteX17" fmla="*/ 340702 w 386861"/>
              <a:gd name="connsiteY17" fmla="*/ 94517 h 316523"/>
              <a:gd name="connsiteX18" fmla="*/ 340702 w 386861"/>
              <a:gd name="connsiteY18" fmla="*/ 270364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861" h="316523">
                <a:moveTo>
                  <a:pt x="375871" y="59348"/>
                </a:moveTo>
                <a:cubicBezTo>
                  <a:pt x="375871" y="40005"/>
                  <a:pt x="360045" y="24179"/>
                  <a:pt x="340702" y="24179"/>
                </a:cubicBezTo>
                <a:lnTo>
                  <a:pt x="59348" y="24179"/>
                </a:lnTo>
                <a:cubicBezTo>
                  <a:pt x="40005" y="24179"/>
                  <a:pt x="24179" y="40005"/>
                  <a:pt x="24179" y="59348"/>
                </a:cubicBezTo>
                <a:lnTo>
                  <a:pt x="24179" y="270364"/>
                </a:lnTo>
                <a:cubicBezTo>
                  <a:pt x="24179" y="289707"/>
                  <a:pt x="40005" y="305533"/>
                  <a:pt x="59348" y="305533"/>
                </a:cubicBezTo>
                <a:lnTo>
                  <a:pt x="340702" y="305533"/>
                </a:lnTo>
                <a:cubicBezTo>
                  <a:pt x="360045" y="305533"/>
                  <a:pt x="375871" y="289707"/>
                  <a:pt x="375871" y="270364"/>
                </a:cubicBezTo>
                <a:lnTo>
                  <a:pt x="375871" y="59348"/>
                </a:lnTo>
                <a:close/>
                <a:moveTo>
                  <a:pt x="340702" y="59348"/>
                </a:moveTo>
                <a:lnTo>
                  <a:pt x="200025" y="147271"/>
                </a:lnTo>
                <a:lnTo>
                  <a:pt x="59348" y="59348"/>
                </a:lnTo>
                <a:lnTo>
                  <a:pt x="340702" y="59348"/>
                </a:lnTo>
                <a:close/>
                <a:moveTo>
                  <a:pt x="340702" y="270364"/>
                </a:moveTo>
                <a:lnTo>
                  <a:pt x="59348" y="270364"/>
                </a:lnTo>
                <a:lnTo>
                  <a:pt x="59348" y="94517"/>
                </a:lnTo>
                <a:lnTo>
                  <a:pt x="200025" y="182440"/>
                </a:lnTo>
                <a:lnTo>
                  <a:pt x="340702" y="94517"/>
                </a:lnTo>
                <a:lnTo>
                  <a:pt x="340702" y="270364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04F6396-8FE0-437F-B9F6-DB7181CF377E}"/>
              </a:ext>
            </a:extLst>
          </p:cNvPr>
          <p:cNvSpPr/>
          <p:nvPr/>
        </p:nvSpPr>
        <p:spPr>
          <a:xfrm>
            <a:off x="7409959" y="4540597"/>
            <a:ext cx="386862" cy="386862"/>
          </a:xfrm>
          <a:custGeom>
            <a:avLst/>
            <a:gdLst>
              <a:gd name="connsiteX0" fmla="*/ 217610 w 386861"/>
              <a:gd name="connsiteY0" fmla="*/ 112102 h 386861"/>
              <a:gd name="connsiteX1" fmla="*/ 182440 w 386861"/>
              <a:gd name="connsiteY1" fmla="*/ 112102 h 386861"/>
              <a:gd name="connsiteX2" fmla="*/ 182440 w 386861"/>
              <a:gd name="connsiteY2" fmla="*/ 182440 h 386861"/>
              <a:gd name="connsiteX3" fmla="*/ 112102 w 386861"/>
              <a:gd name="connsiteY3" fmla="*/ 182440 h 386861"/>
              <a:gd name="connsiteX4" fmla="*/ 112102 w 386861"/>
              <a:gd name="connsiteY4" fmla="*/ 217610 h 386861"/>
              <a:gd name="connsiteX5" fmla="*/ 182440 w 386861"/>
              <a:gd name="connsiteY5" fmla="*/ 217610 h 386861"/>
              <a:gd name="connsiteX6" fmla="*/ 182440 w 386861"/>
              <a:gd name="connsiteY6" fmla="*/ 287948 h 386861"/>
              <a:gd name="connsiteX7" fmla="*/ 217610 w 386861"/>
              <a:gd name="connsiteY7" fmla="*/ 287948 h 386861"/>
              <a:gd name="connsiteX8" fmla="*/ 217610 w 386861"/>
              <a:gd name="connsiteY8" fmla="*/ 217610 h 386861"/>
              <a:gd name="connsiteX9" fmla="*/ 287948 w 386861"/>
              <a:gd name="connsiteY9" fmla="*/ 217610 h 386861"/>
              <a:gd name="connsiteX10" fmla="*/ 287948 w 386861"/>
              <a:gd name="connsiteY10" fmla="*/ 182440 h 386861"/>
              <a:gd name="connsiteX11" fmla="*/ 217610 w 386861"/>
              <a:gd name="connsiteY11" fmla="*/ 182440 h 386861"/>
              <a:gd name="connsiteX12" fmla="*/ 217610 w 386861"/>
              <a:gd name="connsiteY12" fmla="*/ 112102 h 386861"/>
              <a:gd name="connsiteX13" fmla="*/ 200025 w 386861"/>
              <a:gd name="connsiteY13" fmla="*/ 24179 h 386861"/>
              <a:gd name="connsiteX14" fmla="*/ 24179 w 386861"/>
              <a:gd name="connsiteY14" fmla="*/ 200025 h 386861"/>
              <a:gd name="connsiteX15" fmla="*/ 200025 w 386861"/>
              <a:gd name="connsiteY15" fmla="*/ 375871 h 386861"/>
              <a:gd name="connsiteX16" fmla="*/ 375871 w 386861"/>
              <a:gd name="connsiteY16" fmla="*/ 200025 h 386861"/>
              <a:gd name="connsiteX17" fmla="*/ 200025 w 386861"/>
              <a:gd name="connsiteY17" fmla="*/ 24179 h 386861"/>
              <a:gd name="connsiteX18" fmla="*/ 200025 w 386861"/>
              <a:gd name="connsiteY18" fmla="*/ 340702 h 386861"/>
              <a:gd name="connsiteX19" fmla="*/ 59348 w 386861"/>
              <a:gd name="connsiteY19" fmla="*/ 200025 h 386861"/>
              <a:gd name="connsiteX20" fmla="*/ 200025 w 386861"/>
              <a:gd name="connsiteY20" fmla="*/ 59348 h 386861"/>
              <a:gd name="connsiteX21" fmla="*/ 340702 w 386861"/>
              <a:gd name="connsiteY21" fmla="*/ 200025 h 386861"/>
              <a:gd name="connsiteX22" fmla="*/ 200025 w 386861"/>
              <a:gd name="connsiteY22" fmla="*/ 34070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861" h="386861">
                <a:moveTo>
                  <a:pt x="217610" y="112102"/>
                </a:moveTo>
                <a:lnTo>
                  <a:pt x="182440" y="112102"/>
                </a:lnTo>
                <a:lnTo>
                  <a:pt x="182440" y="182440"/>
                </a:lnTo>
                <a:lnTo>
                  <a:pt x="112102" y="182440"/>
                </a:lnTo>
                <a:lnTo>
                  <a:pt x="112102" y="217610"/>
                </a:lnTo>
                <a:lnTo>
                  <a:pt x="182440" y="217610"/>
                </a:lnTo>
                <a:lnTo>
                  <a:pt x="182440" y="287948"/>
                </a:lnTo>
                <a:lnTo>
                  <a:pt x="217610" y="287948"/>
                </a:lnTo>
                <a:lnTo>
                  <a:pt x="217610" y="217610"/>
                </a:lnTo>
                <a:lnTo>
                  <a:pt x="287948" y="217610"/>
                </a:lnTo>
                <a:lnTo>
                  <a:pt x="287948" y="182440"/>
                </a:lnTo>
                <a:lnTo>
                  <a:pt x="217610" y="182440"/>
                </a:lnTo>
                <a:lnTo>
                  <a:pt x="217610" y="112102"/>
                </a:lnTo>
                <a:close/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200025" y="340702"/>
                </a:moveTo>
                <a:cubicBezTo>
                  <a:pt x="122477" y="340702"/>
                  <a:pt x="59348" y="277573"/>
                  <a:pt x="59348" y="200025"/>
                </a:cubicBezTo>
                <a:cubicBezTo>
                  <a:pt x="59348" y="122477"/>
                  <a:pt x="122477" y="59348"/>
                  <a:pt x="200025" y="59348"/>
                </a:cubicBezTo>
                <a:cubicBezTo>
                  <a:pt x="277573" y="59348"/>
                  <a:pt x="340702" y="122477"/>
                  <a:pt x="340702" y="200025"/>
                </a:cubicBezTo>
                <a:cubicBezTo>
                  <a:pt x="340702" y="277573"/>
                  <a:pt x="277573" y="340702"/>
                  <a:pt x="200025" y="340702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D18BE644-59D1-4A66-A1FE-22A55FD322CA}"/>
              </a:ext>
            </a:extLst>
          </p:cNvPr>
          <p:cNvSpPr/>
          <p:nvPr/>
        </p:nvSpPr>
        <p:spPr>
          <a:xfrm>
            <a:off x="8419283" y="4628521"/>
            <a:ext cx="386862" cy="211016"/>
          </a:xfrm>
          <a:custGeom>
            <a:avLst/>
            <a:gdLst>
              <a:gd name="connsiteX0" fmla="*/ 287948 w 386861"/>
              <a:gd name="connsiteY0" fmla="*/ 24179 h 211015"/>
              <a:gd name="connsiteX1" fmla="*/ 217610 w 386861"/>
              <a:gd name="connsiteY1" fmla="*/ 24179 h 211015"/>
              <a:gd name="connsiteX2" fmla="*/ 217610 w 386861"/>
              <a:gd name="connsiteY2" fmla="*/ 59348 h 211015"/>
              <a:gd name="connsiteX3" fmla="*/ 287948 w 386861"/>
              <a:gd name="connsiteY3" fmla="*/ 59348 h 211015"/>
              <a:gd name="connsiteX4" fmla="*/ 340702 w 386861"/>
              <a:gd name="connsiteY4" fmla="*/ 112102 h 211015"/>
              <a:gd name="connsiteX5" fmla="*/ 287948 w 386861"/>
              <a:gd name="connsiteY5" fmla="*/ 164856 h 211015"/>
              <a:gd name="connsiteX6" fmla="*/ 217610 w 386861"/>
              <a:gd name="connsiteY6" fmla="*/ 164856 h 211015"/>
              <a:gd name="connsiteX7" fmla="*/ 217610 w 386861"/>
              <a:gd name="connsiteY7" fmla="*/ 200025 h 211015"/>
              <a:gd name="connsiteX8" fmla="*/ 287948 w 386861"/>
              <a:gd name="connsiteY8" fmla="*/ 200025 h 211015"/>
              <a:gd name="connsiteX9" fmla="*/ 375871 w 386861"/>
              <a:gd name="connsiteY9" fmla="*/ 112102 h 211015"/>
              <a:gd name="connsiteX10" fmla="*/ 287948 w 386861"/>
              <a:gd name="connsiteY10" fmla="*/ 24179 h 211015"/>
              <a:gd name="connsiteX11" fmla="*/ 182440 w 386861"/>
              <a:gd name="connsiteY11" fmla="*/ 164856 h 211015"/>
              <a:gd name="connsiteX12" fmla="*/ 112102 w 386861"/>
              <a:gd name="connsiteY12" fmla="*/ 164856 h 211015"/>
              <a:gd name="connsiteX13" fmla="*/ 59348 w 386861"/>
              <a:gd name="connsiteY13" fmla="*/ 112102 h 211015"/>
              <a:gd name="connsiteX14" fmla="*/ 112102 w 386861"/>
              <a:gd name="connsiteY14" fmla="*/ 59348 h 211015"/>
              <a:gd name="connsiteX15" fmla="*/ 182440 w 386861"/>
              <a:gd name="connsiteY15" fmla="*/ 59348 h 211015"/>
              <a:gd name="connsiteX16" fmla="*/ 182440 w 386861"/>
              <a:gd name="connsiteY16" fmla="*/ 24179 h 211015"/>
              <a:gd name="connsiteX17" fmla="*/ 112102 w 386861"/>
              <a:gd name="connsiteY17" fmla="*/ 24179 h 211015"/>
              <a:gd name="connsiteX18" fmla="*/ 24179 w 386861"/>
              <a:gd name="connsiteY18" fmla="*/ 112102 h 211015"/>
              <a:gd name="connsiteX19" fmla="*/ 112102 w 386861"/>
              <a:gd name="connsiteY19" fmla="*/ 200025 h 211015"/>
              <a:gd name="connsiteX20" fmla="*/ 182440 w 386861"/>
              <a:gd name="connsiteY20" fmla="*/ 200025 h 211015"/>
              <a:gd name="connsiteX21" fmla="*/ 182440 w 386861"/>
              <a:gd name="connsiteY21" fmla="*/ 164856 h 211015"/>
              <a:gd name="connsiteX22" fmla="*/ 129687 w 386861"/>
              <a:gd name="connsiteY22" fmla="*/ 94517 h 211015"/>
              <a:gd name="connsiteX23" fmla="*/ 270364 w 386861"/>
              <a:gd name="connsiteY23" fmla="*/ 94517 h 211015"/>
              <a:gd name="connsiteX24" fmla="*/ 270364 w 386861"/>
              <a:gd name="connsiteY24" fmla="*/ 129687 h 211015"/>
              <a:gd name="connsiteX25" fmla="*/ 129687 w 386861"/>
              <a:gd name="connsiteY25" fmla="*/ 129687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6861" h="211015">
                <a:moveTo>
                  <a:pt x="287948" y="24179"/>
                </a:moveTo>
                <a:lnTo>
                  <a:pt x="217610" y="24179"/>
                </a:lnTo>
                <a:lnTo>
                  <a:pt x="217610" y="59348"/>
                </a:lnTo>
                <a:lnTo>
                  <a:pt x="287948" y="59348"/>
                </a:lnTo>
                <a:cubicBezTo>
                  <a:pt x="316963" y="59348"/>
                  <a:pt x="340702" y="83087"/>
                  <a:pt x="340702" y="112102"/>
                </a:cubicBezTo>
                <a:cubicBezTo>
                  <a:pt x="340702" y="141117"/>
                  <a:pt x="316963" y="164856"/>
                  <a:pt x="287948" y="164856"/>
                </a:cubicBezTo>
                <a:lnTo>
                  <a:pt x="217610" y="164856"/>
                </a:lnTo>
                <a:lnTo>
                  <a:pt x="217610" y="200025"/>
                </a:lnTo>
                <a:lnTo>
                  <a:pt x="287948" y="200025"/>
                </a:lnTo>
                <a:cubicBezTo>
                  <a:pt x="336482" y="200025"/>
                  <a:pt x="375871" y="160636"/>
                  <a:pt x="375871" y="112102"/>
                </a:cubicBezTo>
                <a:cubicBezTo>
                  <a:pt x="375871" y="63568"/>
                  <a:pt x="336482" y="24179"/>
                  <a:pt x="287948" y="24179"/>
                </a:cubicBezTo>
                <a:close/>
                <a:moveTo>
                  <a:pt x="182440" y="164856"/>
                </a:moveTo>
                <a:lnTo>
                  <a:pt x="112102" y="164856"/>
                </a:lnTo>
                <a:cubicBezTo>
                  <a:pt x="83087" y="164856"/>
                  <a:pt x="59348" y="141117"/>
                  <a:pt x="59348" y="112102"/>
                </a:cubicBezTo>
                <a:cubicBezTo>
                  <a:pt x="59348" y="83087"/>
                  <a:pt x="83087" y="59348"/>
                  <a:pt x="112102" y="59348"/>
                </a:cubicBezTo>
                <a:lnTo>
                  <a:pt x="182440" y="59348"/>
                </a:lnTo>
                <a:lnTo>
                  <a:pt x="182440" y="24179"/>
                </a:lnTo>
                <a:lnTo>
                  <a:pt x="112102" y="24179"/>
                </a:lnTo>
                <a:cubicBezTo>
                  <a:pt x="63568" y="24179"/>
                  <a:pt x="24179" y="63568"/>
                  <a:pt x="24179" y="112102"/>
                </a:cubicBezTo>
                <a:cubicBezTo>
                  <a:pt x="24179" y="160636"/>
                  <a:pt x="63568" y="200025"/>
                  <a:pt x="112102" y="200025"/>
                </a:cubicBezTo>
                <a:lnTo>
                  <a:pt x="182440" y="200025"/>
                </a:lnTo>
                <a:lnTo>
                  <a:pt x="182440" y="164856"/>
                </a:lnTo>
                <a:close/>
                <a:moveTo>
                  <a:pt x="129687" y="94517"/>
                </a:moveTo>
                <a:lnTo>
                  <a:pt x="270364" y="94517"/>
                </a:lnTo>
                <a:lnTo>
                  <a:pt x="270364" y="129687"/>
                </a:lnTo>
                <a:lnTo>
                  <a:pt x="129687" y="129687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0134595-9C81-4E81-98EE-AF25A1AFD2B7}"/>
              </a:ext>
            </a:extLst>
          </p:cNvPr>
          <p:cNvSpPr/>
          <p:nvPr/>
        </p:nvSpPr>
        <p:spPr>
          <a:xfrm>
            <a:off x="9504573" y="4558182"/>
            <a:ext cx="211016" cy="351693"/>
          </a:xfrm>
          <a:custGeom>
            <a:avLst/>
            <a:gdLst>
              <a:gd name="connsiteX0" fmla="*/ 120543 w 211015"/>
              <a:gd name="connsiteY0" fmla="*/ 163097 h 351692"/>
              <a:gd name="connsiteX1" fmla="*/ 67789 w 211015"/>
              <a:gd name="connsiteY1" fmla="*/ 125290 h 351692"/>
              <a:gd name="connsiteX2" fmla="*/ 115267 w 211015"/>
              <a:gd name="connsiteY2" fmla="*/ 92759 h 351692"/>
              <a:gd name="connsiteX3" fmla="*/ 159229 w 211015"/>
              <a:gd name="connsiteY3" fmla="*/ 129687 h 351692"/>
              <a:gd name="connsiteX4" fmla="*/ 198091 w 211015"/>
              <a:gd name="connsiteY4" fmla="*/ 129687 h 351692"/>
              <a:gd name="connsiteX5" fmla="*/ 141644 w 211015"/>
              <a:gd name="connsiteY5" fmla="*/ 62689 h 351692"/>
              <a:gd name="connsiteX6" fmla="*/ 141644 w 211015"/>
              <a:gd name="connsiteY6" fmla="*/ 24179 h 351692"/>
              <a:gd name="connsiteX7" fmla="*/ 88890 w 211015"/>
              <a:gd name="connsiteY7" fmla="*/ 24179 h 351692"/>
              <a:gd name="connsiteX8" fmla="*/ 88890 w 211015"/>
              <a:gd name="connsiteY8" fmla="*/ 62162 h 351692"/>
              <a:gd name="connsiteX9" fmla="*/ 27344 w 211015"/>
              <a:gd name="connsiteY9" fmla="*/ 125642 h 351692"/>
              <a:gd name="connsiteX10" fmla="*/ 109992 w 211015"/>
              <a:gd name="connsiteY10" fmla="*/ 198267 h 351692"/>
              <a:gd name="connsiteX11" fmla="*/ 162746 w 211015"/>
              <a:gd name="connsiteY11" fmla="*/ 240646 h 351692"/>
              <a:gd name="connsiteX12" fmla="*/ 115267 w 211015"/>
              <a:gd name="connsiteY12" fmla="*/ 272122 h 351692"/>
              <a:gd name="connsiteX13" fmla="*/ 62865 w 211015"/>
              <a:gd name="connsiteY13" fmla="*/ 235194 h 351692"/>
              <a:gd name="connsiteX14" fmla="*/ 24179 w 211015"/>
              <a:gd name="connsiteY14" fmla="*/ 235194 h 351692"/>
              <a:gd name="connsiteX15" fmla="*/ 88890 w 211015"/>
              <a:gd name="connsiteY15" fmla="*/ 302543 h 351692"/>
              <a:gd name="connsiteX16" fmla="*/ 88890 w 211015"/>
              <a:gd name="connsiteY16" fmla="*/ 340702 h 351692"/>
              <a:gd name="connsiteX17" fmla="*/ 141644 w 211015"/>
              <a:gd name="connsiteY17" fmla="*/ 340702 h 351692"/>
              <a:gd name="connsiteX18" fmla="*/ 141644 w 211015"/>
              <a:gd name="connsiteY18" fmla="*/ 302895 h 351692"/>
              <a:gd name="connsiteX19" fmla="*/ 203190 w 211015"/>
              <a:gd name="connsiteY19" fmla="*/ 240470 h 351692"/>
              <a:gd name="connsiteX20" fmla="*/ 120543 w 211015"/>
              <a:gd name="connsiteY20" fmla="*/ 163097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1015" h="351692">
                <a:moveTo>
                  <a:pt x="120543" y="163097"/>
                </a:moveTo>
                <a:cubicBezTo>
                  <a:pt x="80626" y="152722"/>
                  <a:pt x="67789" y="141996"/>
                  <a:pt x="67789" y="125290"/>
                </a:cubicBezTo>
                <a:cubicBezTo>
                  <a:pt x="67789" y="106123"/>
                  <a:pt x="85549" y="92759"/>
                  <a:pt x="115267" y="92759"/>
                </a:cubicBezTo>
                <a:cubicBezTo>
                  <a:pt x="146568" y="92759"/>
                  <a:pt x="158174" y="107706"/>
                  <a:pt x="159229" y="129687"/>
                </a:cubicBezTo>
                <a:lnTo>
                  <a:pt x="198091" y="129687"/>
                </a:lnTo>
                <a:cubicBezTo>
                  <a:pt x="196860" y="99441"/>
                  <a:pt x="178396" y="71657"/>
                  <a:pt x="141644" y="62689"/>
                </a:cubicBezTo>
                <a:lnTo>
                  <a:pt x="141644" y="24179"/>
                </a:lnTo>
                <a:lnTo>
                  <a:pt x="88890" y="24179"/>
                </a:lnTo>
                <a:lnTo>
                  <a:pt x="88890" y="62162"/>
                </a:lnTo>
                <a:cubicBezTo>
                  <a:pt x="54776" y="69547"/>
                  <a:pt x="27344" y="91704"/>
                  <a:pt x="27344" y="125642"/>
                </a:cubicBezTo>
                <a:cubicBezTo>
                  <a:pt x="27344" y="166263"/>
                  <a:pt x="60931" y="186485"/>
                  <a:pt x="109992" y="198267"/>
                </a:cubicBezTo>
                <a:cubicBezTo>
                  <a:pt x="153953" y="208817"/>
                  <a:pt x="162746" y="224292"/>
                  <a:pt x="162746" y="240646"/>
                </a:cubicBezTo>
                <a:cubicBezTo>
                  <a:pt x="162746" y="252779"/>
                  <a:pt x="154129" y="272122"/>
                  <a:pt x="115267" y="272122"/>
                </a:cubicBezTo>
                <a:cubicBezTo>
                  <a:pt x="79043" y="272122"/>
                  <a:pt x="64799" y="255944"/>
                  <a:pt x="62865" y="235194"/>
                </a:cubicBezTo>
                <a:lnTo>
                  <a:pt x="24179" y="235194"/>
                </a:lnTo>
                <a:cubicBezTo>
                  <a:pt x="26289" y="273705"/>
                  <a:pt x="55128" y="295334"/>
                  <a:pt x="88890" y="302543"/>
                </a:cubicBezTo>
                <a:lnTo>
                  <a:pt x="88890" y="340702"/>
                </a:lnTo>
                <a:lnTo>
                  <a:pt x="141644" y="340702"/>
                </a:lnTo>
                <a:lnTo>
                  <a:pt x="141644" y="302895"/>
                </a:lnTo>
                <a:cubicBezTo>
                  <a:pt x="175934" y="296389"/>
                  <a:pt x="203190" y="276518"/>
                  <a:pt x="203190" y="240470"/>
                </a:cubicBezTo>
                <a:cubicBezTo>
                  <a:pt x="203190" y="190529"/>
                  <a:pt x="160460" y="173472"/>
                  <a:pt x="120543" y="163097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A0096CF-188C-4C9D-AFE9-BBE0FB0DF534}"/>
              </a:ext>
            </a:extLst>
          </p:cNvPr>
          <p:cNvSpPr/>
          <p:nvPr/>
        </p:nvSpPr>
        <p:spPr>
          <a:xfrm>
            <a:off x="10490688" y="4594353"/>
            <a:ext cx="281354" cy="281354"/>
          </a:xfrm>
          <a:custGeom>
            <a:avLst/>
            <a:gdLst>
              <a:gd name="connsiteX0" fmla="*/ 24179 w 281354"/>
              <a:gd name="connsiteY0" fmla="*/ 98034 h 281354"/>
              <a:gd name="connsiteX1" fmla="*/ 76933 w 281354"/>
              <a:gd name="connsiteY1" fmla="*/ 98034 h 281354"/>
              <a:gd name="connsiteX2" fmla="*/ 76933 w 281354"/>
              <a:gd name="connsiteY2" fmla="*/ 270364 h 281354"/>
              <a:gd name="connsiteX3" fmla="*/ 24179 w 281354"/>
              <a:gd name="connsiteY3" fmla="*/ 270364 h 281354"/>
              <a:gd name="connsiteX4" fmla="*/ 24179 w 281354"/>
              <a:gd name="connsiteY4" fmla="*/ 98034 h 281354"/>
              <a:gd name="connsiteX5" fmla="*/ 122653 w 281354"/>
              <a:gd name="connsiteY5" fmla="*/ 24179 h 281354"/>
              <a:gd name="connsiteX6" fmla="*/ 171890 w 281354"/>
              <a:gd name="connsiteY6" fmla="*/ 24179 h 281354"/>
              <a:gd name="connsiteX7" fmla="*/ 171890 w 281354"/>
              <a:gd name="connsiteY7" fmla="*/ 270364 h 281354"/>
              <a:gd name="connsiteX8" fmla="*/ 122653 w 281354"/>
              <a:gd name="connsiteY8" fmla="*/ 270364 h 281354"/>
              <a:gd name="connsiteX9" fmla="*/ 122653 w 281354"/>
              <a:gd name="connsiteY9" fmla="*/ 24179 h 281354"/>
              <a:gd name="connsiteX10" fmla="*/ 221127 w 281354"/>
              <a:gd name="connsiteY10" fmla="*/ 164856 h 281354"/>
              <a:gd name="connsiteX11" fmla="*/ 270364 w 281354"/>
              <a:gd name="connsiteY11" fmla="*/ 164856 h 281354"/>
              <a:gd name="connsiteX12" fmla="*/ 270364 w 281354"/>
              <a:gd name="connsiteY12" fmla="*/ 270364 h 281354"/>
              <a:gd name="connsiteX13" fmla="*/ 221127 w 281354"/>
              <a:gd name="connsiteY13" fmla="*/ 270364 h 281354"/>
              <a:gd name="connsiteX14" fmla="*/ 221127 w 281354"/>
              <a:gd name="connsiteY14" fmla="*/ 164856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354" h="281354">
                <a:moveTo>
                  <a:pt x="24179" y="98034"/>
                </a:moveTo>
                <a:lnTo>
                  <a:pt x="76933" y="98034"/>
                </a:lnTo>
                <a:lnTo>
                  <a:pt x="76933" y="270364"/>
                </a:lnTo>
                <a:lnTo>
                  <a:pt x="24179" y="270364"/>
                </a:lnTo>
                <a:lnTo>
                  <a:pt x="24179" y="98034"/>
                </a:lnTo>
                <a:close/>
                <a:moveTo>
                  <a:pt x="122653" y="24179"/>
                </a:moveTo>
                <a:lnTo>
                  <a:pt x="171890" y="24179"/>
                </a:lnTo>
                <a:lnTo>
                  <a:pt x="171890" y="270364"/>
                </a:lnTo>
                <a:lnTo>
                  <a:pt x="122653" y="270364"/>
                </a:lnTo>
                <a:lnTo>
                  <a:pt x="122653" y="24179"/>
                </a:lnTo>
                <a:close/>
                <a:moveTo>
                  <a:pt x="221127" y="164856"/>
                </a:moveTo>
                <a:lnTo>
                  <a:pt x="270364" y="164856"/>
                </a:lnTo>
                <a:lnTo>
                  <a:pt x="270364" y="270364"/>
                </a:lnTo>
                <a:lnTo>
                  <a:pt x="221127" y="270364"/>
                </a:lnTo>
                <a:lnTo>
                  <a:pt x="221127" y="164856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549D472-EBC3-47A1-B8BF-192C49CCBD49}"/>
              </a:ext>
            </a:extLst>
          </p:cNvPr>
          <p:cNvSpPr/>
          <p:nvPr/>
        </p:nvSpPr>
        <p:spPr>
          <a:xfrm>
            <a:off x="1371600" y="5664444"/>
            <a:ext cx="351693" cy="351693"/>
          </a:xfrm>
          <a:custGeom>
            <a:avLst/>
            <a:gdLst>
              <a:gd name="connsiteX0" fmla="*/ 24179 w 351692"/>
              <a:gd name="connsiteY0" fmla="*/ 270364 h 351692"/>
              <a:gd name="connsiteX1" fmla="*/ 24179 w 351692"/>
              <a:gd name="connsiteY1" fmla="*/ 305533 h 351692"/>
              <a:gd name="connsiteX2" fmla="*/ 129687 w 351692"/>
              <a:gd name="connsiteY2" fmla="*/ 305533 h 351692"/>
              <a:gd name="connsiteX3" fmla="*/ 129687 w 351692"/>
              <a:gd name="connsiteY3" fmla="*/ 270364 h 351692"/>
              <a:gd name="connsiteX4" fmla="*/ 24179 w 351692"/>
              <a:gd name="connsiteY4" fmla="*/ 270364 h 351692"/>
              <a:gd name="connsiteX5" fmla="*/ 24179 w 351692"/>
              <a:gd name="connsiteY5" fmla="*/ 59348 h 351692"/>
              <a:gd name="connsiteX6" fmla="*/ 24179 w 351692"/>
              <a:gd name="connsiteY6" fmla="*/ 94517 h 351692"/>
              <a:gd name="connsiteX7" fmla="*/ 200025 w 351692"/>
              <a:gd name="connsiteY7" fmla="*/ 94517 h 351692"/>
              <a:gd name="connsiteX8" fmla="*/ 200025 w 351692"/>
              <a:gd name="connsiteY8" fmla="*/ 59348 h 351692"/>
              <a:gd name="connsiteX9" fmla="*/ 24179 w 351692"/>
              <a:gd name="connsiteY9" fmla="*/ 59348 h 351692"/>
              <a:gd name="connsiteX10" fmla="*/ 200025 w 351692"/>
              <a:gd name="connsiteY10" fmla="*/ 340702 h 351692"/>
              <a:gd name="connsiteX11" fmla="*/ 200025 w 351692"/>
              <a:gd name="connsiteY11" fmla="*/ 305533 h 351692"/>
              <a:gd name="connsiteX12" fmla="*/ 340702 w 351692"/>
              <a:gd name="connsiteY12" fmla="*/ 305533 h 351692"/>
              <a:gd name="connsiteX13" fmla="*/ 340702 w 351692"/>
              <a:gd name="connsiteY13" fmla="*/ 270364 h 351692"/>
              <a:gd name="connsiteX14" fmla="*/ 200025 w 351692"/>
              <a:gd name="connsiteY14" fmla="*/ 270364 h 351692"/>
              <a:gd name="connsiteX15" fmla="*/ 200025 w 351692"/>
              <a:gd name="connsiteY15" fmla="*/ 235194 h 351692"/>
              <a:gd name="connsiteX16" fmla="*/ 164856 w 351692"/>
              <a:gd name="connsiteY16" fmla="*/ 235194 h 351692"/>
              <a:gd name="connsiteX17" fmla="*/ 164856 w 351692"/>
              <a:gd name="connsiteY17" fmla="*/ 340702 h 351692"/>
              <a:gd name="connsiteX18" fmla="*/ 200025 w 351692"/>
              <a:gd name="connsiteY18" fmla="*/ 340702 h 351692"/>
              <a:gd name="connsiteX19" fmla="*/ 94517 w 351692"/>
              <a:gd name="connsiteY19" fmla="*/ 129687 h 351692"/>
              <a:gd name="connsiteX20" fmla="*/ 94517 w 351692"/>
              <a:gd name="connsiteY20" fmla="*/ 164856 h 351692"/>
              <a:gd name="connsiteX21" fmla="*/ 24179 w 351692"/>
              <a:gd name="connsiteY21" fmla="*/ 164856 h 351692"/>
              <a:gd name="connsiteX22" fmla="*/ 24179 w 351692"/>
              <a:gd name="connsiteY22" fmla="*/ 200025 h 351692"/>
              <a:gd name="connsiteX23" fmla="*/ 94517 w 351692"/>
              <a:gd name="connsiteY23" fmla="*/ 200025 h 351692"/>
              <a:gd name="connsiteX24" fmla="*/ 94517 w 351692"/>
              <a:gd name="connsiteY24" fmla="*/ 235194 h 351692"/>
              <a:gd name="connsiteX25" fmla="*/ 129687 w 351692"/>
              <a:gd name="connsiteY25" fmla="*/ 235194 h 351692"/>
              <a:gd name="connsiteX26" fmla="*/ 129687 w 351692"/>
              <a:gd name="connsiteY26" fmla="*/ 129687 h 351692"/>
              <a:gd name="connsiteX27" fmla="*/ 94517 w 351692"/>
              <a:gd name="connsiteY27" fmla="*/ 129687 h 351692"/>
              <a:gd name="connsiteX28" fmla="*/ 340702 w 351692"/>
              <a:gd name="connsiteY28" fmla="*/ 200025 h 351692"/>
              <a:gd name="connsiteX29" fmla="*/ 340702 w 351692"/>
              <a:gd name="connsiteY29" fmla="*/ 164856 h 351692"/>
              <a:gd name="connsiteX30" fmla="*/ 164856 w 351692"/>
              <a:gd name="connsiteY30" fmla="*/ 164856 h 351692"/>
              <a:gd name="connsiteX31" fmla="*/ 164856 w 351692"/>
              <a:gd name="connsiteY31" fmla="*/ 200025 h 351692"/>
              <a:gd name="connsiteX32" fmla="*/ 340702 w 351692"/>
              <a:gd name="connsiteY32" fmla="*/ 200025 h 351692"/>
              <a:gd name="connsiteX33" fmla="*/ 235194 w 351692"/>
              <a:gd name="connsiteY33" fmla="*/ 129687 h 351692"/>
              <a:gd name="connsiteX34" fmla="*/ 270364 w 351692"/>
              <a:gd name="connsiteY34" fmla="*/ 129687 h 351692"/>
              <a:gd name="connsiteX35" fmla="*/ 270364 w 351692"/>
              <a:gd name="connsiteY35" fmla="*/ 94517 h 351692"/>
              <a:gd name="connsiteX36" fmla="*/ 340702 w 351692"/>
              <a:gd name="connsiteY36" fmla="*/ 94517 h 351692"/>
              <a:gd name="connsiteX37" fmla="*/ 340702 w 351692"/>
              <a:gd name="connsiteY37" fmla="*/ 59348 h 351692"/>
              <a:gd name="connsiteX38" fmla="*/ 270364 w 351692"/>
              <a:gd name="connsiteY38" fmla="*/ 59348 h 351692"/>
              <a:gd name="connsiteX39" fmla="*/ 270364 w 351692"/>
              <a:gd name="connsiteY39" fmla="*/ 24179 h 351692"/>
              <a:gd name="connsiteX40" fmla="*/ 235194 w 351692"/>
              <a:gd name="connsiteY40" fmla="*/ 24179 h 351692"/>
              <a:gd name="connsiteX41" fmla="*/ 235194 w 351692"/>
              <a:gd name="connsiteY41" fmla="*/ 129687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51692" h="351692">
                <a:moveTo>
                  <a:pt x="24179" y="270364"/>
                </a:moveTo>
                <a:lnTo>
                  <a:pt x="24179" y="305533"/>
                </a:lnTo>
                <a:lnTo>
                  <a:pt x="129687" y="305533"/>
                </a:lnTo>
                <a:lnTo>
                  <a:pt x="129687" y="270364"/>
                </a:lnTo>
                <a:lnTo>
                  <a:pt x="24179" y="270364"/>
                </a:lnTo>
                <a:close/>
                <a:moveTo>
                  <a:pt x="24179" y="59348"/>
                </a:moveTo>
                <a:lnTo>
                  <a:pt x="24179" y="94517"/>
                </a:lnTo>
                <a:lnTo>
                  <a:pt x="200025" y="94517"/>
                </a:lnTo>
                <a:lnTo>
                  <a:pt x="200025" y="59348"/>
                </a:lnTo>
                <a:lnTo>
                  <a:pt x="24179" y="59348"/>
                </a:lnTo>
                <a:close/>
                <a:moveTo>
                  <a:pt x="200025" y="340702"/>
                </a:moveTo>
                <a:lnTo>
                  <a:pt x="200025" y="305533"/>
                </a:lnTo>
                <a:lnTo>
                  <a:pt x="340702" y="305533"/>
                </a:lnTo>
                <a:lnTo>
                  <a:pt x="340702" y="270364"/>
                </a:lnTo>
                <a:lnTo>
                  <a:pt x="200025" y="270364"/>
                </a:lnTo>
                <a:lnTo>
                  <a:pt x="200025" y="235194"/>
                </a:lnTo>
                <a:lnTo>
                  <a:pt x="164856" y="235194"/>
                </a:lnTo>
                <a:lnTo>
                  <a:pt x="164856" y="340702"/>
                </a:lnTo>
                <a:lnTo>
                  <a:pt x="200025" y="340702"/>
                </a:lnTo>
                <a:close/>
                <a:moveTo>
                  <a:pt x="94517" y="129687"/>
                </a:moveTo>
                <a:lnTo>
                  <a:pt x="94517" y="164856"/>
                </a:lnTo>
                <a:lnTo>
                  <a:pt x="24179" y="164856"/>
                </a:lnTo>
                <a:lnTo>
                  <a:pt x="24179" y="200025"/>
                </a:lnTo>
                <a:lnTo>
                  <a:pt x="94517" y="200025"/>
                </a:lnTo>
                <a:lnTo>
                  <a:pt x="94517" y="235194"/>
                </a:lnTo>
                <a:lnTo>
                  <a:pt x="129687" y="235194"/>
                </a:lnTo>
                <a:lnTo>
                  <a:pt x="129687" y="129687"/>
                </a:lnTo>
                <a:lnTo>
                  <a:pt x="94517" y="129687"/>
                </a:lnTo>
                <a:close/>
                <a:moveTo>
                  <a:pt x="340702" y="200025"/>
                </a:moveTo>
                <a:lnTo>
                  <a:pt x="340702" y="164856"/>
                </a:lnTo>
                <a:lnTo>
                  <a:pt x="164856" y="164856"/>
                </a:lnTo>
                <a:lnTo>
                  <a:pt x="164856" y="200025"/>
                </a:lnTo>
                <a:lnTo>
                  <a:pt x="340702" y="200025"/>
                </a:lnTo>
                <a:close/>
                <a:moveTo>
                  <a:pt x="235194" y="129687"/>
                </a:moveTo>
                <a:lnTo>
                  <a:pt x="270364" y="129687"/>
                </a:lnTo>
                <a:lnTo>
                  <a:pt x="270364" y="94517"/>
                </a:lnTo>
                <a:lnTo>
                  <a:pt x="340702" y="94517"/>
                </a:lnTo>
                <a:lnTo>
                  <a:pt x="340702" y="59348"/>
                </a:lnTo>
                <a:lnTo>
                  <a:pt x="270364" y="59348"/>
                </a:lnTo>
                <a:lnTo>
                  <a:pt x="270364" y="24179"/>
                </a:lnTo>
                <a:lnTo>
                  <a:pt x="235194" y="24179"/>
                </a:lnTo>
                <a:lnTo>
                  <a:pt x="235194" y="129687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5A7CE6D-7471-4FB7-9BEF-3F4AECD4DC57}"/>
              </a:ext>
            </a:extLst>
          </p:cNvPr>
          <p:cNvSpPr/>
          <p:nvPr/>
        </p:nvSpPr>
        <p:spPr>
          <a:xfrm>
            <a:off x="2380924" y="5699613"/>
            <a:ext cx="351693" cy="316523"/>
          </a:xfrm>
          <a:custGeom>
            <a:avLst/>
            <a:gdLst>
              <a:gd name="connsiteX0" fmla="*/ 304126 w 351692"/>
              <a:gd name="connsiteY0" fmla="*/ 41939 h 316523"/>
              <a:gd name="connsiteX1" fmla="*/ 279156 w 351692"/>
              <a:gd name="connsiteY1" fmla="*/ 24179 h 316523"/>
              <a:gd name="connsiteX2" fmla="*/ 85725 w 351692"/>
              <a:gd name="connsiteY2" fmla="*/ 24179 h 316523"/>
              <a:gd name="connsiteX3" fmla="*/ 60755 w 351692"/>
              <a:gd name="connsiteY3" fmla="*/ 41939 h 316523"/>
              <a:gd name="connsiteX4" fmla="*/ 24179 w 351692"/>
              <a:gd name="connsiteY4" fmla="*/ 147271 h 316523"/>
              <a:gd name="connsiteX5" fmla="*/ 24179 w 351692"/>
              <a:gd name="connsiteY5" fmla="*/ 287948 h 316523"/>
              <a:gd name="connsiteX6" fmla="*/ 41763 w 351692"/>
              <a:gd name="connsiteY6" fmla="*/ 305533 h 316523"/>
              <a:gd name="connsiteX7" fmla="*/ 59348 w 351692"/>
              <a:gd name="connsiteY7" fmla="*/ 305533 h 316523"/>
              <a:gd name="connsiteX8" fmla="*/ 76933 w 351692"/>
              <a:gd name="connsiteY8" fmla="*/ 287948 h 316523"/>
              <a:gd name="connsiteX9" fmla="*/ 76933 w 351692"/>
              <a:gd name="connsiteY9" fmla="*/ 270364 h 316523"/>
              <a:gd name="connsiteX10" fmla="*/ 287948 w 351692"/>
              <a:gd name="connsiteY10" fmla="*/ 270364 h 316523"/>
              <a:gd name="connsiteX11" fmla="*/ 287948 w 351692"/>
              <a:gd name="connsiteY11" fmla="*/ 287948 h 316523"/>
              <a:gd name="connsiteX12" fmla="*/ 305533 w 351692"/>
              <a:gd name="connsiteY12" fmla="*/ 305533 h 316523"/>
              <a:gd name="connsiteX13" fmla="*/ 323118 w 351692"/>
              <a:gd name="connsiteY13" fmla="*/ 305533 h 316523"/>
              <a:gd name="connsiteX14" fmla="*/ 340702 w 351692"/>
              <a:gd name="connsiteY14" fmla="*/ 287948 h 316523"/>
              <a:gd name="connsiteX15" fmla="*/ 340702 w 351692"/>
              <a:gd name="connsiteY15" fmla="*/ 147271 h 316523"/>
              <a:gd name="connsiteX16" fmla="*/ 304126 w 351692"/>
              <a:gd name="connsiteY16" fmla="*/ 41939 h 316523"/>
              <a:gd name="connsiteX17" fmla="*/ 91880 w 351692"/>
              <a:gd name="connsiteY17" fmla="*/ 59348 h 316523"/>
              <a:gd name="connsiteX18" fmla="*/ 272825 w 351692"/>
              <a:gd name="connsiteY18" fmla="*/ 59348 h 316523"/>
              <a:gd name="connsiteX19" fmla="*/ 291817 w 351692"/>
              <a:gd name="connsiteY19" fmla="*/ 114036 h 316523"/>
              <a:gd name="connsiteX20" fmla="*/ 72888 w 351692"/>
              <a:gd name="connsiteY20" fmla="*/ 114036 h 316523"/>
              <a:gd name="connsiteX21" fmla="*/ 91880 w 351692"/>
              <a:gd name="connsiteY21" fmla="*/ 59348 h 316523"/>
              <a:gd name="connsiteX22" fmla="*/ 305533 w 351692"/>
              <a:gd name="connsiteY22" fmla="*/ 235194 h 316523"/>
              <a:gd name="connsiteX23" fmla="*/ 59348 w 351692"/>
              <a:gd name="connsiteY23" fmla="*/ 235194 h 316523"/>
              <a:gd name="connsiteX24" fmla="*/ 59348 w 351692"/>
              <a:gd name="connsiteY24" fmla="*/ 147271 h 316523"/>
              <a:gd name="connsiteX25" fmla="*/ 305533 w 351692"/>
              <a:gd name="connsiteY25" fmla="*/ 147271 h 316523"/>
              <a:gd name="connsiteX26" fmla="*/ 305533 w 351692"/>
              <a:gd name="connsiteY26" fmla="*/ 235194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1692" h="316523">
                <a:moveTo>
                  <a:pt x="304126" y="41939"/>
                </a:moveTo>
                <a:cubicBezTo>
                  <a:pt x="300609" y="31564"/>
                  <a:pt x="290762" y="24179"/>
                  <a:pt x="279156" y="24179"/>
                </a:cubicBezTo>
                <a:lnTo>
                  <a:pt x="85725" y="24179"/>
                </a:lnTo>
                <a:cubicBezTo>
                  <a:pt x="74119" y="24179"/>
                  <a:pt x="64448" y="31564"/>
                  <a:pt x="60755" y="41939"/>
                </a:cubicBezTo>
                <a:lnTo>
                  <a:pt x="24179" y="147271"/>
                </a:lnTo>
                <a:lnTo>
                  <a:pt x="24179" y="287948"/>
                </a:lnTo>
                <a:cubicBezTo>
                  <a:pt x="24179" y="297620"/>
                  <a:pt x="32092" y="305533"/>
                  <a:pt x="41763" y="305533"/>
                </a:cubicBezTo>
                <a:lnTo>
                  <a:pt x="59348" y="305533"/>
                </a:lnTo>
                <a:cubicBezTo>
                  <a:pt x="69020" y="305533"/>
                  <a:pt x="76933" y="297620"/>
                  <a:pt x="76933" y="287948"/>
                </a:cubicBezTo>
                <a:lnTo>
                  <a:pt x="76933" y="270364"/>
                </a:lnTo>
                <a:lnTo>
                  <a:pt x="287948" y="270364"/>
                </a:lnTo>
                <a:lnTo>
                  <a:pt x="287948" y="287948"/>
                </a:lnTo>
                <a:cubicBezTo>
                  <a:pt x="287948" y="297620"/>
                  <a:pt x="295861" y="305533"/>
                  <a:pt x="305533" y="305533"/>
                </a:cubicBezTo>
                <a:lnTo>
                  <a:pt x="323118" y="305533"/>
                </a:lnTo>
                <a:cubicBezTo>
                  <a:pt x="332789" y="305533"/>
                  <a:pt x="340702" y="297620"/>
                  <a:pt x="340702" y="287948"/>
                </a:cubicBezTo>
                <a:lnTo>
                  <a:pt x="340702" y="147271"/>
                </a:lnTo>
                <a:lnTo>
                  <a:pt x="304126" y="41939"/>
                </a:lnTo>
                <a:close/>
                <a:moveTo>
                  <a:pt x="91880" y="59348"/>
                </a:moveTo>
                <a:lnTo>
                  <a:pt x="272825" y="59348"/>
                </a:lnTo>
                <a:lnTo>
                  <a:pt x="291817" y="114036"/>
                </a:lnTo>
                <a:lnTo>
                  <a:pt x="72888" y="114036"/>
                </a:lnTo>
                <a:lnTo>
                  <a:pt x="91880" y="59348"/>
                </a:lnTo>
                <a:close/>
                <a:moveTo>
                  <a:pt x="305533" y="235194"/>
                </a:moveTo>
                <a:lnTo>
                  <a:pt x="59348" y="235194"/>
                </a:lnTo>
                <a:lnTo>
                  <a:pt x="59348" y="147271"/>
                </a:lnTo>
                <a:lnTo>
                  <a:pt x="305533" y="147271"/>
                </a:lnTo>
                <a:lnTo>
                  <a:pt x="305533" y="235194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EFE0EBA4-3ECE-4F03-AC1E-D4B718E0D0BB}"/>
              </a:ext>
            </a:extLst>
          </p:cNvPr>
          <p:cNvSpPr/>
          <p:nvPr/>
        </p:nvSpPr>
        <p:spPr>
          <a:xfrm>
            <a:off x="2433678" y="5840290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E1ED060-7D0B-4741-A435-7F711D8D278E}"/>
              </a:ext>
            </a:extLst>
          </p:cNvPr>
          <p:cNvSpPr/>
          <p:nvPr/>
        </p:nvSpPr>
        <p:spPr>
          <a:xfrm>
            <a:off x="2591940" y="5840290"/>
            <a:ext cx="87923" cy="87923"/>
          </a:xfrm>
          <a:custGeom>
            <a:avLst/>
            <a:gdLst>
              <a:gd name="connsiteX0" fmla="*/ 76933 w 87923"/>
              <a:gd name="connsiteY0" fmla="*/ 50556 h 87923"/>
              <a:gd name="connsiteX1" fmla="*/ 50556 w 87923"/>
              <a:gd name="connsiteY1" fmla="*/ 76933 h 87923"/>
              <a:gd name="connsiteX2" fmla="*/ 24179 w 87923"/>
              <a:gd name="connsiteY2" fmla="*/ 50556 h 87923"/>
              <a:gd name="connsiteX3" fmla="*/ 50556 w 87923"/>
              <a:gd name="connsiteY3" fmla="*/ 24179 h 87923"/>
              <a:gd name="connsiteX4" fmla="*/ 76933 w 87923"/>
              <a:gd name="connsiteY4" fmla="*/ 50556 h 8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23" h="87923">
                <a:moveTo>
                  <a:pt x="76933" y="50556"/>
                </a:moveTo>
                <a:cubicBezTo>
                  <a:pt x="76933" y="65123"/>
                  <a:pt x="65123" y="76933"/>
                  <a:pt x="50556" y="76933"/>
                </a:cubicBezTo>
                <a:cubicBezTo>
                  <a:pt x="35988" y="76933"/>
                  <a:pt x="24179" y="65123"/>
                  <a:pt x="24179" y="50556"/>
                </a:cubicBezTo>
                <a:cubicBezTo>
                  <a:pt x="24179" y="35988"/>
                  <a:pt x="35988" y="24179"/>
                  <a:pt x="50556" y="24179"/>
                </a:cubicBezTo>
                <a:cubicBezTo>
                  <a:pt x="65123" y="24179"/>
                  <a:pt x="76933" y="35988"/>
                  <a:pt x="76933" y="50556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5E24385-D491-4033-AE52-6B858A2C480E}"/>
              </a:ext>
            </a:extLst>
          </p:cNvPr>
          <p:cNvSpPr/>
          <p:nvPr/>
        </p:nvSpPr>
        <p:spPr>
          <a:xfrm>
            <a:off x="3372663" y="5646859"/>
            <a:ext cx="369277" cy="386862"/>
          </a:xfrm>
          <a:custGeom>
            <a:avLst/>
            <a:gdLst>
              <a:gd name="connsiteX0" fmla="*/ 358287 w 369277"/>
              <a:gd name="connsiteY0" fmla="*/ 270364 h 386861"/>
              <a:gd name="connsiteX1" fmla="*/ 358287 w 369277"/>
              <a:gd name="connsiteY1" fmla="*/ 235194 h 386861"/>
              <a:gd name="connsiteX2" fmla="*/ 217610 w 369277"/>
              <a:gd name="connsiteY2" fmla="*/ 147271 h 386861"/>
              <a:gd name="connsiteX3" fmla="*/ 217610 w 369277"/>
              <a:gd name="connsiteY3" fmla="*/ 50556 h 386861"/>
              <a:gd name="connsiteX4" fmla="*/ 191233 w 369277"/>
              <a:gd name="connsiteY4" fmla="*/ 24179 h 386861"/>
              <a:gd name="connsiteX5" fmla="*/ 164856 w 369277"/>
              <a:gd name="connsiteY5" fmla="*/ 50556 h 386861"/>
              <a:gd name="connsiteX6" fmla="*/ 164856 w 369277"/>
              <a:gd name="connsiteY6" fmla="*/ 147271 h 386861"/>
              <a:gd name="connsiteX7" fmla="*/ 24179 w 369277"/>
              <a:gd name="connsiteY7" fmla="*/ 235194 h 386861"/>
              <a:gd name="connsiteX8" fmla="*/ 24179 w 369277"/>
              <a:gd name="connsiteY8" fmla="*/ 270364 h 386861"/>
              <a:gd name="connsiteX9" fmla="*/ 164856 w 369277"/>
              <a:gd name="connsiteY9" fmla="*/ 226402 h 386861"/>
              <a:gd name="connsiteX10" fmla="*/ 164856 w 369277"/>
              <a:gd name="connsiteY10" fmla="*/ 323118 h 386861"/>
              <a:gd name="connsiteX11" fmla="*/ 129687 w 369277"/>
              <a:gd name="connsiteY11" fmla="*/ 349494 h 386861"/>
              <a:gd name="connsiteX12" fmla="*/ 129687 w 369277"/>
              <a:gd name="connsiteY12" fmla="*/ 375871 h 386861"/>
              <a:gd name="connsiteX13" fmla="*/ 191233 w 369277"/>
              <a:gd name="connsiteY13" fmla="*/ 358287 h 386861"/>
              <a:gd name="connsiteX14" fmla="*/ 252779 w 369277"/>
              <a:gd name="connsiteY14" fmla="*/ 375871 h 386861"/>
              <a:gd name="connsiteX15" fmla="*/ 252779 w 369277"/>
              <a:gd name="connsiteY15" fmla="*/ 349494 h 386861"/>
              <a:gd name="connsiteX16" fmla="*/ 217610 w 369277"/>
              <a:gd name="connsiteY16" fmla="*/ 323118 h 386861"/>
              <a:gd name="connsiteX17" fmla="*/ 217610 w 369277"/>
              <a:gd name="connsiteY17" fmla="*/ 226402 h 386861"/>
              <a:gd name="connsiteX18" fmla="*/ 358287 w 369277"/>
              <a:gd name="connsiteY18" fmla="*/ 270364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277" h="386861">
                <a:moveTo>
                  <a:pt x="358287" y="270364"/>
                </a:moveTo>
                <a:lnTo>
                  <a:pt x="358287" y="235194"/>
                </a:lnTo>
                <a:lnTo>
                  <a:pt x="217610" y="147271"/>
                </a:lnTo>
                <a:lnTo>
                  <a:pt x="217610" y="50556"/>
                </a:lnTo>
                <a:cubicBezTo>
                  <a:pt x="217610" y="35961"/>
                  <a:pt x="205828" y="24179"/>
                  <a:pt x="191233" y="24179"/>
                </a:cubicBezTo>
                <a:cubicBezTo>
                  <a:pt x="176638" y="24179"/>
                  <a:pt x="164856" y="35961"/>
                  <a:pt x="164856" y="50556"/>
                </a:cubicBezTo>
                <a:lnTo>
                  <a:pt x="164856" y="147271"/>
                </a:lnTo>
                <a:lnTo>
                  <a:pt x="24179" y="235194"/>
                </a:lnTo>
                <a:lnTo>
                  <a:pt x="24179" y="270364"/>
                </a:lnTo>
                <a:lnTo>
                  <a:pt x="164856" y="226402"/>
                </a:lnTo>
                <a:lnTo>
                  <a:pt x="164856" y="323118"/>
                </a:lnTo>
                <a:lnTo>
                  <a:pt x="129687" y="349494"/>
                </a:lnTo>
                <a:lnTo>
                  <a:pt x="129687" y="375871"/>
                </a:lnTo>
                <a:lnTo>
                  <a:pt x="191233" y="358287"/>
                </a:lnTo>
                <a:lnTo>
                  <a:pt x="252779" y="375871"/>
                </a:lnTo>
                <a:lnTo>
                  <a:pt x="252779" y="349494"/>
                </a:lnTo>
                <a:lnTo>
                  <a:pt x="217610" y="323118"/>
                </a:lnTo>
                <a:lnTo>
                  <a:pt x="217610" y="226402"/>
                </a:lnTo>
                <a:lnTo>
                  <a:pt x="358287" y="270364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55BA4DD-B480-47F9-AE03-04BC6B1B6A04}"/>
              </a:ext>
            </a:extLst>
          </p:cNvPr>
          <p:cNvSpPr/>
          <p:nvPr/>
        </p:nvSpPr>
        <p:spPr>
          <a:xfrm>
            <a:off x="4395000" y="5666789"/>
            <a:ext cx="369277" cy="351693"/>
          </a:xfrm>
          <a:custGeom>
            <a:avLst/>
            <a:gdLst>
              <a:gd name="connsiteX0" fmla="*/ 118432 w 369277"/>
              <a:gd name="connsiteY0" fmla="*/ 203659 h 351692"/>
              <a:gd name="connsiteX1" fmla="*/ 168197 w 369277"/>
              <a:gd name="connsiteY1" fmla="*/ 153895 h 351692"/>
              <a:gd name="connsiteX2" fmla="*/ 44753 w 369277"/>
              <a:gd name="connsiteY2" fmla="*/ 30626 h 351692"/>
              <a:gd name="connsiteX3" fmla="*/ 44753 w 369277"/>
              <a:gd name="connsiteY3" fmla="*/ 130155 h 351692"/>
              <a:gd name="connsiteX4" fmla="*/ 118432 w 369277"/>
              <a:gd name="connsiteY4" fmla="*/ 203659 h 351692"/>
              <a:gd name="connsiteX5" fmla="*/ 237656 w 369277"/>
              <a:gd name="connsiteY5" fmla="*/ 171831 h 351692"/>
              <a:gd name="connsiteX6" fmla="*/ 330327 w 369277"/>
              <a:gd name="connsiteY6" fmla="*/ 147564 h 351692"/>
              <a:gd name="connsiteX7" fmla="*/ 344571 w 369277"/>
              <a:gd name="connsiteY7" fmla="*/ 39946 h 351692"/>
              <a:gd name="connsiteX8" fmla="*/ 236953 w 369277"/>
              <a:gd name="connsiteY8" fmla="*/ 54190 h 351692"/>
              <a:gd name="connsiteX9" fmla="*/ 212686 w 369277"/>
              <a:gd name="connsiteY9" fmla="*/ 146861 h 351692"/>
              <a:gd name="connsiteX10" fmla="*/ 41060 w 369277"/>
              <a:gd name="connsiteY10" fmla="*/ 318487 h 351692"/>
              <a:gd name="connsiteX11" fmla="*/ 65854 w 369277"/>
              <a:gd name="connsiteY11" fmla="*/ 343281 h 351692"/>
              <a:gd name="connsiteX12" fmla="*/ 187012 w 369277"/>
              <a:gd name="connsiteY12" fmla="*/ 222475 h 351692"/>
              <a:gd name="connsiteX13" fmla="*/ 307995 w 369277"/>
              <a:gd name="connsiteY13" fmla="*/ 343457 h 351692"/>
              <a:gd name="connsiteX14" fmla="*/ 332789 w 369277"/>
              <a:gd name="connsiteY14" fmla="*/ 318663 h 351692"/>
              <a:gd name="connsiteX15" fmla="*/ 211807 w 369277"/>
              <a:gd name="connsiteY15" fmla="*/ 197680 h 351692"/>
              <a:gd name="connsiteX16" fmla="*/ 237656 w 369277"/>
              <a:gd name="connsiteY16" fmla="*/ 17183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277" h="351692">
                <a:moveTo>
                  <a:pt x="118432" y="203659"/>
                </a:moveTo>
                <a:lnTo>
                  <a:pt x="168197" y="153895"/>
                </a:lnTo>
                <a:lnTo>
                  <a:pt x="44753" y="30626"/>
                </a:lnTo>
                <a:cubicBezTo>
                  <a:pt x="17321" y="58058"/>
                  <a:pt x="17321" y="102548"/>
                  <a:pt x="44753" y="130155"/>
                </a:cubicBezTo>
                <a:lnTo>
                  <a:pt x="118432" y="203659"/>
                </a:lnTo>
                <a:close/>
                <a:moveTo>
                  <a:pt x="237656" y="171831"/>
                </a:moveTo>
                <a:cubicBezTo>
                  <a:pt x="264561" y="184316"/>
                  <a:pt x="302368" y="175524"/>
                  <a:pt x="330327" y="147564"/>
                </a:cubicBezTo>
                <a:cubicBezTo>
                  <a:pt x="363914" y="113978"/>
                  <a:pt x="370420" y="65796"/>
                  <a:pt x="344571" y="39946"/>
                </a:cubicBezTo>
                <a:cubicBezTo>
                  <a:pt x="318897" y="14273"/>
                  <a:pt x="270715" y="20603"/>
                  <a:pt x="236953" y="54190"/>
                </a:cubicBezTo>
                <a:cubicBezTo>
                  <a:pt x="208993" y="82149"/>
                  <a:pt x="200201" y="119956"/>
                  <a:pt x="212686" y="146861"/>
                </a:cubicBezTo>
                <a:lnTo>
                  <a:pt x="41060" y="318487"/>
                </a:lnTo>
                <a:lnTo>
                  <a:pt x="65854" y="343281"/>
                </a:lnTo>
                <a:lnTo>
                  <a:pt x="187012" y="222475"/>
                </a:lnTo>
                <a:lnTo>
                  <a:pt x="307995" y="343457"/>
                </a:lnTo>
                <a:lnTo>
                  <a:pt x="332789" y="318663"/>
                </a:lnTo>
                <a:lnTo>
                  <a:pt x="211807" y="197680"/>
                </a:lnTo>
                <a:lnTo>
                  <a:pt x="237656" y="171831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83B8FC-8998-460B-B561-82710BE72A72}"/>
              </a:ext>
            </a:extLst>
          </p:cNvPr>
          <p:cNvSpPr/>
          <p:nvPr/>
        </p:nvSpPr>
        <p:spPr>
          <a:xfrm>
            <a:off x="5408896" y="5664444"/>
            <a:ext cx="351693" cy="351693"/>
          </a:xfrm>
          <a:custGeom>
            <a:avLst/>
            <a:gdLst>
              <a:gd name="connsiteX0" fmla="*/ 331910 w 351692"/>
              <a:gd name="connsiteY0" fmla="*/ 24179 h 351692"/>
              <a:gd name="connsiteX1" fmla="*/ 329096 w 351692"/>
              <a:gd name="connsiteY1" fmla="*/ 24706 h 351692"/>
              <a:gd name="connsiteX2" fmla="*/ 235194 w 351692"/>
              <a:gd name="connsiteY2" fmla="*/ 61107 h 351692"/>
              <a:gd name="connsiteX3" fmla="*/ 129687 w 351692"/>
              <a:gd name="connsiteY3" fmla="*/ 24179 h 351692"/>
              <a:gd name="connsiteX4" fmla="*/ 30509 w 351692"/>
              <a:gd name="connsiteY4" fmla="*/ 57590 h 351692"/>
              <a:gd name="connsiteX5" fmla="*/ 24179 w 351692"/>
              <a:gd name="connsiteY5" fmla="*/ 66030 h 351692"/>
              <a:gd name="connsiteX6" fmla="*/ 24179 w 351692"/>
              <a:gd name="connsiteY6" fmla="*/ 331910 h 351692"/>
              <a:gd name="connsiteX7" fmla="*/ 32971 w 351692"/>
              <a:gd name="connsiteY7" fmla="*/ 340702 h 351692"/>
              <a:gd name="connsiteX8" fmla="*/ 35785 w 351692"/>
              <a:gd name="connsiteY8" fmla="*/ 340175 h 351692"/>
              <a:gd name="connsiteX9" fmla="*/ 129687 w 351692"/>
              <a:gd name="connsiteY9" fmla="*/ 303774 h 351692"/>
              <a:gd name="connsiteX10" fmla="*/ 235194 w 351692"/>
              <a:gd name="connsiteY10" fmla="*/ 340702 h 351692"/>
              <a:gd name="connsiteX11" fmla="*/ 334372 w 351692"/>
              <a:gd name="connsiteY11" fmla="*/ 307291 h 351692"/>
              <a:gd name="connsiteX12" fmla="*/ 340702 w 351692"/>
              <a:gd name="connsiteY12" fmla="*/ 298851 h 351692"/>
              <a:gd name="connsiteX13" fmla="*/ 340702 w 351692"/>
              <a:gd name="connsiteY13" fmla="*/ 32971 h 351692"/>
              <a:gd name="connsiteX14" fmla="*/ 331910 w 351692"/>
              <a:gd name="connsiteY14" fmla="*/ 24179 h 351692"/>
              <a:gd name="connsiteX15" fmla="*/ 147271 w 351692"/>
              <a:gd name="connsiteY15" fmla="*/ 67613 h 351692"/>
              <a:gd name="connsiteX16" fmla="*/ 217610 w 351692"/>
              <a:gd name="connsiteY16" fmla="*/ 92231 h 351692"/>
              <a:gd name="connsiteX17" fmla="*/ 217610 w 351692"/>
              <a:gd name="connsiteY17" fmla="*/ 297268 h 351692"/>
              <a:gd name="connsiteX18" fmla="*/ 147271 w 351692"/>
              <a:gd name="connsiteY18" fmla="*/ 272650 h 351692"/>
              <a:gd name="connsiteX19" fmla="*/ 147271 w 351692"/>
              <a:gd name="connsiteY19" fmla="*/ 67613 h 351692"/>
              <a:gd name="connsiteX20" fmla="*/ 59348 w 351692"/>
              <a:gd name="connsiteY20" fmla="*/ 85022 h 351692"/>
              <a:gd name="connsiteX21" fmla="*/ 112102 w 351692"/>
              <a:gd name="connsiteY21" fmla="*/ 67261 h 351692"/>
              <a:gd name="connsiteX22" fmla="*/ 112102 w 351692"/>
              <a:gd name="connsiteY22" fmla="*/ 273001 h 351692"/>
              <a:gd name="connsiteX23" fmla="*/ 59348 w 351692"/>
              <a:gd name="connsiteY23" fmla="*/ 293399 h 351692"/>
              <a:gd name="connsiteX24" fmla="*/ 59348 w 351692"/>
              <a:gd name="connsiteY24" fmla="*/ 85022 h 351692"/>
              <a:gd name="connsiteX25" fmla="*/ 305533 w 351692"/>
              <a:gd name="connsiteY25" fmla="*/ 279859 h 351692"/>
              <a:gd name="connsiteX26" fmla="*/ 252779 w 351692"/>
              <a:gd name="connsiteY26" fmla="*/ 297620 h 351692"/>
              <a:gd name="connsiteX27" fmla="*/ 252779 w 351692"/>
              <a:gd name="connsiteY27" fmla="*/ 92056 h 351692"/>
              <a:gd name="connsiteX28" fmla="*/ 305533 w 351692"/>
              <a:gd name="connsiteY28" fmla="*/ 71657 h 351692"/>
              <a:gd name="connsiteX29" fmla="*/ 305533 w 351692"/>
              <a:gd name="connsiteY29" fmla="*/ 279859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692" h="351692">
                <a:moveTo>
                  <a:pt x="331910" y="24179"/>
                </a:moveTo>
                <a:lnTo>
                  <a:pt x="329096" y="24706"/>
                </a:lnTo>
                <a:lnTo>
                  <a:pt x="235194" y="61107"/>
                </a:lnTo>
                <a:lnTo>
                  <a:pt x="129687" y="24179"/>
                </a:lnTo>
                <a:lnTo>
                  <a:pt x="30509" y="57590"/>
                </a:lnTo>
                <a:cubicBezTo>
                  <a:pt x="26817" y="58821"/>
                  <a:pt x="24179" y="61986"/>
                  <a:pt x="24179" y="66030"/>
                </a:cubicBezTo>
                <a:lnTo>
                  <a:pt x="24179" y="331910"/>
                </a:lnTo>
                <a:cubicBezTo>
                  <a:pt x="24179" y="336834"/>
                  <a:pt x="28047" y="340702"/>
                  <a:pt x="32971" y="340702"/>
                </a:cubicBezTo>
                <a:lnTo>
                  <a:pt x="35785" y="340175"/>
                </a:lnTo>
                <a:lnTo>
                  <a:pt x="129687" y="303774"/>
                </a:lnTo>
                <a:lnTo>
                  <a:pt x="235194" y="340702"/>
                </a:lnTo>
                <a:lnTo>
                  <a:pt x="334372" y="307291"/>
                </a:lnTo>
                <a:cubicBezTo>
                  <a:pt x="338064" y="306060"/>
                  <a:pt x="340702" y="302895"/>
                  <a:pt x="340702" y="298851"/>
                </a:cubicBezTo>
                <a:lnTo>
                  <a:pt x="340702" y="32971"/>
                </a:lnTo>
                <a:cubicBezTo>
                  <a:pt x="340702" y="28047"/>
                  <a:pt x="336834" y="24179"/>
                  <a:pt x="331910" y="24179"/>
                </a:cubicBezTo>
                <a:close/>
                <a:moveTo>
                  <a:pt x="147271" y="67613"/>
                </a:moveTo>
                <a:lnTo>
                  <a:pt x="217610" y="92231"/>
                </a:lnTo>
                <a:lnTo>
                  <a:pt x="217610" y="297268"/>
                </a:lnTo>
                <a:lnTo>
                  <a:pt x="147271" y="272650"/>
                </a:lnTo>
                <a:lnTo>
                  <a:pt x="147271" y="67613"/>
                </a:lnTo>
                <a:close/>
                <a:moveTo>
                  <a:pt x="59348" y="85022"/>
                </a:moveTo>
                <a:lnTo>
                  <a:pt x="112102" y="67261"/>
                </a:lnTo>
                <a:lnTo>
                  <a:pt x="112102" y="273001"/>
                </a:lnTo>
                <a:lnTo>
                  <a:pt x="59348" y="293399"/>
                </a:lnTo>
                <a:lnTo>
                  <a:pt x="59348" y="85022"/>
                </a:lnTo>
                <a:close/>
                <a:moveTo>
                  <a:pt x="305533" y="279859"/>
                </a:moveTo>
                <a:lnTo>
                  <a:pt x="252779" y="297620"/>
                </a:lnTo>
                <a:lnTo>
                  <a:pt x="252779" y="92056"/>
                </a:lnTo>
                <a:lnTo>
                  <a:pt x="305533" y="71657"/>
                </a:lnTo>
                <a:lnTo>
                  <a:pt x="305533" y="279859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2A7D18B-8D5E-4FD0-A585-59796CC06395}"/>
              </a:ext>
            </a:extLst>
          </p:cNvPr>
          <p:cNvSpPr/>
          <p:nvPr/>
        </p:nvSpPr>
        <p:spPr>
          <a:xfrm>
            <a:off x="6435805" y="5682029"/>
            <a:ext cx="316523" cy="316523"/>
          </a:xfrm>
          <a:custGeom>
            <a:avLst/>
            <a:gdLst>
              <a:gd name="connsiteX0" fmla="*/ 164856 w 316523"/>
              <a:gd name="connsiteY0" fmla="*/ 59348 h 316523"/>
              <a:gd name="connsiteX1" fmla="*/ 200025 w 316523"/>
              <a:gd name="connsiteY1" fmla="*/ 94517 h 316523"/>
              <a:gd name="connsiteX2" fmla="*/ 164856 w 316523"/>
              <a:gd name="connsiteY2" fmla="*/ 129687 h 316523"/>
              <a:gd name="connsiteX3" fmla="*/ 129687 w 316523"/>
              <a:gd name="connsiteY3" fmla="*/ 94517 h 316523"/>
              <a:gd name="connsiteX4" fmla="*/ 164856 w 316523"/>
              <a:gd name="connsiteY4" fmla="*/ 59348 h 316523"/>
              <a:gd name="connsiteX5" fmla="*/ 164856 w 316523"/>
              <a:gd name="connsiteY5" fmla="*/ 235194 h 316523"/>
              <a:gd name="connsiteX6" fmla="*/ 270364 w 316523"/>
              <a:gd name="connsiteY6" fmla="*/ 270364 h 316523"/>
              <a:gd name="connsiteX7" fmla="*/ 59348 w 316523"/>
              <a:gd name="connsiteY7" fmla="*/ 270364 h 316523"/>
              <a:gd name="connsiteX8" fmla="*/ 164856 w 316523"/>
              <a:gd name="connsiteY8" fmla="*/ 235194 h 316523"/>
              <a:gd name="connsiteX9" fmla="*/ 164856 w 316523"/>
              <a:gd name="connsiteY9" fmla="*/ 24179 h 316523"/>
              <a:gd name="connsiteX10" fmla="*/ 94517 w 316523"/>
              <a:gd name="connsiteY10" fmla="*/ 94517 h 316523"/>
              <a:gd name="connsiteX11" fmla="*/ 164856 w 316523"/>
              <a:gd name="connsiteY11" fmla="*/ 164856 h 316523"/>
              <a:gd name="connsiteX12" fmla="*/ 235194 w 316523"/>
              <a:gd name="connsiteY12" fmla="*/ 94517 h 316523"/>
              <a:gd name="connsiteX13" fmla="*/ 164856 w 316523"/>
              <a:gd name="connsiteY13" fmla="*/ 24179 h 316523"/>
              <a:gd name="connsiteX14" fmla="*/ 164856 w 316523"/>
              <a:gd name="connsiteY14" fmla="*/ 200025 h 316523"/>
              <a:gd name="connsiteX15" fmla="*/ 24179 w 316523"/>
              <a:gd name="connsiteY15" fmla="*/ 270364 h 316523"/>
              <a:gd name="connsiteX16" fmla="*/ 24179 w 316523"/>
              <a:gd name="connsiteY16" fmla="*/ 305533 h 316523"/>
              <a:gd name="connsiteX17" fmla="*/ 305533 w 316523"/>
              <a:gd name="connsiteY17" fmla="*/ 305533 h 316523"/>
              <a:gd name="connsiteX18" fmla="*/ 305533 w 316523"/>
              <a:gd name="connsiteY18" fmla="*/ 270364 h 316523"/>
              <a:gd name="connsiteX19" fmla="*/ 164856 w 316523"/>
              <a:gd name="connsiteY19" fmla="*/ 200025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6523" h="316523">
                <a:moveTo>
                  <a:pt x="164856" y="59348"/>
                </a:moveTo>
                <a:cubicBezTo>
                  <a:pt x="184199" y="59348"/>
                  <a:pt x="200025" y="75174"/>
                  <a:pt x="200025" y="94517"/>
                </a:cubicBezTo>
                <a:cubicBezTo>
                  <a:pt x="200025" y="113860"/>
                  <a:pt x="184199" y="129687"/>
                  <a:pt x="164856" y="129687"/>
                </a:cubicBezTo>
                <a:cubicBezTo>
                  <a:pt x="145513" y="129687"/>
                  <a:pt x="129687" y="113860"/>
                  <a:pt x="129687" y="94517"/>
                </a:cubicBezTo>
                <a:cubicBezTo>
                  <a:pt x="129687" y="75174"/>
                  <a:pt x="145513" y="59348"/>
                  <a:pt x="164856" y="59348"/>
                </a:cubicBezTo>
                <a:moveTo>
                  <a:pt x="164856" y="235194"/>
                </a:moveTo>
                <a:cubicBezTo>
                  <a:pt x="212334" y="235194"/>
                  <a:pt x="266847" y="257879"/>
                  <a:pt x="270364" y="270364"/>
                </a:cubicBezTo>
                <a:lnTo>
                  <a:pt x="59348" y="270364"/>
                </a:lnTo>
                <a:cubicBezTo>
                  <a:pt x="63393" y="257703"/>
                  <a:pt x="117553" y="235194"/>
                  <a:pt x="164856" y="235194"/>
                </a:cubicBezTo>
                <a:moveTo>
                  <a:pt x="164856" y="24179"/>
                </a:moveTo>
                <a:cubicBezTo>
                  <a:pt x="125994" y="24179"/>
                  <a:pt x="94517" y="55655"/>
                  <a:pt x="94517" y="94517"/>
                </a:cubicBezTo>
                <a:cubicBezTo>
                  <a:pt x="94517" y="133379"/>
                  <a:pt x="125994" y="164856"/>
                  <a:pt x="164856" y="164856"/>
                </a:cubicBezTo>
                <a:cubicBezTo>
                  <a:pt x="203718" y="164856"/>
                  <a:pt x="235194" y="133379"/>
                  <a:pt x="235194" y="94517"/>
                </a:cubicBezTo>
                <a:cubicBezTo>
                  <a:pt x="235194" y="55655"/>
                  <a:pt x="203718" y="24179"/>
                  <a:pt x="164856" y="24179"/>
                </a:cubicBezTo>
                <a:close/>
                <a:moveTo>
                  <a:pt x="164856" y="200025"/>
                </a:moveTo>
                <a:cubicBezTo>
                  <a:pt x="117905" y="200025"/>
                  <a:pt x="24179" y="223589"/>
                  <a:pt x="24179" y="270364"/>
                </a:cubicBezTo>
                <a:lnTo>
                  <a:pt x="24179" y="305533"/>
                </a:lnTo>
                <a:lnTo>
                  <a:pt x="305533" y="305533"/>
                </a:lnTo>
                <a:lnTo>
                  <a:pt x="305533" y="270364"/>
                </a:lnTo>
                <a:cubicBezTo>
                  <a:pt x="305533" y="223589"/>
                  <a:pt x="211807" y="200025"/>
                  <a:pt x="164856" y="200025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61F30364-8F65-4002-823C-AD2C26551450}"/>
              </a:ext>
            </a:extLst>
          </p:cNvPr>
          <p:cNvSpPr/>
          <p:nvPr/>
        </p:nvSpPr>
        <p:spPr>
          <a:xfrm>
            <a:off x="7409959" y="5699613"/>
            <a:ext cx="386862" cy="281354"/>
          </a:xfrm>
          <a:custGeom>
            <a:avLst/>
            <a:gdLst>
              <a:gd name="connsiteX0" fmla="*/ 147271 w 386861"/>
              <a:gd name="connsiteY0" fmla="*/ 178044 h 281354"/>
              <a:gd name="connsiteX1" fmla="*/ 24179 w 386861"/>
              <a:gd name="connsiteY1" fmla="*/ 239591 h 281354"/>
              <a:gd name="connsiteX2" fmla="*/ 24179 w 386861"/>
              <a:gd name="connsiteY2" fmla="*/ 270364 h 281354"/>
              <a:gd name="connsiteX3" fmla="*/ 270364 w 386861"/>
              <a:gd name="connsiteY3" fmla="*/ 270364 h 281354"/>
              <a:gd name="connsiteX4" fmla="*/ 270364 w 386861"/>
              <a:gd name="connsiteY4" fmla="*/ 239591 h 281354"/>
              <a:gd name="connsiteX5" fmla="*/ 147271 w 386861"/>
              <a:gd name="connsiteY5" fmla="*/ 178044 h 281354"/>
              <a:gd name="connsiteX6" fmla="*/ 65327 w 386861"/>
              <a:gd name="connsiteY6" fmla="*/ 235194 h 281354"/>
              <a:gd name="connsiteX7" fmla="*/ 147271 w 386861"/>
              <a:gd name="connsiteY7" fmla="*/ 213214 h 281354"/>
              <a:gd name="connsiteX8" fmla="*/ 229216 w 386861"/>
              <a:gd name="connsiteY8" fmla="*/ 235194 h 281354"/>
              <a:gd name="connsiteX9" fmla="*/ 65327 w 386861"/>
              <a:gd name="connsiteY9" fmla="*/ 235194 h 281354"/>
              <a:gd name="connsiteX10" fmla="*/ 147271 w 386861"/>
              <a:gd name="connsiteY10" fmla="*/ 147271 h 281354"/>
              <a:gd name="connsiteX11" fmla="*/ 208817 w 386861"/>
              <a:gd name="connsiteY11" fmla="*/ 85725 h 281354"/>
              <a:gd name="connsiteX12" fmla="*/ 147271 w 386861"/>
              <a:gd name="connsiteY12" fmla="*/ 24179 h 281354"/>
              <a:gd name="connsiteX13" fmla="*/ 85725 w 386861"/>
              <a:gd name="connsiteY13" fmla="*/ 85725 h 281354"/>
              <a:gd name="connsiteX14" fmla="*/ 147271 w 386861"/>
              <a:gd name="connsiteY14" fmla="*/ 147271 h 281354"/>
              <a:gd name="connsiteX15" fmla="*/ 147271 w 386861"/>
              <a:gd name="connsiteY15" fmla="*/ 59348 h 281354"/>
              <a:gd name="connsiteX16" fmla="*/ 173648 w 386861"/>
              <a:gd name="connsiteY16" fmla="*/ 85725 h 281354"/>
              <a:gd name="connsiteX17" fmla="*/ 147271 w 386861"/>
              <a:gd name="connsiteY17" fmla="*/ 112102 h 281354"/>
              <a:gd name="connsiteX18" fmla="*/ 120894 w 386861"/>
              <a:gd name="connsiteY18" fmla="*/ 85725 h 281354"/>
              <a:gd name="connsiteX19" fmla="*/ 147271 w 386861"/>
              <a:gd name="connsiteY19" fmla="*/ 59348 h 281354"/>
              <a:gd name="connsiteX20" fmla="*/ 271067 w 386861"/>
              <a:gd name="connsiteY20" fmla="*/ 179099 h 281354"/>
              <a:gd name="connsiteX21" fmla="*/ 305533 w 386861"/>
              <a:gd name="connsiteY21" fmla="*/ 239591 h 281354"/>
              <a:gd name="connsiteX22" fmla="*/ 305533 w 386861"/>
              <a:gd name="connsiteY22" fmla="*/ 270364 h 281354"/>
              <a:gd name="connsiteX23" fmla="*/ 375871 w 386861"/>
              <a:gd name="connsiteY23" fmla="*/ 270364 h 281354"/>
              <a:gd name="connsiteX24" fmla="*/ 375871 w 386861"/>
              <a:gd name="connsiteY24" fmla="*/ 239591 h 281354"/>
              <a:gd name="connsiteX25" fmla="*/ 271067 w 386861"/>
              <a:gd name="connsiteY25" fmla="*/ 179099 h 281354"/>
              <a:gd name="connsiteX26" fmla="*/ 252779 w 386861"/>
              <a:gd name="connsiteY26" fmla="*/ 147271 h 281354"/>
              <a:gd name="connsiteX27" fmla="*/ 314325 w 386861"/>
              <a:gd name="connsiteY27" fmla="*/ 85725 h 281354"/>
              <a:gd name="connsiteX28" fmla="*/ 252779 w 386861"/>
              <a:gd name="connsiteY28" fmla="*/ 24179 h 281354"/>
              <a:gd name="connsiteX29" fmla="*/ 226402 w 386861"/>
              <a:gd name="connsiteY29" fmla="*/ 30333 h 281354"/>
              <a:gd name="connsiteX30" fmla="*/ 243987 w 386861"/>
              <a:gd name="connsiteY30" fmla="*/ 85725 h 281354"/>
              <a:gd name="connsiteX31" fmla="*/ 226402 w 386861"/>
              <a:gd name="connsiteY31" fmla="*/ 141117 h 281354"/>
              <a:gd name="connsiteX32" fmla="*/ 252779 w 386861"/>
              <a:gd name="connsiteY32" fmla="*/ 147271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6861" h="281354">
                <a:moveTo>
                  <a:pt x="147271" y="178044"/>
                </a:moveTo>
                <a:cubicBezTo>
                  <a:pt x="106123" y="178044"/>
                  <a:pt x="24179" y="198618"/>
                  <a:pt x="24179" y="239591"/>
                </a:cubicBezTo>
                <a:lnTo>
                  <a:pt x="24179" y="270364"/>
                </a:lnTo>
                <a:lnTo>
                  <a:pt x="270364" y="270364"/>
                </a:lnTo>
                <a:lnTo>
                  <a:pt x="270364" y="239591"/>
                </a:lnTo>
                <a:cubicBezTo>
                  <a:pt x="270364" y="198618"/>
                  <a:pt x="188419" y="178044"/>
                  <a:pt x="147271" y="178044"/>
                </a:cubicBezTo>
                <a:close/>
                <a:moveTo>
                  <a:pt x="65327" y="235194"/>
                </a:moveTo>
                <a:cubicBezTo>
                  <a:pt x="80098" y="224995"/>
                  <a:pt x="115795" y="213214"/>
                  <a:pt x="147271" y="213214"/>
                </a:cubicBezTo>
                <a:cubicBezTo>
                  <a:pt x="178748" y="213214"/>
                  <a:pt x="214445" y="224995"/>
                  <a:pt x="229216" y="235194"/>
                </a:cubicBezTo>
                <a:lnTo>
                  <a:pt x="65327" y="235194"/>
                </a:lnTo>
                <a:close/>
                <a:moveTo>
                  <a:pt x="147271" y="147271"/>
                </a:moveTo>
                <a:cubicBezTo>
                  <a:pt x="181210" y="147271"/>
                  <a:pt x="208817" y="119663"/>
                  <a:pt x="208817" y="85725"/>
                </a:cubicBezTo>
                <a:cubicBezTo>
                  <a:pt x="208817" y="51787"/>
                  <a:pt x="181210" y="24179"/>
                  <a:pt x="147271" y="24179"/>
                </a:cubicBezTo>
                <a:cubicBezTo>
                  <a:pt x="113333" y="24179"/>
                  <a:pt x="85725" y="51787"/>
                  <a:pt x="85725" y="85725"/>
                </a:cubicBezTo>
                <a:cubicBezTo>
                  <a:pt x="85725" y="119663"/>
                  <a:pt x="113333" y="147271"/>
                  <a:pt x="147271" y="147271"/>
                </a:cubicBezTo>
                <a:close/>
                <a:moveTo>
                  <a:pt x="147271" y="59348"/>
                </a:moveTo>
                <a:cubicBezTo>
                  <a:pt x="161866" y="59348"/>
                  <a:pt x="173648" y="71130"/>
                  <a:pt x="173648" y="85725"/>
                </a:cubicBezTo>
                <a:cubicBezTo>
                  <a:pt x="173648" y="100320"/>
                  <a:pt x="161866" y="112102"/>
                  <a:pt x="147271" y="112102"/>
                </a:cubicBezTo>
                <a:cubicBezTo>
                  <a:pt x="132676" y="112102"/>
                  <a:pt x="120894" y="100320"/>
                  <a:pt x="120894" y="85725"/>
                </a:cubicBezTo>
                <a:cubicBezTo>
                  <a:pt x="120894" y="71130"/>
                  <a:pt x="132676" y="59348"/>
                  <a:pt x="147271" y="59348"/>
                </a:cubicBezTo>
                <a:close/>
                <a:moveTo>
                  <a:pt x="271067" y="179099"/>
                </a:moveTo>
                <a:cubicBezTo>
                  <a:pt x="291465" y="193870"/>
                  <a:pt x="305533" y="213565"/>
                  <a:pt x="305533" y="239591"/>
                </a:cubicBezTo>
                <a:lnTo>
                  <a:pt x="305533" y="270364"/>
                </a:lnTo>
                <a:lnTo>
                  <a:pt x="375871" y="270364"/>
                </a:lnTo>
                <a:lnTo>
                  <a:pt x="375871" y="239591"/>
                </a:lnTo>
                <a:cubicBezTo>
                  <a:pt x="375871" y="204070"/>
                  <a:pt x="314325" y="183847"/>
                  <a:pt x="271067" y="179099"/>
                </a:cubicBezTo>
                <a:close/>
                <a:moveTo>
                  <a:pt x="252779" y="147271"/>
                </a:moveTo>
                <a:cubicBezTo>
                  <a:pt x="286717" y="147271"/>
                  <a:pt x="314325" y="119663"/>
                  <a:pt x="314325" y="85725"/>
                </a:cubicBezTo>
                <a:cubicBezTo>
                  <a:pt x="314325" y="51787"/>
                  <a:pt x="286717" y="24179"/>
                  <a:pt x="252779" y="24179"/>
                </a:cubicBezTo>
                <a:cubicBezTo>
                  <a:pt x="243283" y="24179"/>
                  <a:pt x="234491" y="26465"/>
                  <a:pt x="226402" y="30333"/>
                </a:cubicBezTo>
                <a:cubicBezTo>
                  <a:pt x="237480" y="45984"/>
                  <a:pt x="243987" y="65151"/>
                  <a:pt x="243987" y="85725"/>
                </a:cubicBezTo>
                <a:cubicBezTo>
                  <a:pt x="243987" y="106299"/>
                  <a:pt x="237480" y="125466"/>
                  <a:pt x="226402" y="141117"/>
                </a:cubicBezTo>
                <a:cubicBezTo>
                  <a:pt x="234491" y="144985"/>
                  <a:pt x="243283" y="147271"/>
                  <a:pt x="252779" y="147271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45EEA8E6-B8A9-4455-B92D-55E2F831C65E}"/>
              </a:ext>
            </a:extLst>
          </p:cNvPr>
          <p:cNvSpPr/>
          <p:nvPr/>
        </p:nvSpPr>
        <p:spPr>
          <a:xfrm>
            <a:off x="8419283" y="5646859"/>
            <a:ext cx="386862" cy="386862"/>
          </a:xfrm>
          <a:custGeom>
            <a:avLst/>
            <a:gdLst>
              <a:gd name="connsiteX0" fmla="*/ 200025 w 386861"/>
              <a:gd name="connsiteY0" fmla="*/ 24179 h 386861"/>
              <a:gd name="connsiteX1" fmla="*/ 24179 w 386861"/>
              <a:gd name="connsiteY1" fmla="*/ 200025 h 386861"/>
              <a:gd name="connsiteX2" fmla="*/ 200025 w 386861"/>
              <a:gd name="connsiteY2" fmla="*/ 375871 h 386861"/>
              <a:gd name="connsiteX3" fmla="*/ 375871 w 386861"/>
              <a:gd name="connsiteY3" fmla="*/ 200025 h 386861"/>
              <a:gd name="connsiteX4" fmla="*/ 200025 w 386861"/>
              <a:gd name="connsiteY4" fmla="*/ 24179 h 386861"/>
              <a:gd name="connsiteX5" fmla="*/ 59348 w 386861"/>
              <a:gd name="connsiteY5" fmla="*/ 200025 h 386861"/>
              <a:gd name="connsiteX6" fmla="*/ 63041 w 386861"/>
              <a:gd name="connsiteY6" fmla="*/ 168724 h 386861"/>
              <a:gd name="connsiteX7" fmla="*/ 147095 w 386861"/>
              <a:gd name="connsiteY7" fmla="*/ 252779 h 386861"/>
              <a:gd name="connsiteX8" fmla="*/ 147095 w 386861"/>
              <a:gd name="connsiteY8" fmla="*/ 270364 h 386861"/>
              <a:gd name="connsiteX9" fmla="*/ 182265 w 386861"/>
              <a:gd name="connsiteY9" fmla="*/ 305533 h 386861"/>
              <a:gd name="connsiteX10" fmla="*/ 182265 w 386861"/>
              <a:gd name="connsiteY10" fmla="*/ 339471 h 386861"/>
              <a:gd name="connsiteX11" fmla="*/ 59348 w 386861"/>
              <a:gd name="connsiteY11" fmla="*/ 200025 h 386861"/>
              <a:gd name="connsiteX12" fmla="*/ 303599 w 386861"/>
              <a:gd name="connsiteY12" fmla="*/ 294982 h 386861"/>
              <a:gd name="connsiteX13" fmla="*/ 270188 w 386861"/>
              <a:gd name="connsiteY13" fmla="*/ 270364 h 386861"/>
              <a:gd name="connsiteX14" fmla="*/ 252603 w 386861"/>
              <a:gd name="connsiteY14" fmla="*/ 270364 h 386861"/>
              <a:gd name="connsiteX15" fmla="*/ 252603 w 386861"/>
              <a:gd name="connsiteY15" fmla="*/ 217610 h 386861"/>
              <a:gd name="connsiteX16" fmla="*/ 235019 w 386861"/>
              <a:gd name="connsiteY16" fmla="*/ 200025 h 386861"/>
              <a:gd name="connsiteX17" fmla="*/ 129511 w 386861"/>
              <a:gd name="connsiteY17" fmla="*/ 200025 h 386861"/>
              <a:gd name="connsiteX18" fmla="*/ 129511 w 386861"/>
              <a:gd name="connsiteY18" fmla="*/ 164856 h 386861"/>
              <a:gd name="connsiteX19" fmla="*/ 164680 w 386861"/>
              <a:gd name="connsiteY19" fmla="*/ 164856 h 386861"/>
              <a:gd name="connsiteX20" fmla="*/ 182265 w 386861"/>
              <a:gd name="connsiteY20" fmla="*/ 147271 h 386861"/>
              <a:gd name="connsiteX21" fmla="*/ 182265 w 386861"/>
              <a:gd name="connsiteY21" fmla="*/ 112102 h 386861"/>
              <a:gd name="connsiteX22" fmla="*/ 217434 w 386861"/>
              <a:gd name="connsiteY22" fmla="*/ 112102 h 386861"/>
              <a:gd name="connsiteX23" fmla="*/ 252603 w 386861"/>
              <a:gd name="connsiteY23" fmla="*/ 76933 h 386861"/>
              <a:gd name="connsiteX24" fmla="*/ 252603 w 386861"/>
              <a:gd name="connsiteY24" fmla="*/ 69723 h 386861"/>
              <a:gd name="connsiteX25" fmla="*/ 340702 w 386861"/>
              <a:gd name="connsiteY25" fmla="*/ 200025 h 386861"/>
              <a:gd name="connsiteX26" fmla="*/ 303599 w 386861"/>
              <a:gd name="connsiteY26" fmla="*/ 294982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6861" h="386861">
                <a:moveTo>
                  <a:pt x="200025" y="24179"/>
                </a:moveTo>
                <a:cubicBezTo>
                  <a:pt x="102958" y="24179"/>
                  <a:pt x="24179" y="102958"/>
                  <a:pt x="24179" y="200025"/>
                </a:cubicBezTo>
                <a:cubicBezTo>
                  <a:pt x="24179" y="297092"/>
                  <a:pt x="102958" y="375871"/>
                  <a:pt x="200025" y="375871"/>
                </a:cubicBezTo>
                <a:cubicBezTo>
                  <a:pt x="297092" y="375871"/>
                  <a:pt x="375871" y="297092"/>
                  <a:pt x="375871" y="200025"/>
                </a:cubicBezTo>
                <a:cubicBezTo>
                  <a:pt x="375871" y="102958"/>
                  <a:pt x="297092" y="24179"/>
                  <a:pt x="200025" y="24179"/>
                </a:cubicBezTo>
                <a:close/>
                <a:moveTo>
                  <a:pt x="59348" y="200025"/>
                </a:moveTo>
                <a:cubicBezTo>
                  <a:pt x="59348" y="189299"/>
                  <a:pt x="60755" y="178748"/>
                  <a:pt x="63041" y="168724"/>
                </a:cubicBezTo>
                <a:lnTo>
                  <a:pt x="147095" y="252779"/>
                </a:lnTo>
                <a:lnTo>
                  <a:pt x="147095" y="270364"/>
                </a:lnTo>
                <a:cubicBezTo>
                  <a:pt x="147095" y="289707"/>
                  <a:pt x="162922" y="305533"/>
                  <a:pt x="182265" y="305533"/>
                </a:cubicBezTo>
                <a:lnTo>
                  <a:pt x="182265" y="339471"/>
                </a:lnTo>
                <a:cubicBezTo>
                  <a:pt x="113157" y="330679"/>
                  <a:pt x="59348" y="271595"/>
                  <a:pt x="59348" y="200025"/>
                </a:cubicBezTo>
                <a:close/>
                <a:moveTo>
                  <a:pt x="303599" y="294982"/>
                </a:moveTo>
                <a:cubicBezTo>
                  <a:pt x="299027" y="280739"/>
                  <a:pt x="286014" y="270364"/>
                  <a:pt x="270188" y="270364"/>
                </a:cubicBezTo>
                <a:lnTo>
                  <a:pt x="252603" y="270364"/>
                </a:lnTo>
                <a:lnTo>
                  <a:pt x="252603" y="217610"/>
                </a:lnTo>
                <a:cubicBezTo>
                  <a:pt x="252603" y="207938"/>
                  <a:pt x="244690" y="200025"/>
                  <a:pt x="235019" y="200025"/>
                </a:cubicBezTo>
                <a:lnTo>
                  <a:pt x="129511" y="200025"/>
                </a:lnTo>
                <a:lnTo>
                  <a:pt x="129511" y="164856"/>
                </a:lnTo>
                <a:lnTo>
                  <a:pt x="164680" y="164856"/>
                </a:lnTo>
                <a:cubicBezTo>
                  <a:pt x="174352" y="164856"/>
                  <a:pt x="182265" y="156943"/>
                  <a:pt x="182265" y="147271"/>
                </a:cubicBezTo>
                <a:lnTo>
                  <a:pt x="182265" y="112102"/>
                </a:lnTo>
                <a:lnTo>
                  <a:pt x="217434" y="112102"/>
                </a:lnTo>
                <a:cubicBezTo>
                  <a:pt x="236777" y="112102"/>
                  <a:pt x="252603" y="96276"/>
                  <a:pt x="252603" y="76933"/>
                </a:cubicBezTo>
                <a:lnTo>
                  <a:pt x="252603" y="69723"/>
                </a:lnTo>
                <a:cubicBezTo>
                  <a:pt x="304126" y="90473"/>
                  <a:pt x="340702" y="141117"/>
                  <a:pt x="340702" y="200025"/>
                </a:cubicBezTo>
                <a:cubicBezTo>
                  <a:pt x="340702" y="236601"/>
                  <a:pt x="326459" y="270012"/>
                  <a:pt x="303599" y="294982"/>
                </a:cubicBez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C135141-F58E-46EF-9EF4-B9AD85CAFFD0}"/>
              </a:ext>
            </a:extLst>
          </p:cNvPr>
          <p:cNvSpPr/>
          <p:nvPr/>
        </p:nvSpPr>
        <p:spPr>
          <a:xfrm>
            <a:off x="9411023" y="5664444"/>
            <a:ext cx="422031" cy="351693"/>
          </a:xfrm>
          <a:custGeom>
            <a:avLst/>
            <a:gdLst>
              <a:gd name="connsiteX0" fmla="*/ 217610 w 422031"/>
              <a:gd name="connsiteY0" fmla="*/ 24179 h 351692"/>
              <a:gd name="connsiteX1" fmla="*/ 24179 w 422031"/>
              <a:gd name="connsiteY1" fmla="*/ 129687 h 351692"/>
              <a:gd name="connsiteX2" fmla="*/ 94517 w 422031"/>
              <a:gd name="connsiteY2" fmla="*/ 168021 h 351692"/>
              <a:gd name="connsiteX3" fmla="*/ 94517 w 422031"/>
              <a:gd name="connsiteY3" fmla="*/ 273529 h 351692"/>
              <a:gd name="connsiteX4" fmla="*/ 217610 w 422031"/>
              <a:gd name="connsiteY4" fmla="*/ 340702 h 351692"/>
              <a:gd name="connsiteX5" fmla="*/ 340702 w 422031"/>
              <a:gd name="connsiteY5" fmla="*/ 273529 h 351692"/>
              <a:gd name="connsiteX6" fmla="*/ 340702 w 422031"/>
              <a:gd name="connsiteY6" fmla="*/ 168021 h 351692"/>
              <a:gd name="connsiteX7" fmla="*/ 375871 w 422031"/>
              <a:gd name="connsiteY7" fmla="*/ 148854 h 351692"/>
              <a:gd name="connsiteX8" fmla="*/ 375871 w 422031"/>
              <a:gd name="connsiteY8" fmla="*/ 270364 h 351692"/>
              <a:gd name="connsiteX9" fmla="*/ 411041 w 422031"/>
              <a:gd name="connsiteY9" fmla="*/ 270364 h 351692"/>
              <a:gd name="connsiteX10" fmla="*/ 411041 w 422031"/>
              <a:gd name="connsiteY10" fmla="*/ 129687 h 351692"/>
              <a:gd name="connsiteX11" fmla="*/ 217610 w 422031"/>
              <a:gd name="connsiteY11" fmla="*/ 24179 h 351692"/>
              <a:gd name="connsiteX12" fmla="*/ 337537 w 422031"/>
              <a:gd name="connsiteY12" fmla="*/ 129687 h 351692"/>
              <a:gd name="connsiteX13" fmla="*/ 217610 w 422031"/>
              <a:gd name="connsiteY13" fmla="*/ 195101 h 351692"/>
              <a:gd name="connsiteX14" fmla="*/ 97683 w 422031"/>
              <a:gd name="connsiteY14" fmla="*/ 129687 h 351692"/>
              <a:gd name="connsiteX15" fmla="*/ 217610 w 422031"/>
              <a:gd name="connsiteY15" fmla="*/ 64272 h 351692"/>
              <a:gd name="connsiteX16" fmla="*/ 337537 w 422031"/>
              <a:gd name="connsiteY16" fmla="*/ 129687 h 351692"/>
              <a:gd name="connsiteX17" fmla="*/ 305533 w 422031"/>
              <a:gd name="connsiteY17" fmla="*/ 252603 h 351692"/>
              <a:gd name="connsiteX18" fmla="*/ 217610 w 422031"/>
              <a:gd name="connsiteY18" fmla="*/ 300609 h 351692"/>
              <a:gd name="connsiteX19" fmla="*/ 129687 w 422031"/>
              <a:gd name="connsiteY19" fmla="*/ 252603 h 351692"/>
              <a:gd name="connsiteX20" fmla="*/ 129687 w 422031"/>
              <a:gd name="connsiteY20" fmla="*/ 187188 h 351692"/>
              <a:gd name="connsiteX21" fmla="*/ 217610 w 422031"/>
              <a:gd name="connsiteY21" fmla="*/ 235194 h 351692"/>
              <a:gd name="connsiteX22" fmla="*/ 305533 w 422031"/>
              <a:gd name="connsiteY22" fmla="*/ 187188 h 351692"/>
              <a:gd name="connsiteX23" fmla="*/ 305533 w 422031"/>
              <a:gd name="connsiteY23" fmla="*/ 252603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2031" h="351692">
                <a:moveTo>
                  <a:pt x="217610" y="24179"/>
                </a:moveTo>
                <a:lnTo>
                  <a:pt x="24179" y="129687"/>
                </a:lnTo>
                <a:lnTo>
                  <a:pt x="94517" y="168021"/>
                </a:lnTo>
                <a:lnTo>
                  <a:pt x="94517" y="273529"/>
                </a:lnTo>
                <a:lnTo>
                  <a:pt x="217610" y="340702"/>
                </a:lnTo>
                <a:lnTo>
                  <a:pt x="340702" y="273529"/>
                </a:lnTo>
                <a:lnTo>
                  <a:pt x="340702" y="168021"/>
                </a:lnTo>
                <a:lnTo>
                  <a:pt x="375871" y="148854"/>
                </a:lnTo>
                <a:lnTo>
                  <a:pt x="375871" y="270364"/>
                </a:lnTo>
                <a:lnTo>
                  <a:pt x="411041" y="270364"/>
                </a:lnTo>
                <a:lnTo>
                  <a:pt x="411041" y="129687"/>
                </a:lnTo>
                <a:lnTo>
                  <a:pt x="217610" y="24179"/>
                </a:lnTo>
                <a:close/>
                <a:moveTo>
                  <a:pt x="337537" y="129687"/>
                </a:moveTo>
                <a:lnTo>
                  <a:pt x="217610" y="195101"/>
                </a:lnTo>
                <a:lnTo>
                  <a:pt x="97683" y="129687"/>
                </a:lnTo>
                <a:lnTo>
                  <a:pt x="217610" y="64272"/>
                </a:lnTo>
                <a:lnTo>
                  <a:pt x="337537" y="129687"/>
                </a:lnTo>
                <a:close/>
                <a:moveTo>
                  <a:pt x="305533" y="252603"/>
                </a:moveTo>
                <a:lnTo>
                  <a:pt x="217610" y="300609"/>
                </a:lnTo>
                <a:lnTo>
                  <a:pt x="129687" y="252603"/>
                </a:lnTo>
                <a:lnTo>
                  <a:pt x="129687" y="187188"/>
                </a:lnTo>
                <a:lnTo>
                  <a:pt x="217610" y="235194"/>
                </a:lnTo>
                <a:lnTo>
                  <a:pt x="305533" y="187188"/>
                </a:lnTo>
                <a:lnTo>
                  <a:pt x="305533" y="252603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6A4EA649-8E70-48EB-A9D9-15B7CE463445}"/>
              </a:ext>
            </a:extLst>
          </p:cNvPr>
          <p:cNvSpPr/>
          <p:nvPr/>
        </p:nvSpPr>
        <p:spPr>
          <a:xfrm>
            <a:off x="10437934" y="5646859"/>
            <a:ext cx="386862" cy="369277"/>
          </a:xfrm>
          <a:custGeom>
            <a:avLst/>
            <a:gdLst>
              <a:gd name="connsiteX0" fmla="*/ 375871 w 386861"/>
              <a:gd name="connsiteY0" fmla="*/ 151492 h 369277"/>
              <a:gd name="connsiteX1" fmla="*/ 249438 w 386861"/>
              <a:gd name="connsiteY1" fmla="*/ 140589 h 369277"/>
              <a:gd name="connsiteX2" fmla="*/ 200025 w 386861"/>
              <a:gd name="connsiteY2" fmla="*/ 24179 h 369277"/>
              <a:gd name="connsiteX3" fmla="*/ 150612 w 386861"/>
              <a:gd name="connsiteY3" fmla="*/ 140765 h 369277"/>
              <a:gd name="connsiteX4" fmla="*/ 24179 w 386861"/>
              <a:gd name="connsiteY4" fmla="*/ 151492 h 369277"/>
              <a:gd name="connsiteX5" fmla="*/ 120191 w 386861"/>
              <a:gd name="connsiteY5" fmla="*/ 234667 h 369277"/>
              <a:gd name="connsiteX6" fmla="*/ 91352 w 386861"/>
              <a:gd name="connsiteY6" fmla="*/ 358287 h 369277"/>
              <a:gd name="connsiteX7" fmla="*/ 200025 w 386861"/>
              <a:gd name="connsiteY7" fmla="*/ 292696 h 369277"/>
              <a:gd name="connsiteX8" fmla="*/ 308698 w 386861"/>
              <a:gd name="connsiteY8" fmla="*/ 358287 h 369277"/>
              <a:gd name="connsiteX9" fmla="*/ 280035 w 386861"/>
              <a:gd name="connsiteY9" fmla="*/ 234667 h 369277"/>
              <a:gd name="connsiteX10" fmla="*/ 375871 w 386861"/>
              <a:gd name="connsiteY10" fmla="*/ 151492 h 369277"/>
              <a:gd name="connsiteX11" fmla="*/ 200025 w 386861"/>
              <a:gd name="connsiteY11" fmla="*/ 259813 h 369277"/>
              <a:gd name="connsiteX12" fmla="*/ 133907 w 386861"/>
              <a:gd name="connsiteY12" fmla="*/ 299730 h 369277"/>
              <a:gd name="connsiteX13" fmla="*/ 151492 w 386861"/>
              <a:gd name="connsiteY13" fmla="*/ 224468 h 369277"/>
              <a:gd name="connsiteX14" fmla="*/ 93111 w 386861"/>
              <a:gd name="connsiteY14" fmla="*/ 173824 h 369277"/>
              <a:gd name="connsiteX15" fmla="*/ 170131 w 386861"/>
              <a:gd name="connsiteY15" fmla="*/ 167142 h 369277"/>
              <a:gd name="connsiteX16" fmla="*/ 200025 w 386861"/>
              <a:gd name="connsiteY16" fmla="*/ 96276 h 369277"/>
              <a:gd name="connsiteX17" fmla="*/ 230095 w 386861"/>
              <a:gd name="connsiteY17" fmla="*/ 167318 h 369277"/>
              <a:gd name="connsiteX18" fmla="*/ 307115 w 386861"/>
              <a:gd name="connsiteY18" fmla="*/ 174000 h 369277"/>
              <a:gd name="connsiteX19" fmla="*/ 248735 w 386861"/>
              <a:gd name="connsiteY19" fmla="*/ 224644 h 369277"/>
              <a:gd name="connsiteX20" fmla="*/ 266319 w 386861"/>
              <a:gd name="connsiteY20" fmla="*/ 299906 h 369277"/>
              <a:gd name="connsiteX21" fmla="*/ 200025 w 386861"/>
              <a:gd name="connsiteY21" fmla="*/ 259813 h 36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861" h="369277">
                <a:moveTo>
                  <a:pt x="375871" y="151492"/>
                </a:moveTo>
                <a:lnTo>
                  <a:pt x="249438" y="140589"/>
                </a:lnTo>
                <a:lnTo>
                  <a:pt x="200025" y="24179"/>
                </a:lnTo>
                <a:lnTo>
                  <a:pt x="150612" y="140765"/>
                </a:lnTo>
                <a:lnTo>
                  <a:pt x="24179" y="151492"/>
                </a:lnTo>
                <a:lnTo>
                  <a:pt x="120191" y="234667"/>
                </a:lnTo>
                <a:lnTo>
                  <a:pt x="91352" y="358287"/>
                </a:lnTo>
                <a:lnTo>
                  <a:pt x="200025" y="292696"/>
                </a:lnTo>
                <a:lnTo>
                  <a:pt x="308698" y="358287"/>
                </a:lnTo>
                <a:lnTo>
                  <a:pt x="280035" y="234667"/>
                </a:lnTo>
                <a:lnTo>
                  <a:pt x="375871" y="151492"/>
                </a:lnTo>
                <a:close/>
                <a:moveTo>
                  <a:pt x="200025" y="259813"/>
                </a:moveTo>
                <a:lnTo>
                  <a:pt x="133907" y="299730"/>
                </a:lnTo>
                <a:lnTo>
                  <a:pt x="151492" y="224468"/>
                </a:lnTo>
                <a:lnTo>
                  <a:pt x="93111" y="173824"/>
                </a:lnTo>
                <a:lnTo>
                  <a:pt x="170131" y="167142"/>
                </a:lnTo>
                <a:lnTo>
                  <a:pt x="200025" y="96276"/>
                </a:lnTo>
                <a:lnTo>
                  <a:pt x="230095" y="167318"/>
                </a:lnTo>
                <a:lnTo>
                  <a:pt x="307115" y="174000"/>
                </a:lnTo>
                <a:lnTo>
                  <a:pt x="248735" y="224644"/>
                </a:lnTo>
                <a:lnTo>
                  <a:pt x="266319" y="299906"/>
                </a:lnTo>
                <a:lnTo>
                  <a:pt x="200025" y="259813"/>
                </a:lnTo>
                <a:close/>
              </a:path>
            </a:pathLst>
          </a:custGeom>
          <a:solidFill>
            <a:schemeClr val="tx2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32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BE9851-E310-45A2-BDBC-F2A024CE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012" y="4114063"/>
            <a:ext cx="609600" cy="609600"/>
          </a:xfrm>
          <a:prstGeom prst="rect">
            <a:avLst/>
          </a:prstGeom>
        </p:spPr>
      </p:pic>
      <p:sp>
        <p:nvSpPr>
          <p:cNvPr id="133" name="TextBox 77">
            <a:extLst>
              <a:ext uri="{FF2B5EF4-FFF2-40B4-BE49-F238E27FC236}">
                <a16:creationId xmlns:a16="http://schemas.microsoft.com/office/drawing/2014/main" id="{5B222306-114B-458D-A987-1A920A84090A}"/>
              </a:ext>
            </a:extLst>
          </p:cNvPr>
          <p:cNvSpPr txBox="1"/>
          <p:nvPr/>
        </p:nvSpPr>
        <p:spPr>
          <a:xfrm>
            <a:off x="1346835" y="1066594"/>
            <a:ext cx="513905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Pictograms</a:t>
            </a:r>
          </a:p>
        </p:txBody>
      </p:sp>
      <p:sp>
        <p:nvSpPr>
          <p:cNvPr id="134" name="TextBox 79">
            <a:extLst>
              <a:ext uri="{FF2B5EF4-FFF2-40B4-BE49-F238E27FC236}">
                <a16:creationId xmlns:a16="http://schemas.microsoft.com/office/drawing/2014/main" id="{91C9CFA1-A3FC-44AB-8A41-4F7D2B77AD03}"/>
              </a:ext>
            </a:extLst>
          </p:cNvPr>
          <p:cNvSpPr txBox="1"/>
          <p:nvPr/>
        </p:nvSpPr>
        <p:spPr>
          <a:xfrm>
            <a:off x="1346835" y="808166"/>
            <a:ext cx="1245534" cy="147733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fr-FR"/>
            </a:defPPr>
            <a:lvl1pPr lvl="0">
              <a:lnSpc>
                <a:spcPct val="80000"/>
              </a:lnSpc>
              <a:defRPr sz="1200" spc="100">
                <a:solidFill>
                  <a:schemeClr val="accent1"/>
                </a:solidFill>
                <a:latin typeface="Segoe UI Semibold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#SOCIALMEDIA</a:t>
            </a:r>
            <a:endParaRPr lang="en-US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F16DE4C-3633-4689-BB46-B267502BAF73}"/>
              </a:ext>
            </a:extLst>
          </p:cNvPr>
          <p:cNvSpPr/>
          <p:nvPr/>
        </p:nvSpPr>
        <p:spPr>
          <a:xfrm>
            <a:off x="1593606" y="2715821"/>
            <a:ext cx="273110" cy="557142"/>
          </a:xfrm>
          <a:custGeom>
            <a:avLst/>
            <a:gdLst>
              <a:gd name="connsiteX0" fmla="*/ 159544 w 238125"/>
              <a:gd name="connsiteY0" fmla="*/ 111919 h 485775"/>
              <a:gd name="connsiteX1" fmla="*/ 159544 w 238125"/>
              <a:gd name="connsiteY1" fmla="*/ 159544 h 485775"/>
              <a:gd name="connsiteX2" fmla="*/ 235744 w 238125"/>
              <a:gd name="connsiteY2" fmla="*/ 159544 h 485775"/>
              <a:gd name="connsiteX3" fmla="*/ 226219 w 238125"/>
              <a:gd name="connsiteY3" fmla="*/ 245269 h 485775"/>
              <a:gd name="connsiteX4" fmla="*/ 159544 w 238125"/>
              <a:gd name="connsiteY4" fmla="*/ 245269 h 485775"/>
              <a:gd name="connsiteX5" fmla="*/ 159544 w 238125"/>
              <a:gd name="connsiteY5" fmla="*/ 483394 h 485775"/>
              <a:gd name="connsiteX6" fmla="*/ 54769 w 238125"/>
              <a:gd name="connsiteY6" fmla="*/ 483394 h 485775"/>
              <a:gd name="connsiteX7" fmla="*/ 54769 w 238125"/>
              <a:gd name="connsiteY7" fmla="*/ 245269 h 485775"/>
              <a:gd name="connsiteX8" fmla="*/ 7144 w 238125"/>
              <a:gd name="connsiteY8" fmla="*/ 245269 h 485775"/>
              <a:gd name="connsiteX9" fmla="*/ 7144 w 238125"/>
              <a:gd name="connsiteY9" fmla="*/ 159544 h 485775"/>
              <a:gd name="connsiteX10" fmla="*/ 54769 w 238125"/>
              <a:gd name="connsiteY10" fmla="*/ 159544 h 485775"/>
              <a:gd name="connsiteX11" fmla="*/ 54769 w 238125"/>
              <a:gd name="connsiteY11" fmla="*/ 111919 h 485775"/>
              <a:gd name="connsiteX12" fmla="*/ 130969 w 238125"/>
              <a:gd name="connsiteY12" fmla="*/ 7144 h 485775"/>
              <a:gd name="connsiteX13" fmla="*/ 235744 w 238125"/>
              <a:gd name="connsiteY13" fmla="*/ 7144 h 485775"/>
              <a:gd name="connsiteX14" fmla="*/ 235744 w 238125"/>
              <a:gd name="connsiteY14" fmla="*/ 83344 h 485775"/>
              <a:gd name="connsiteX15" fmla="*/ 188119 w 238125"/>
              <a:gd name="connsiteY15" fmla="*/ 83344 h 485775"/>
              <a:gd name="connsiteX16" fmla="*/ 159544 w 238125"/>
              <a:gd name="connsiteY16" fmla="*/ 111919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8125" h="485775">
                <a:moveTo>
                  <a:pt x="159544" y="111919"/>
                </a:moveTo>
                <a:lnTo>
                  <a:pt x="159544" y="159544"/>
                </a:lnTo>
                <a:lnTo>
                  <a:pt x="235744" y="159544"/>
                </a:lnTo>
                <a:lnTo>
                  <a:pt x="226219" y="245269"/>
                </a:lnTo>
                <a:lnTo>
                  <a:pt x="159544" y="245269"/>
                </a:lnTo>
                <a:lnTo>
                  <a:pt x="159544" y="483394"/>
                </a:lnTo>
                <a:lnTo>
                  <a:pt x="54769" y="483394"/>
                </a:lnTo>
                <a:lnTo>
                  <a:pt x="54769" y="245269"/>
                </a:lnTo>
                <a:lnTo>
                  <a:pt x="7144" y="245269"/>
                </a:lnTo>
                <a:lnTo>
                  <a:pt x="7144" y="159544"/>
                </a:lnTo>
                <a:lnTo>
                  <a:pt x="54769" y="159544"/>
                </a:lnTo>
                <a:lnTo>
                  <a:pt x="54769" y="111919"/>
                </a:lnTo>
                <a:cubicBezTo>
                  <a:pt x="54769" y="111919"/>
                  <a:pt x="46196" y="21431"/>
                  <a:pt x="130969" y="7144"/>
                </a:cubicBezTo>
                <a:lnTo>
                  <a:pt x="235744" y="7144"/>
                </a:lnTo>
                <a:lnTo>
                  <a:pt x="235744" y="83344"/>
                </a:lnTo>
                <a:lnTo>
                  <a:pt x="188119" y="83344"/>
                </a:lnTo>
                <a:cubicBezTo>
                  <a:pt x="188119" y="83344"/>
                  <a:pt x="161449" y="82391"/>
                  <a:pt x="159544" y="11191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9E77F47-9C62-4132-95B1-434DC385EC9F}"/>
              </a:ext>
            </a:extLst>
          </p:cNvPr>
          <p:cNvSpPr/>
          <p:nvPr/>
        </p:nvSpPr>
        <p:spPr>
          <a:xfrm>
            <a:off x="3118224" y="2764981"/>
            <a:ext cx="557142" cy="458822"/>
          </a:xfrm>
          <a:custGeom>
            <a:avLst/>
            <a:gdLst>
              <a:gd name="connsiteX0" fmla="*/ 435769 w 485775"/>
              <a:gd name="connsiteY0" fmla="*/ 73819 h 400050"/>
              <a:gd name="connsiteX1" fmla="*/ 483394 w 485775"/>
              <a:gd name="connsiteY1" fmla="*/ 64294 h 400050"/>
              <a:gd name="connsiteX2" fmla="*/ 435769 w 485775"/>
              <a:gd name="connsiteY2" fmla="*/ 111919 h 400050"/>
              <a:gd name="connsiteX3" fmla="*/ 435769 w 485775"/>
              <a:gd name="connsiteY3" fmla="*/ 111919 h 400050"/>
              <a:gd name="connsiteX4" fmla="*/ 435769 w 485775"/>
              <a:gd name="connsiteY4" fmla="*/ 140494 h 400050"/>
              <a:gd name="connsiteX5" fmla="*/ 7144 w 485775"/>
              <a:gd name="connsiteY5" fmla="*/ 359569 h 400050"/>
              <a:gd name="connsiteX6" fmla="*/ 140494 w 485775"/>
              <a:gd name="connsiteY6" fmla="*/ 311944 h 400050"/>
              <a:gd name="connsiteX7" fmla="*/ 54769 w 485775"/>
              <a:gd name="connsiteY7" fmla="*/ 254794 h 400050"/>
              <a:gd name="connsiteX8" fmla="*/ 92869 w 485775"/>
              <a:gd name="connsiteY8" fmla="*/ 245269 h 400050"/>
              <a:gd name="connsiteX9" fmla="*/ 26194 w 485775"/>
              <a:gd name="connsiteY9" fmla="*/ 150019 h 400050"/>
              <a:gd name="connsiteX10" fmla="*/ 72866 w 485775"/>
              <a:gd name="connsiteY10" fmla="*/ 168116 h 400050"/>
              <a:gd name="connsiteX11" fmla="*/ 35719 w 485775"/>
              <a:gd name="connsiteY11" fmla="*/ 26194 h 400050"/>
              <a:gd name="connsiteX12" fmla="*/ 229076 w 485775"/>
              <a:gd name="connsiteY12" fmla="*/ 130016 h 400050"/>
              <a:gd name="connsiteX13" fmla="*/ 238601 w 485775"/>
              <a:gd name="connsiteY13" fmla="*/ 128111 h 400050"/>
              <a:gd name="connsiteX14" fmla="*/ 236696 w 485775"/>
              <a:gd name="connsiteY14" fmla="*/ 107156 h 400050"/>
              <a:gd name="connsiteX15" fmla="*/ 336709 w 485775"/>
              <a:gd name="connsiteY15" fmla="*/ 7144 h 400050"/>
              <a:gd name="connsiteX16" fmla="*/ 417671 w 485775"/>
              <a:gd name="connsiteY16" fmla="*/ 45244 h 400050"/>
              <a:gd name="connsiteX17" fmla="*/ 465296 w 485775"/>
              <a:gd name="connsiteY17" fmla="*/ 16669 h 400050"/>
              <a:gd name="connsiteX18" fmla="*/ 435769 w 485775"/>
              <a:gd name="connsiteY18" fmla="*/ 73819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5775" h="400050">
                <a:moveTo>
                  <a:pt x="435769" y="73819"/>
                </a:moveTo>
                <a:lnTo>
                  <a:pt x="483394" y="64294"/>
                </a:lnTo>
                <a:cubicBezTo>
                  <a:pt x="483394" y="64294"/>
                  <a:pt x="443389" y="109061"/>
                  <a:pt x="435769" y="111919"/>
                </a:cubicBezTo>
                <a:lnTo>
                  <a:pt x="435769" y="111919"/>
                </a:lnTo>
                <a:cubicBezTo>
                  <a:pt x="434816" y="133826"/>
                  <a:pt x="435769" y="140494"/>
                  <a:pt x="435769" y="140494"/>
                </a:cubicBezTo>
                <a:cubicBezTo>
                  <a:pt x="344329" y="532924"/>
                  <a:pt x="7144" y="359569"/>
                  <a:pt x="7144" y="359569"/>
                </a:cubicBezTo>
                <a:cubicBezTo>
                  <a:pt x="130016" y="362426"/>
                  <a:pt x="140494" y="311944"/>
                  <a:pt x="140494" y="311944"/>
                </a:cubicBezTo>
                <a:cubicBezTo>
                  <a:pt x="69056" y="301466"/>
                  <a:pt x="54769" y="254794"/>
                  <a:pt x="54769" y="254794"/>
                </a:cubicBezTo>
                <a:cubicBezTo>
                  <a:pt x="79534" y="266224"/>
                  <a:pt x="92869" y="245269"/>
                  <a:pt x="92869" y="245269"/>
                </a:cubicBezTo>
                <a:cubicBezTo>
                  <a:pt x="15716" y="225266"/>
                  <a:pt x="26194" y="150019"/>
                  <a:pt x="26194" y="150019"/>
                </a:cubicBezTo>
                <a:cubicBezTo>
                  <a:pt x="39529" y="161449"/>
                  <a:pt x="60484" y="166211"/>
                  <a:pt x="72866" y="168116"/>
                </a:cubicBezTo>
                <a:cubicBezTo>
                  <a:pt x="64294" y="157639"/>
                  <a:pt x="-8096" y="70961"/>
                  <a:pt x="35719" y="26194"/>
                </a:cubicBezTo>
                <a:cubicBezTo>
                  <a:pt x="35719" y="26194"/>
                  <a:pt x="89059" y="121444"/>
                  <a:pt x="229076" y="130016"/>
                </a:cubicBezTo>
                <a:lnTo>
                  <a:pt x="238601" y="128111"/>
                </a:lnTo>
                <a:cubicBezTo>
                  <a:pt x="236696" y="121444"/>
                  <a:pt x="236696" y="114776"/>
                  <a:pt x="236696" y="107156"/>
                </a:cubicBezTo>
                <a:cubicBezTo>
                  <a:pt x="236696" y="51911"/>
                  <a:pt x="281464" y="7144"/>
                  <a:pt x="336709" y="7144"/>
                </a:cubicBezTo>
                <a:cubicBezTo>
                  <a:pt x="403384" y="7144"/>
                  <a:pt x="417671" y="45244"/>
                  <a:pt x="417671" y="45244"/>
                </a:cubicBezTo>
                <a:lnTo>
                  <a:pt x="465296" y="16669"/>
                </a:lnTo>
                <a:cubicBezTo>
                  <a:pt x="464344" y="16669"/>
                  <a:pt x="459581" y="64294"/>
                  <a:pt x="435769" y="7381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7C96633-E057-467F-B349-EA51610315B6}"/>
              </a:ext>
            </a:extLst>
          </p:cNvPr>
          <p:cNvSpPr/>
          <p:nvPr/>
        </p:nvSpPr>
        <p:spPr>
          <a:xfrm>
            <a:off x="4900522" y="2715822"/>
            <a:ext cx="557142" cy="557140"/>
          </a:xfrm>
          <a:custGeom>
            <a:avLst/>
            <a:gdLst>
              <a:gd name="connsiteX0" fmla="*/ 397669 w 485775"/>
              <a:gd name="connsiteY0" fmla="*/ 483394 h 485775"/>
              <a:gd name="connsiteX1" fmla="*/ 92869 w 485775"/>
              <a:gd name="connsiteY1" fmla="*/ 483394 h 485775"/>
              <a:gd name="connsiteX2" fmla="*/ 7144 w 485775"/>
              <a:gd name="connsiteY2" fmla="*/ 397669 h 485775"/>
              <a:gd name="connsiteX3" fmla="*/ 7144 w 485775"/>
              <a:gd name="connsiteY3" fmla="*/ 92869 h 485775"/>
              <a:gd name="connsiteX4" fmla="*/ 92869 w 485775"/>
              <a:gd name="connsiteY4" fmla="*/ 7144 h 485775"/>
              <a:gd name="connsiteX5" fmla="*/ 397669 w 485775"/>
              <a:gd name="connsiteY5" fmla="*/ 7144 h 485775"/>
              <a:gd name="connsiteX6" fmla="*/ 483394 w 485775"/>
              <a:gd name="connsiteY6" fmla="*/ 92869 h 485775"/>
              <a:gd name="connsiteX7" fmla="*/ 483394 w 485775"/>
              <a:gd name="connsiteY7" fmla="*/ 397669 h 485775"/>
              <a:gd name="connsiteX8" fmla="*/ 397669 w 485775"/>
              <a:gd name="connsiteY8" fmla="*/ 483394 h 485775"/>
              <a:gd name="connsiteX9" fmla="*/ 245269 w 485775"/>
              <a:gd name="connsiteY9" fmla="*/ 169069 h 485775"/>
              <a:gd name="connsiteX10" fmla="*/ 169069 w 485775"/>
              <a:gd name="connsiteY10" fmla="*/ 245269 h 485775"/>
              <a:gd name="connsiteX11" fmla="*/ 245269 w 485775"/>
              <a:gd name="connsiteY11" fmla="*/ 321469 h 485775"/>
              <a:gd name="connsiteX12" fmla="*/ 321469 w 485775"/>
              <a:gd name="connsiteY12" fmla="*/ 245269 h 485775"/>
              <a:gd name="connsiteX13" fmla="*/ 245269 w 485775"/>
              <a:gd name="connsiteY13" fmla="*/ 169069 h 485775"/>
              <a:gd name="connsiteX14" fmla="*/ 426244 w 485775"/>
              <a:gd name="connsiteY14" fmla="*/ 64294 h 485775"/>
              <a:gd name="connsiteX15" fmla="*/ 350044 w 485775"/>
              <a:gd name="connsiteY15" fmla="*/ 64294 h 485775"/>
              <a:gd name="connsiteX16" fmla="*/ 350044 w 485775"/>
              <a:gd name="connsiteY16" fmla="*/ 140494 h 485775"/>
              <a:gd name="connsiteX17" fmla="*/ 426244 w 485775"/>
              <a:gd name="connsiteY17" fmla="*/ 140494 h 485775"/>
              <a:gd name="connsiteX18" fmla="*/ 426244 w 485775"/>
              <a:gd name="connsiteY18" fmla="*/ 64294 h 485775"/>
              <a:gd name="connsiteX19" fmla="*/ 435769 w 485775"/>
              <a:gd name="connsiteY19" fmla="*/ 197644 h 485775"/>
              <a:gd name="connsiteX20" fmla="*/ 370046 w 485775"/>
              <a:gd name="connsiteY20" fmla="*/ 197644 h 485775"/>
              <a:gd name="connsiteX21" fmla="*/ 378619 w 485775"/>
              <a:gd name="connsiteY21" fmla="*/ 245269 h 485775"/>
              <a:gd name="connsiteX22" fmla="*/ 245269 w 485775"/>
              <a:gd name="connsiteY22" fmla="*/ 378619 h 485775"/>
              <a:gd name="connsiteX23" fmla="*/ 111919 w 485775"/>
              <a:gd name="connsiteY23" fmla="*/ 245269 h 485775"/>
              <a:gd name="connsiteX24" fmla="*/ 120491 w 485775"/>
              <a:gd name="connsiteY24" fmla="*/ 197644 h 485775"/>
              <a:gd name="connsiteX25" fmla="*/ 54769 w 485775"/>
              <a:gd name="connsiteY25" fmla="*/ 197644 h 485775"/>
              <a:gd name="connsiteX26" fmla="*/ 54769 w 485775"/>
              <a:gd name="connsiteY26" fmla="*/ 369094 h 485775"/>
              <a:gd name="connsiteX27" fmla="*/ 121444 w 485775"/>
              <a:gd name="connsiteY27" fmla="*/ 435769 h 485775"/>
              <a:gd name="connsiteX28" fmla="*/ 369094 w 485775"/>
              <a:gd name="connsiteY28" fmla="*/ 435769 h 485775"/>
              <a:gd name="connsiteX29" fmla="*/ 435769 w 485775"/>
              <a:gd name="connsiteY29" fmla="*/ 369094 h 485775"/>
              <a:gd name="connsiteX30" fmla="*/ 435769 w 485775"/>
              <a:gd name="connsiteY30" fmla="*/ 19764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85775" h="485775">
                <a:moveTo>
                  <a:pt x="397669" y="483394"/>
                </a:moveTo>
                <a:lnTo>
                  <a:pt x="92869" y="483394"/>
                </a:lnTo>
                <a:cubicBezTo>
                  <a:pt x="45244" y="483394"/>
                  <a:pt x="7144" y="445294"/>
                  <a:pt x="7144" y="397669"/>
                </a:cubicBezTo>
                <a:lnTo>
                  <a:pt x="7144" y="92869"/>
                </a:lnTo>
                <a:cubicBezTo>
                  <a:pt x="7144" y="45244"/>
                  <a:pt x="45244" y="7144"/>
                  <a:pt x="92869" y="7144"/>
                </a:cubicBezTo>
                <a:lnTo>
                  <a:pt x="397669" y="7144"/>
                </a:lnTo>
                <a:cubicBezTo>
                  <a:pt x="445294" y="7144"/>
                  <a:pt x="483394" y="45244"/>
                  <a:pt x="483394" y="92869"/>
                </a:cubicBezTo>
                <a:lnTo>
                  <a:pt x="483394" y="397669"/>
                </a:lnTo>
                <a:cubicBezTo>
                  <a:pt x="483394" y="445294"/>
                  <a:pt x="445294" y="483394"/>
                  <a:pt x="397669" y="483394"/>
                </a:cubicBezTo>
                <a:close/>
                <a:moveTo>
                  <a:pt x="245269" y="169069"/>
                </a:moveTo>
                <a:cubicBezTo>
                  <a:pt x="203359" y="169069"/>
                  <a:pt x="169069" y="203359"/>
                  <a:pt x="169069" y="245269"/>
                </a:cubicBezTo>
                <a:cubicBezTo>
                  <a:pt x="169069" y="287179"/>
                  <a:pt x="203359" y="321469"/>
                  <a:pt x="245269" y="321469"/>
                </a:cubicBezTo>
                <a:cubicBezTo>
                  <a:pt x="287179" y="321469"/>
                  <a:pt x="321469" y="287179"/>
                  <a:pt x="321469" y="245269"/>
                </a:cubicBezTo>
                <a:cubicBezTo>
                  <a:pt x="321469" y="203359"/>
                  <a:pt x="287179" y="169069"/>
                  <a:pt x="245269" y="169069"/>
                </a:cubicBezTo>
                <a:close/>
                <a:moveTo>
                  <a:pt x="426244" y="64294"/>
                </a:moveTo>
                <a:lnTo>
                  <a:pt x="350044" y="64294"/>
                </a:lnTo>
                <a:lnTo>
                  <a:pt x="350044" y="140494"/>
                </a:lnTo>
                <a:lnTo>
                  <a:pt x="426244" y="140494"/>
                </a:lnTo>
                <a:lnTo>
                  <a:pt x="426244" y="64294"/>
                </a:lnTo>
                <a:close/>
                <a:moveTo>
                  <a:pt x="435769" y="197644"/>
                </a:moveTo>
                <a:lnTo>
                  <a:pt x="370046" y="197644"/>
                </a:lnTo>
                <a:cubicBezTo>
                  <a:pt x="375761" y="212884"/>
                  <a:pt x="378619" y="228124"/>
                  <a:pt x="378619" y="245269"/>
                </a:cubicBezTo>
                <a:cubicBezTo>
                  <a:pt x="378619" y="318611"/>
                  <a:pt x="318611" y="378619"/>
                  <a:pt x="245269" y="378619"/>
                </a:cubicBezTo>
                <a:cubicBezTo>
                  <a:pt x="171926" y="378619"/>
                  <a:pt x="111919" y="318611"/>
                  <a:pt x="111919" y="245269"/>
                </a:cubicBezTo>
                <a:cubicBezTo>
                  <a:pt x="111919" y="228124"/>
                  <a:pt x="114776" y="212884"/>
                  <a:pt x="120491" y="197644"/>
                </a:cubicBezTo>
                <a:lnTo>
                  <a:pt x="54769" y="197644"/>
                </a:lnTo>
                <a:lnTo>
                  <a:pt x="54769" y="369094"/>
                </a:lnTo>
                <a:cubicBezTo>
                  <a:pt x="54769" y="406241"/>
                  <a:pt x="84296" y="435769"/>
                  <a:pt x="121444" y="435769"/>
                </a:cubicBezTo>
                <a:lnTo>
                  <a:pt x="369094" y="435769"/>
                </a:lnTo>
                <a:cubicBezTo>
                  <a:pt x="406241" y="435769"/>
                  <a:pt x="435769" y="406241"/>
                  <a:pt x="435769" y="369094"/>
                </a:cubicBezTo>
                <a:lnTo>
                  <a:pt x="435769" y="19764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79F0A533-91CF-45FA-8A86-9B07725423B9}"/>
              </a:ext>
            </a:extLst>
          </p:cNvPr>
          <p:cNvSpPr/>
          <p:nvPr/>
        </p:nvSpPr>
        <p:spPr>
          <a:xfrm>
            <a:off x="6704241" y="2732208"/>
            <a:ext cx="557142" cy="524368"/>
          </a:xfrm>
          <a:custGeom>
            <a:avLst/>
            <a:gdLst>
              <a:gd name="connsiteX0" fmla="*/ 388144 w 485775"/>
              <a:gd name="connsiteY0" fmla="*/ 454819 h 457200"/>
              <a:gd name="connsiteX1" fmla="*/ 388144 w 485775"/>
              <a:gd name="connsiteY1" fmla="*/ 268129 h 457200"/>
              <a:gd name="connsiteX2" fmla="*/ 340519 w 485775"/>
              <a:gd name="connsiteY2" fmla="*/ 230981 h 457200"/>
              <a:gd name="connsiteX3" fmla="*/ 273844 w 485775"/>
              <a:gd name="connsiteY3" fmla="*/ 258604 h 457200"/>
              <a:gd name="connsiteX4" fmla="*/ 273844 w 485775"/>
              <a:gd name="connsiteY4" fmla="*/ 454819 h 457200"/>
              <a:gd name="connsiteX5" fmla="*/ 178594 w 485775"/>
              <a:gd name="connsiteY5" fmla="*/ 454819 h 457200"/>
              <a:gd name="connsiteX6" fmla="*/ 178594 w 485775"/>
              <a:gd name="connsiteY6" fmla="*/ 159544 h 457200"/>
              <a:gd name="connsiteX7" fmla="*/ 273844 w 485775"/>
              <a:gd name="connsiteY7" fmla="*/ 159544 h 457200"/>
              <a:gd name="connsiteX8" fmla="*/ 273844 w 485775"/>
              <a:gd name="connsiteY8" fmla="*/ 203359 h 457200"/>
              <a:gd name="connsiteX9" fmla="*/ 369094 w 485775"/>
              <a:gd name="connsiteY9" fmla="*/ 147161 h 457200"/>
              <a:gd name="connsiteX10" fmla="*/ 481489 w 485775"/>
              <a:gd name="connsiteY10" fmla="*/ 264319 h 457200"/>
              <a:gd name="connsiteX11" fmla="*/ 483394 w 485775"/>
              <a:gd name="connsiteY11" fmla="*/ 264319 h 457200"/>
              <a:gd name="connsiteX12" fmla="*/ 483394 w 485775"/>
              <a:gd name="connsiteY12" fmla="*/ 454819 h 457200"/>
              <a:gd name="connsiteX13" fmla="*/ 388144 w 485775"/>
              <a:gd name="connsiteY13" fmla="*/ 454819 h 457200"/>
              <a:gd name="connsiteX14" fmla="*/ 64294 w 485775"/>
              <a:gd name="connsiteY14" fmla="*/ 121444 h 457200"/>
              <a:gd name="connsiteX15" fmla="*/ 7144 w 485775"/>
              <a:gd name="connsiteY15" fmla="*/ 64294 h 457200"/>
              <a:gd name="connsiteX16" fmla="*/ 64294 w 485775"/>
              <a:gd name="connsiteY16" fmla="*/ 7144 h 457200"/>
              <a:gd name="connsiteX17" fmla="*/ 121444 w 485775"/>
              <a:gd name="connsiteY17" fmla="*/ 64294 h 457200"/>
              <a:gd name="connsiteX18" fmla="*/ 64294 w 485775"/>
              <a:gd name="connsiteY18" fmla="*/ 121444 h 457200"/>
              <a:gd name="connsiteX19" fmla="*/ 111919 w 485775"/>
              <a:gd name="connsiteY19" fmla="*/ 454819 h 457200"/>
              <a:gd name="connsiteX20" fmla="*/ 16669 w 485775"/>
              <a:gd name="connsiteY20" fmla="*/ 454819 h 457200"/>
              <a:gd name="connsiteX21" fmla="*/ 16669 w 485775"/>
              <a:gd name="connsiteY21" fmla="*/ 159544 h 457200"/>
              <a:gd name="connsiteX22" fmla="*/ 111919 w 485775"/>
              <a:gd name="connsiteY22" fmla="*/ 159544 h 457200"/>
              <a:gd name="connsiteX23" fmla="*/ 111919 w 485775"/>
              <a:gd name="connsiteY23" fmla="*/ 454819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5775" h="457200">
                <a:moveTo>
                  <a:pt x="388144" y="454819"/>
                </a:moveTo>
                <a:lnTo>
                  <a:pt x="388144" y="268129"/>
                </a:lnTo>
                <a:cubicBezTo>
                  <a:pt x="388144" y="268129"/>
                  <a:pt x="377666" y="229076"/>
                  <a:pt x="340519" y="230981"/>
                </a:cubicBezTo>
                <a:cubicBezTo>
                  <a:pt x="303371" y="232886"/>
                  <a:pt x="290989" y="238601"/>
                  <a:pt x="273844" y="258604"/>
                </a:cubicBezTo>
                <a:lnTo>
                  <a:pt x="273844" y="454819"/>
                </a:lnTo>
                <a:lnTo>
                  <a:pt x="178594" y="454819"/>
                </a:lnTo>
                <a:lnTo>
                  <a:pt x="178594" y="159544"/>
                </a:lnTo>
                <a:lnTo>
                  <a:pt x="273844" y="159544"/>
                </a:lnTo>
                <a:lnTo>
                  <a:pt x="273844" y="203359"/>
                </a:lnTo>
                <a:cubicBezTo>
                  <a:pt x="273844" y="203359"/>
                  <a:pt x="305276" y="142399"/>
                  <a:pt x="369094" y="147161"/>
                </a:cubicBezTo>
                <a:cubicBezTo>
                  <a:pt x="428149" y="150971"/>
                  <a:pt x="471964" y="187166"/>
                  <a:pt x="481489" y="264319"/>
                </a:cubicBezTo>
                <a:lnTo>
                  <a:pt x="483394" y="264319"/>
                </a:lnTo>
                <a:lnTo>
                  <a:pt x="483394" y="454819"/>
                </a:lnTo>
                <a:lnTo>
                  <a:pt x="388144" y="454819"/>
                </a:lnTo>
                <a:close/>
                <a:moveTo>
                  <a:pt x="64294" y="121444"/>
                </a:moveTo>
                <a:cubicBezTo>
                  <a:pt x="32861" y="121444"/>
                  <a:pt x="7144" y="95726"/>
                  <a:pt x="7144" y="64294"/>
                </a:cubicBezTo>
                <a:cubicBezTo>
                  <a:pt x="7144" y="32861"/>
                  <a:pt x="32861" y="7144"/>
                  <a:pt x="64294" y="7144"/>
                </a:cubicBezTo>
                <a:cubicBezTo>
                  <a:pt x="95726" y="7144"/>
                  <a:pt x="121444" y="32861"/>
                  <a:pt x="121444" y="64294"/>
                </a:cubicBezTo>
                <a:cubicBezTo>
                  <a:pt x="121444" y="95726"/>
                  <a:pt x="95726" y="121444"/>
                  <a:pt x="64294" y="121444"/>
                </a:cubicBezTo>
                <a:close/>
                <a:moveTo>
                  <a:pt x="111919" y="454819"/>
                </a:moveTo>
                <a:lnTo>
                  <a:pt x="16669" y="454819"/>
                </a:lnTo>
                <a:lnTo>
                  <a:pt x="16669" y="159544"/>
                </a:lnTo>
                <a:lnTo>
                  <a:pt x="111919" y="159544"/>
                </a:lnTo>
                <a:lnTo>
                  <a:pt x="111919" y="454819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21B681A-3129-4905-94BB-FF94C7A943EB}"/>
              </a:ext>
            </a:extLst>
          </p:cNvPr>
          <p:cNvSpPr/>
          <p:nvPr/>
        </p:nvSpPr>
        <p:spPr>
          <a:xfrm>
            <a:off x="8535172" y="2715822"/>
            <a:ext cx="426050" cy="557140"/>
          </a:xfrm>
          <a:custGeom>
            <a:avLst/>
            <a:gdLst>
              <a:gd name="connsiteX0" fmla="*/ 369133 w 371475"/>
              <a:gd name="connsiteY0" fmla="*/ 197644 h 485775"/>
              <a:gd name="connsiteX1" fmla="*/ 245308 w 371475"/>
              <a:gd name="connsiteY1" fmla="*/ 340519 h 485775"/>
              <a:gd name="connsiteX2" fmla="*/ 163393 w 371475"/>
              <a:gd name="connsiteY2" fmla="*/ 311944 h 485775"/>
              <a:gd name="connsiteX3" fmla="*/ 131008 w 371475"/>
              <a:gd name="connsiteY3" fmla="*/ 416719 h 485775"/>
              <a:gd name="connsiteX4" fmla="*/ 83383 w 371475"/>
              <a:gd name="connsiteY4" fmla="*/ 483394 h 485775"/>
              <a:gd name="connsiteX5" fmla="*/ 92908 w 371475"/>
              <a:gd name="connsiteY5" fmla="*/ 378619 h 485775"/>
              <a:gd name="connsiteX6" fmla="*/ 121483 w 371475"/>
              <a:gd name="connsiteY6" fmla="*/ 216694 h 485775"/>
              <a:gd name="connsiteX7" fmla="*/ 159583 w 371475"/>
              <a:gd name="connsiteY7" fmla="*/ 111919 h 485775"/>
              <a:gd name="connsiteX8" fmla="*/ 197683 w 371475"/>
              <a:gd name="connsiteY8" fmla="*/ 169069 h 485775"/>
              <a:gd name="connsiteX9" fmla="*/ 173870 w 371475"/>
              <a:gd name="connsiteY9" fmla="*/ 267176 h 485775"/>
              <a:gd name="connsiteX10" fmla="*/ 178633 w 371475"/>
              <a:gd name="connsiteY10" fmla="*/ 273844 h 485775"/>
              <a:gd name="connsiteX11" fmla="*/ 216733 w 371475"/>
              <a:gd name="connsiteY11" fmla="*/ 302419 h 485775"/>
              <a:gd name="connsiteX12" fmla="*/ 311983 w 371475"/>
              <a:gd name="connsiteY12" fmla="*/ 178594 h 485775"/>
              <a:gd name="connsiteX13" fmla="*/ 226258 w 371475"/>
              <a:gd name="connsiteY13" fmla="*/ 54769 h 485775"/>
              <a:gd name="connsiteX14" fmla="*/ 73858 w 371475"/>
              <a:gd name="connsiteY14" fmla="*/ 130969 h 485775"/>
              <a:gd name="connsiteX15" fmla="*/ 83383 w 371475"/>
              <a:gd name="connsiteY15" fmla="*/ 235744 h 485775"/>
              <a:gd name="connsiteX16" fmla="*/ 73858 w 371475"/>
              <a:gd name="connsiteY16" fmla="*/ 283369 h 485775"/>
              <a:gd name="connsiteX17" fmla="*/ 7183 w 371475"/>
              <a:gd name="connsiteY17" fmla="*/ 188119 h 485775"/>
              <a:gd name="connsiteX18" fmla="*/ 197683 w 371475"/>
              <a:gd name="connsiteY18" fmla="*/ 7144 h 485775"/>
              <a:gd name="connsiteX19" fmla="*/ 369133 w 371475"/>
              <a:gd name="connsiteY19" fmla="*/ 19764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1475" h="485775">
                <a:moveTo>
                  <a:pt x="369133" y="197644"/>
                </a:moveTo>
                <a:cubicBezTo>
                  <a:pt x="358655" y="248126"/>
                  <a:pt x="351035" y="316706"/>
                  <a:pt x="245308" y="340519"/>
                </a:cubicBezTo>
                <a:cubicBezTo>
                  <a:pt x="245308" y="340519"/>
                  <a:pt x="183395" y="356711"/>
                  <a:pt x="163393" y="311944"/>
                </a:cubicBezTo>
                <a:cubicBezTo>
                  <a:pt x="151010" y="360521"/>
                  <a:pt x="138628" y="405289"/>
                  <a:pt x="131008" y="416719"/>
                </a:cubicBezTo>
                <a:cubicBezTo>
                  <a:pt x="114815" y="445294"/>
                  <a:pt x="83383" y="483394"/>
                  <a:pt x="83383" y="483394"/>
                </a:cubicBezTo>
                <a:cubicBezTo>
                  <a:pt x="83383" y="483394"/>
                  <a:pt x="91955" y="397669"/>
                  <a:pt x="92908" y="378619"/>
                </a:cubicBezTo>
                <a:cubicBezTo>
                  <a:pt x="93860" y="349091"/>
                  <a:pt x="121483" y="216694"/>
                  <a:pt x="121483" y="216694"/>
                </a:cubicBezTo>
                <a:cubicBezTo>
                  <a:pt x="121483" y="216694"/>
                  <a:pt x="95765" y="123349"/>
                  <a:pt x="159583" y="111919"/>
                </a:cubicBezTo>
                <a:cubicBezTo>
                  <a:pt x="159583" y="111919"/>
                  <a:pt x="211970" y="99536"/>
                  <a:pt x="197683" y="169069"/>
                </a:cubicBezTo>
                <a:cubicBezTo>
                  <a:pt x="197683" y="169069"/>
                  <a:pt x="187205" y="214789"/>
                  <a:pt x="173870" y="267176"/>
                </a:cubicBezTo>
                <a:lnTo>
                  <a:pt x="178633" y="273844"/>
                </a:lnTo>
                <a:cubicBezTo>
                  <a:pt x="178633" y="273844"/>
                  <a:pt x="191015" y="299561"/>
                  <a:pt x="216733" y="302419"/>
                </a:cubicBezTo>
                <a:cubicBezTo>
                  <a:pt x="242450" y="305276"/>
                  <a:pt x="310078" y="259556"/>
                  <a:pt x="311983" y="178594"/>
                </a:cubicBezTo>
                <a:cubicBezTo>
                  <a:pt x="313888" y="97631"/>
                  <a:pt x="296743" y="74771"/>
                  <a:pt x="226258" y="54769"/>
                </a:cubicBezTo>
                <a:cubicBezTo>
                  <a:pt x="154820" y="34766"/>
                  <a:pt x="95765" y="69056"/>
                  <a:pt x="73858" y="130969"/>
                </a:cubicBezTo>
                <a:cubicBezTo>
                  <a:pt x="49093" y="201454"/>
                  <a:pt x="69095" y="218599"/>
                  <a:pt x="83383" y="235744"/>
                </a:cubicBezTo>
                <a:lnTo>
                  <a:pt x="73858" y="283369"/>
                </a:lnTo>
                <a:cubicBezTo>
                  <a:pt x="73858" y="283369"/>
                  <a:pt x="5278" y="260509"/>
                  <a:pt x="7183" y="188119"/>
                </a:cubicBezTo>
                <a:cubicBezTo>
                  <a:pt x="9088" y="115729"/>
                  <a:pt x="50045" y="7144"/>
                  <a:pt x="197683" y="7144"/>
                </a:cubicBezTo>
                <a:cubicBezTo>
                  <a:pt x="344368" y="7144"/>
                  <a:pt x="379610" y="146209"/>
                  <a:pt x="369133" y="19764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46C23B5-DDA3-4A7A-A937-F2718A2CB21F}"/>
              </a:ext>
            </a:extLst>
          </p:cNvPr>
          <p:cNvSpPr/>
          <p:nvPr/>
        </p:nvSpPr>
        <p:spPr>
          <a:xfrm>
            <a:off x="4900522" y="4140293"/>
            <a:ext cx="557142" cy="557140"/>
          </a:xfrm>
          <a:custGeom>
            <a:avLst/>
            <a:gdLst>
              <a:gd name="connsiteX0" fmla="*/ 245269 w 485775"/>
              <a:gd name="connsiteY0" fmla="*/ 483394 h 485775"/>
              <a:gd name="connsiteX1" fmla="*/ 7144 w 485775"/>
              <a:gd name="connsiteY1" fmla="*/ 245269 h 485775"/>
              <a:gd name="connsiteX2" fmla="*/ 9049 w 485775"/>
              <a:gd name="connsiteY2" fmla="*/ 217646 h 485775"/>
              <a:gd name="connsiteX3" fmla="*/ 7144 w 485775"/>
              <a:gd name="connsiteY3" fmla="*/ 216694 h 485775"/>
              <a:gd name="connsiteX4" fmla="*/ 10001 w 485775"/>
              <a:gd name="connsiteY4" fmla="*/ 210979 h 485775"/>
              <a:gd name="connsiteX5" fmla="*/ 245269 w 485775"/>
              <a:gd name="connsiteY5" fmla="*/ 7144 h 485775"/>
              <a:gd name="connsiteX6" fmla="*/ 483394 w 485775"/>
              <a:gd name="connsiteY6" fmla="*/ 245269 h 485775"/>
              <a:gd name="connsiteX7" fmla="*/ 245269 w 485775"/>
              <a:gd name="connsiteY7" fmla="*/ 483394 h 485775"/>
              <a:gd name="connsiteX8" fmla="*/ 432911 w 485775"/>
              <a:gd name="connsiteY8" fmla="*/ 280511 h 485775"/>
              <a:gd name="connsiteX9" fmla="*/ 350996 w 485775"/>
              <a:gd name="connsiteY9" fmla="*/ 264319 h 485775"/>
              <a:gd name="connsiteX10" fmla="*/ 325279 w 485775"/>
              <a:gd name="connsiteY10" fmla="*/ 265271 h 485775"/>
              <a:gd name="connsiteX11" fmla="*/ 350044 w 485775"/>
              <a:gd name="connsiteY11" fmla="*/ 404336 h 485775"/>
              <a:gd name="connsiteX12" fmla="*/ 432911 w 485775"/>
              <a:gd name="connsiteY12" fmla="*/ 280511 h 485775"/>
              <a:gd name="connsiteX13" fmla="*/ 311944 w 485775"/>
              <a:gd name="connsiteY13" fmla="*/ 423386 h 485775"/>
              <a:gd name="connsiteX14" fmla="*/ 281464 w 485775"/>
              <a:gd name="connsiteY14" fmla="*/ 271939 h 485775"/>
              <a:gd name="connsiteX15" fmla="*/ 129064 w 485775"/>
              <a:gd name="connsiteY15" fmla="*/ 395764 h 485775"/>
              <a:gd name="connsiteX16" fmla="*/ 245269 w 485775"/>
              <a:gd name="connsiteY16" fmla="*/ 435769 h 485775"/>
              <a:gd name="connsiteX17" fmla="*/ 311944 w 485775"/>
              <a:gd name="connsiteY17" fmla="*/ 423386 h 485775"/>
              <a:gd name="connsiteX18" fmla="*/ 54769 w 485775"/>
              <a:gd name="connsiteY18" fmla="*/ 245269 h 485775"/>
              <a:gd name="connsiteX19" fmla="*/ 96679 w 485775"/>
              <a:gd name="connsiteY19" fmla="*/ 364331 h 485775"/>
              <a:gd name="connsiteX20" fmla="*/ 269081 w 485775"/>
              <a:gd name="connsiteY20" fmla="*/ 236696 h 485775"/>
              <a:gd name="connsiteX21" fmla="*/ 260509 w 485775"/>
              <a:gd name="connsiteY21" fmla="*/ 215741 h 485775"/>
              <a:gd name="connsiteX22" fmla="*/ 150019 w 485775"/>
              <a:gd name="connsiteY22" fmla="*/ 235744 h 485775"/>
              <a:gd name="connsiteX23" fmla="*/ 55721 w 485775"/>
              <a:gd name="connsiteY23" fmla="*/ 233839 h 485775"/>
              <a:gd name="connsiteX24" fmla="*/ 54769 w 485775"/>
              <a:gd name="connsiteY24" fmla="*/ 245269 h 485775"/>
              <a:gd name="connsiteX25" fmla="*/ 63341 w 485775"/>
              <a:gd name="connsiteY25" fmla="*/ 190976 h 485775"/>
              <a:gd name="connsiteX26" fmla="*/ 160496 w 485775"/>
              <a:gd name="connsiteY26" fmla="*/ 197644 h 485775"/>
              <a:gd name="connsiteX27" fmla="*/ 244316 w 485775"/>
              <a:gd name="connsiteY27" fmla="*/ 179546 h 485775"/>
              <a:gd name="connsiteX28" fmla="*/ 161449 w 485775"/>
              <a:gd name="connsiteY28" fmla="*/ 74771 h 485775"/>
              <a:gd name="connsiteX29" fmla="*/ 63341 w 485775"/>
              <a:gd name="connsiteY29" fmla="*/ 190976 h 485775"/>
              <a:gd name="connsiteX30" fmla="*/ 204311 w 485775"/>
              <a:gd name="connsiteY30" fmla="*/ 59531 h 485775"/>
              <a:gd name="connsiteX31" fmla="*/ 283369 w 485775"/>
              <a:gd name="connsiteY31" fmla="*/ 165259 h 485775"/>
              <a:gd name="connsiteX32" fmla="*/ 364331 w 485775"/>
              <a:gd name="connsiteY32" fmla="*/ 95726 h 485775"/>
              <a:gd name="connsiteX33" fmla="*/ 246221 w 485775"/>
              <a:gd name="connsiteY33" fmla="*/ 54769 h 485775"/>
              <a:gd name="connsiteX34" fmla="*/ 204311 w 485775"/>
              <a:gd name="connsiteY34" fmla="*/ 59531 h 485775"/>
              <a:gd name="connsiteX35" fmla="*/ 390049 w 485775"/>
              <a:gd name="connsiteY35" fmla="*/ 121444 h 485775"/>
              <a:gd name="connsiteX36" fmla="*/ 299561 w 485775"/>
              <a:gd name="connsiteY36" fmla="*/ 199549 h 485775"/>
              <a:gd name="connsiteX37" fmla="*/ 311944 w 485775"/>
              <a:gd name="connsiteY37" fmla="*/ 228124 h 485775"/>
              <a:gd name="connsiteX38" fmla="*/ 340519 w 485775"/>
              <a:gd name="connsiteY38" fmla="*/ 226219 h 485775"/>
              <a:gd name="connsiteX39" fmla="*/ 435769 w 485775"/>
              <a:gd name="connsiteY39" fmla="*/ 236696 h 485775"/>
              <a:gd name="connsiteX40" fmla="*/ 390049 w 485775"/>
              <a:gd name="connsiteY40" fmla="*/ 121444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85775" h="485775">
                <a:moveTo>
                  <a:pt x="245269" y="483394"/>
                </a:moveTo>
                <a:cubicBezTo>
                  <a:pt x="113824" y="483394"/>
                  <a:pt x="7144" y="376714"/>
                  <a:pt x="7144" y="245269"/>
                </a:cubicBezTo>
                <a:cubicBezTo>
                  <a:pt x="7144" y="235744"/>
                  <a:pt x="8096" y="226219"/>
                  <a:pt x="9049" y="217646"/>
                </a:cubicBezTo>
                <a:cubicBezTo>
                  <a:pt x="8096" y="217646"/>
                  <a:pt x="8096" y="216694"/>
                  <a:pt x="7144" y="216694"/>
                </a:cubicBezTo>
                <a:lnTo>
                  <a:pt x="10001" y="210979"/>
                </a:lnTo>
                <a:cubicBezTo>
                  <a:pt x="26194" y="95726"/>
                  <a:pt x="125254" y="7144"/>
                  <a:pt x="245269" y="7144"/>
                </a:cubicBezTo>
                <a:cubicBezTo>
                  <a:pt x="376714" y="7144"/>
                  <a:pt x="483394" y="113824"/>
                  <a:pt x="483394" y="245269"/>
                </a:cubicBezTo>
                <a:cubicBezTo>
                  <a:pt x="483394" y="376714"/>
                  <a:pt x="376714" y="483394"/>
                  <a:pt x="245269" y="483394"/>
                </a:cubicBezTo>
                <a:close/>
                <a:moveTo>
                  <a:pt x="432911" y="280511"/>
                </a:moveTo>
                <a:cubicBezTo>
                  <a:pt x="407194" y="270034"/>
                  <a:pt x="379571" y="264319"/>
                  <a:pt x="350996" y="264319"/>
                </a:cubicBezTo>
                <a:cubicBezTo>
                  <a:pt x="342424" y="264319"/>
                  <a:pt x="333851" y="264319"/>
                  <a:pt x="325279" y="265271"/>
                </a:cubicBezTo>
                <a:cubicBezTo>
                  <a:pt x="337661" y="305276"/>
                  <a:pt x="347186" y="351949"/>
                  <a:pt x="350044" y="404336"/>
                </a:cubicBezTo>
                <a:cubicBezTo>
                  <a:pt x="392906" y="376714"/>
                  <a:pt x="423386" y="331946"/>
                  <a:pt x="432911" y="280511"/>
                </a:cubicBezTo>
                <a:close/>
                <a:moveTo>
                  <a:pt x="311944" y="423386"/>
                </a:moveTo>
                <a:cubicBezTo>
                  <a:pt x="310991" y="410051"/>
                  <a:pt x="305276" y="346234"/>
                  <a:pt x="281464" y="271939"/>
                </a:cubicBezTo>
                <a:cubicBezTo>
                  <a:pt x="210979" y="289084"/>
                  <a:pt x="154781" y="331946"/>
                  <a:pt x="129064" y="395764"/>
                </a:cubicBezTo>
                <a:cubicBezTo>
                  <a:pt x="161449" y="420529"/>
                  <a:pt x="201454" y="435769"/>
                  <a:pt x="245269" y="435769"/>
                </a:cubicBezTo>
                <a:cubicBezTo>
                  <a:pt x="269081" y="435769"/>
                  <a:pt x="290989" y="431006"/>
                  <a:pt x="311944" y="423386"/>
                </a:cubicBezTo>
                <a:close/>
                <a:moveTo>
                  <a:pt x="54769" y="245269"/>
                </a:moveTo>
                <a:cubicBezTo>
                  <a:pt x="54769" y="290036"/>
                  <a:pt x="70009" y="330994"/>
                  <a:pt x="96679" y="364331"/>
                </a:cubicBezTo>
                <a:cubicBezTo>
                  <a:pt x="132874" y="301466"/>
                  <a:pt x="195739" y="256699"/>
                  <a:pt x="269081" y="236696"/>
                </a:cubicBezTo>
                <a:cubicBezTo>
                  <a:pt x="266224" y="230029"/>
                  <a:pt x="263366" y="222409"/>
                  <a:pt x="260509" y="215741"/>
                </a:cubicBezTo>
                <a:cubicBezTo>
                  <a:pt x="229076" y="225266"/>
                  <a:pt x="192881" y="232886"/>
                  <a:pt x="150019" y="235744"/>
                </a:cubicBezTo>
                <a:cubicBezTo>
                  <a:pt x="118586" y="238601"/>
                  <a:pt x="85249" y="239554"/>
                  <a:pt x="55721" y="233839"/>
                </a:cubicBezTo>
                <a:cubicBezTo>
                  <a:pt x="55721" y="237649"/>
                  <a:pt x="54769" y="241459"/>
                  <a:pt x="54769" y="245269"/>
                </a:cubicBezTo>
                <a:close/>
                <a:moveTo>
                  <a:pt x="63341" y="190976"/>
                </a:moveTo>
                <a:cubicBezTo>
                  <a:pt x="95726" y="198596"/>
                  <a:pt x="133826" y="201454"/>
                  <a:pt x="160496" y="197644"/>
                </a:cubicBezTo>
                <a:cubicBezTo>
                  <a:pt x="193834" y="192881"/>
                  <a:pt x="221456" y="187166"/>
                  <a:pt x="244316" y="179546"/>
                </a:cubicBezTo>
                <a:cubicBezTo>
                  <a:pt x="223361" y="140494"/>
                  <a:pt x="196691" y="103346"/>
                  <a:pt x="161449" y="74771"/>
                </a:cubicBezTo>
                <a:cubicBezTo>
                  <a:pt x="113824" y="97631"/>
                  <a:pt x="78581" y="139541"/>
                  <a:pt x="63341" y="190976"/>
                </a:cubicBezTo>
                <a:close/>
                <a:moveTo>
                  <a:pt x="204311" y="59531"/>
                </a:moveTo>
                <a:cubicBezTo>
                  <a:pt x="222409" y="77629"/>
                  <a:pt x="253841" y="111919"/>
                  <a:pt x="283369" y="165259"/>
                </a:cubicBezTo>
                <a:cubicBezTo>
                  <a:pt x="321469" y="147161"/>
                  <a:pt x="344329" y="124301"/>
                  <a:pt x="364331" y="95726"/>
                </a:cubicBezTo>
                <a:cubicBezTo>
                  <a:pt x="331946" y="70009"/>
                  <a:pt x="290989" y="54769"/>
                  <a:pt x="246221" y="54769"/>
                </a:cubicBezTo>
                <a:cubicBezTo>
                  <a:pt x="230981" y="54769"/>
                  <a:pt x="217646" y="56674"/>
                  <a:pt x="204311" y="59531"/>
                </a:cubicBezTo>
                <a:close/>
                <a:moveTo>
                  <a:pt x="390049" y="121444"/>
                </a:moveTo>
                <a:cubicBezTo>
                  <a:pt x="371951" y="151924"/>
                  <a:pt x="343376" y="179546"/>
                  <a:pt x="299561" y="199549"/>
                </a:cubicBezTo>
                <a:cubicBezTo>
                  <a:pt x="303371" y="208121"/>
                  <a:pt x="308134" y="217646"/>
                  <a:pt x="311944" y="228124"/>
                </a:cubicBezTo>
                <a:cubicBezTo>
                  <a:pt x="321469" y="227171"/>
                  <a:pt x="330994" y="226219"/>
                  <a:pt x="340519" y="226219"/>
                </a:cubicBezTo>
                <a:cubicBezTo>
                  <a:pt x="375761" y="225266"/>
                  <a:pt x="407194" y="229076"/>
                  <a:pt x="435769" y="236696"/>
                </a:cubicBezTo>
                <a:cubicBezTo>
                  <a:pt x="433864" y="192881"/>
                  <a:pt x="416719" y="152876"/>
                  <a:pt x="390049" y="12144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1804FD3-AFC3-4DB9-835E-15CAF00677A4}"/>
              </a:ext>
            </a:extLst>
          </p:cNvPr>
          <p:cNvSpPr/>
          <p:nvPr/>
        </p:nvSpPr>
        <p:spPr>
          <a:xfrm>
            <a:off x="3222006" y="4134831"/>
            <a:ext cx="349578" cy="568064"/>
          </a:xfrm>
          <a:custGeom>
            <a:avLst/>
            <a:gdLst>
              <a:gd name="connsiteX0" fmla="*/ 216694 w 304800"/>
              <a:gd name="connsiteY0" fmla="*/ 407194 h 495300"/>
              <a:gd name="connsiteX1" fmla="*/ 302419 w 304800"/>
              <a:gd name="connsiteY1" fmla="*/ 378619 h 495300"/>
              <a:gd name="connsiteX2" fmla="*/ 302419 w 304800"/>
              <a:gd name="connsiteY2" fmla="*/ 464344 h 495300"/>
              <a:gd name="connsiteX3" fmla="*/ 197644 w 304800"/>
              <a:gd name="connsiteY3" fmla="*/ 492919 h 495300"/>
              <a:gd name="connsiteX4" fmla="*/ 64294 w 304800"/>
              <a:gd name="connsiteY4" fmla="*/ 369094 h 495300"/>
              <a:gd name="connsiteX5" fmla="*/ 64294 w 304800"/>
              <a:gd name="connsiteY5" fmla="*/ 207169 h 495300"/>
              <a:gd name="connsiteX6" fmla="*/ 7144 w 304800"/>
              <a:gd name="connsiteY6" fmla="*/ 207169 h 495300"/>
              <a:gd name="connsiteX7" fmla="*/ 7144 w 304800"/>
              <a:gd name="connsiteY7" fmla="*/ 130969 h 495300"/>
              <a:gd name="connsiteX8" fmla="*/ 111919 w 304800"/>
              <a:gd name="connsiteY8" fmla="*/ 7144 h 495300"/>
              <a:gd name="connsiteX9" fmla="*/ 169069 w 304800"/>
              <a:gd name="connsiteY9" fmla="*/ 7144 h 495300"/>
              <a:gd name="connsiteX10" fmla="*/ 169069 w 304800"/>
              <a:gd name="connsiteY10" fmla="*/ 121444 h 495300"/>
              <a:gd name="connsiteX11" fmla="*/ 283369 w 304800"/>
              <a:gd name="connsiteY11" fmla="*/ 121444 h 495300"/>
              <a:gd name="connsiteX12" fmla="*/ 283369 w 304800"/>
              <a:gd name="connsiteY12" fmla="*/ 207169 h 495300"/>
              <a:gd name="connsiteX13" fmla="*/ 169069 w 304800"/>
              <a:gd name="connsiteY13" fmla="*/ 207169 h 495300"/>
              <a:gd name="connsiteX14" fmla="*/ 169069 w 304800"/>
              <a:gd name="connsiteY14" fmla="*/ 321469 h 495300"/>
              <a:gd name="connsiteX15" fmla="*/ 216694 w 304800"/>
              <a:gd name="connsiteY15" fmla="*/ 407194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4800" h="495300">
                <a:moveTo>
                  <a:pt x="216694" y="407194"/>
                </a:moveTo>
                <a:cubicBezTo>
                  <a:pt x="216694" y="407194"/>
                  <a:pt x="279559" y="411956"/>
                  <a:pt x="302419" y="378619"/>
                </a:cubicBezTo>
                <a:lnTo>
                  <a:pt x="302419" y="464344"/>
                </a:lnTo>
                <a:cubicBezTo>
                  <a:pt x="302419" y="464344"/>
                  <a:pt x="248126" y="492919"/>
                  <a:pt x="197644" y="492919"/>
                </a:cubicBezTo>
                <a:cubicBezTo>
                  <a:pt x="147161" y="492919"/>
                  <a:pt x="65246" y="468154"/>
                  <a:pt x="64294" y="369094"/>
                </a:cubicBezTo>
                <a:lnTo>
                  <a:pt x="64294" y="207169"/>
                </a:lnTo>
                <a:lnTo>
                  <a:pt x="7144" y="207169"/>
                </a:lnTo>
                <a:lnTo>
                  <a:pt x="7144" y="130969"/>
                </a:lnTo>
                <a:cubicBezTo>
                  <a:pt x="7144" y="130969"/>
                  <a:pt x="96679" y="121444"/>
                  <a:pt x="111919" y="7144"/>
                </a:cubicBezTo>
                <a:lnTo>
                  <a:pt x="169069" y="7144"/>
                </a:lnTo>
                <a:lnTo>
                  <a:pt x="169069" y="121444"/>
                </a:lnTo>
                <a:lnTo>
                  <a:pt x="283369" y="121444"/>
                </a:lnTo>
                <a:lnTo>
                  <a:pt x="283369" y="207169"/>
                </a:lnTo>
                <a:lnTo>
                  <a:pt x="169069" y="207169"/>
                </a:lnTo>
                <a:lnTo>
                  <a:pt x="169069" y="321469"/>
                </a:lnTo>
                <a:cubicBezTo>
                  <a:pt x="169069" y="321469"/>
                  <a:pt x="161449" y="402431"/>
                  <a:pt x="216694" y="407194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DCC8671-B4F0-4247-B113-D64740ABCEF3}"/>
              </a:ext>
            </a:extLst>
          </p:cNvPr>
          <p:cNvSpPr/>
          <p:nvPr/>
        </p:nvSpPr>
        <p:spPr>
          <a:xfrm>
            <a:off x="10242268" y="4178528"/>
            <a:ext cx="557142" cy="480670"/>
          </a:xfrm>
          <a:custGeom>
            <a:avLst/>
            <a:gdLst>
              <a:gd name="connsiteX0" fmla="*/ 283369 w 485775"/>
              <a:gd name="connsiteY0" fmla="*/ 103725 h 419100"/>
              <a:gd name="connsiteX1" fmla="*/ 311944 w 485775"/>
              <a:gd name="connsiteY1" fmla="*/ 113250 h 419100"/>
              <a:gd name="connsiteX2" fmla="*/ 330994 w 485775"/>
              <a:gd name="connsiteY2" fmla="*/ 189450 h 419100"/>
              <a:gd name="connsiteX3" fmla="*/ 273844 w 485775"/>
              <a:gd name="connsiteY3" fmla="*/ 275175 h 419100"/>
              <a:gd name="connsiteX4" fmla="*/ 226219 w 485775"/>
              <a:gd name="connsiteY4" fmla="*/ 189450 h 419100"/>
              <a:gd name="connsiteX5" fmla="*/ 159544 w 485775"/>
              <a:gd name="connsiteY5" fmla="*/ 18000 h 419100"/>
              <a:gd name="connsiteX6" fmla="*/ 7144 w 485775"/>
              <a:gd name="connsiteY6" fmla="*/ 122775 h 419100"/>
              <a:gd name="connsiteX7" fmla="*/ 35719 w 485775"/>
              <a:gd name="connsiteY7" fmla="*/ 151350 h 419100"/>
              <a:gd name="connsiteX8" fmla="*/ 64294 w 485775"/>
              <a:gd name="connsiteY8" fmla="*/ 132300 h 419100"/>
              <a:gd name="connsiteX9" fmla="*/ 111919 w 485775"/>
              <a:gd name="connsiteY9" fmla="*/ 218025 h 419100"/>
              <a:gd name="connsiteX10" fmla="*/ 169069 w 485775"/>
              <a:gd name="connsiteY10" fmla="*/ 379950 h 419100"/>
              <a:gd name="connsiteX11" fmla="*/ 235744 w 485775"/>
              <a:gd name="connsiteY11" fmla="*/ 418050 h 419100"/>
              <a:gd name="connsiteX12" fmla="*/ 378619 w 485775"/>
              <a:gd name="connsiteY12" fmla="*/ 294225 h 419100"/>
              <a:gd name="connsiteX13" fmla="*/ 483394 w 485775"/>
              <a:gd name="connsiteY13" fmla="*/ 103725 h 419100"/>
              <a:gd name="connsiteX14" fmla="*/ 435769 w 485775"/>
              <a:gd name="connsiteY14" fmla="*/ 8475 h 419100"/>
              <a:gd name="connsiteX15" fmla="*/ 283369 w 485775"/>
              <a:gd name="connsiteY15" fmla="*/ 103725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775" h="419100">
                <a:moveTo>
                  <a:pt x="283369" y="103725"/>
                </a:moveTo>
                <a:cubicBezTo>
                  <a:pt x="283369" y="115155"/>
                  <a:pt x="297656" y="106582"/>
                  <a:pt x="311944" y="113250"/>
                </a:cubicBezTo>
                <a:cubicBezTo>
                  <a:pt x="326231" y="119917"/>
                  <a:pt x="352901" y="127537"/>
                  <a:pt x="330994" y="189450"/>
                </a:cubicBezTo>
                <a:cubicBezTo>
                  <a:pt x="330994" y="189450"/>
                  <a:pt x="299561" y="281842"/>
                  <a:pt x="273844" y="275175"/>
                </a:cubicBezTo>
                <a:cubicBezTo>
                  <a:pt x="273844" y="275175"/>
                  <a:pt x="233839" y="277080"/>
                  <a:pt x="226219" y="189450"/>
                </a:cubicBezTo>
                <a:cubicBezTo>
                  <a:pt x="218599" y="101820"/>
                  <a:pt x="203359" y="13237"/>
                  <a:pt x="159544" y="18000"/>
                </a:cubicBezTo>
                <a:cubicBezTo>
                  <a:pt x="115729" y="22762"/>
                  <a:pt x="50959" y="65625"/>
                  <a:pt x="7144" y="122775"/>
                </a:cubicBezTo>
                <a:cubicBezTo>
                  <a:pt x="7144" y="122775"/>
                  <a:pt x="19526" y="152302"/>
                  <a:pt x="35719" y="151350"/>
                </a:cubicBezTo>
                <a:cubicBezTo>
                  <a:pt x="51911" y="150397"/>
                  <a:pt x="50959" y="126585"/>
                  <a:pt x="64294" y="132300"/>
                </a:cubicBezTo>
                <a:cubicBezTo>
                  <a:pt x="77629" y="138015"/>
                  <a:pt x="98584" y="137062"/>
                  <a:pt x="111919" y="218025"/>
                </a:cubicBezTo>
                <a:cubicBezTo>
                  <a:pt x="125254" y="298987"/>
                  <a:pt x="146209" y="341850"/>
                  <a:pt x="169069" y="379950"/>
                </a:cubicBezTo>
                <a:cubicBezTo>
                  <a:pt x="191929" y="418050"/>
                  <a:pt x="215741" y="418050"/>
                  <a:pt x="235744" y="418050"/>
                </a:cubicBezTo>
                <a:cubicBezTo>
                  <a:pt x="255746" y="418050"/>
                  <a:pt x="319564" y="372330"/>
                  <a:pt x="378619" y="294225"/>
                </a:cubicBezTo>
                <a:cubicBezTo>
                  <a:pt x="437674" y="216120"/>
                  <a:pt x="483394" y="121822"/>
                  <a:pt x="483394" y="103725"/>
                </a:cubicBezTo>
                <a:cubicBezTo>
                  <a:pt x="483394" y="85627"/>
                  <a:pt x="500539" y="19905"/>
                  <a:pt x="435769" y="8475"/>
                </a:cubicBezTo>
                <a:cubicBezTo>
                  <a:pt x="370999" y="-2955"/>
                  <a:pt x="284321" y="61815"/>
                  <a:pt x="283369" y="103725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519626B4-DF36-4AD7-AFBB-B08A7CA1637C}"/>
              </a:ext>
            </a:extLst>
          </p:cNvPr>
          <p:cNvSpPr/>
          <p:nvPr/>
        </p:nvSpPr>
        <p:spPr>
          <a:xfrm>
            <a:off x="1462514" y="4162141"/>
            <a:ext cx="535294" cy="513444"/>
          </a:xfrm>
          <a:custGeom>
            <a:avLst/>
            <a:gdLst>
              <a:gd name="connsiteX0" fmla="*/ 236696 w 466725"/>
              <a:gd name="connsiteY0" fmla="*/ 77629 h 447675"/>
              <a:gd name="connsiteX1" fmla="*/ 319564 w 466725"/>
              <a:gd name="connsiteY1" fmla="*/ 7144 h 447675"/>
              <a:gd name="connsiteX2" fmla="*/ 459581 w 466725"/>
              <a:gd name="connsiteY2" fmla="*/ 92869 h 447675"/>
              <a:gd name="connsiteX3" fmla="*/ 376714 w 466725"/>
              <a:gd name="connsiteY3" fmla="*/ 163354 h 447675"/>
              <a:gd name="connsiteX4" fmla="*/ 236696 w 466725"/>
              <a:gd name="connsiteY4" fmla="*/ 77629 h 447675"/>
              <a:gd name="connsiteX5" fmla="*/ 236696 w 466725"/>
              <a:gd name="connsiteY5" fmla="*/ 257651 h 447675"/>
              <a:gd name="connsiteX6" fmla="*/ 376714 w 466725"/>
              <a:gd name="connsiteY6" fmla="*/ 171926 h 447675"/>
              <a:gd name="connsiteX7" fmla="*/ 459581 w 466725"/>
              <a:gd name="connsiteY7" fmla="*/ 242411 h 447675"/>
              <a:gd name="connsiteX8" fmla="*/ 319564 w 466725"/>
              <a:gd name="connsiteY8" fmla="*/ 328136 h 447675"/>
              <a:gd name="connsiteX9" fmla="*/ 236696 w 466725"/>
              <a:gd name="connsiteY9" fmla="*/ 257651 h 447675"/>
              <a:gd name="connsiteX10" fmla="*/ 320516 w 466725"/>
              <a:gd name="connsiteY10" fmla="*/ 347186 h 447675"/>
              <a:gd name="connsiteX11" fmla="*/ 371951 w 466725"/>
              <a:gd name="connsiteY11" fmla="*/ 317659 h 447675"/>
              <a:gd name="connsiteX12" fmla="*/ 371951 w 466725"/>
              <a:gd name="connsiteY12" fmla="*/ 358616 h 447675"/>
              <a:gd name="connsiteX13" fmla="*/ 238601 w 466725"/>
              <a:gd name="connsiteY13" fmla="*/ 442436 h 447675"/>
              <a:gd name="connsiteX14" fmla="*/ 229076 w 466725"/>
              <a:gd name="connsiteY14" fmla="*/ 442436 h 447675"/>
              <a:gd name="connsiteX15" fmla="*/ 95726 w 466725"/>
              <a:gd name="connsiteY15" fmla="*/ 358616 h 447675"/>
              <a:gd name="connsiteX16" fmla="*/ 95726 w 466725"/>
              <a:gd name="connsiteY16" fmla="*/ 317659 h 447675"/>
              <a:gd name="connsiteX17" fmla="*/ 147161 w 466725"/>
              <a:gd name="connsiteY17" fmla="*/ 347186 h 447675"/>
              <a:gd name="connsiteX18" fmla="*/ 220504 w 466725"/>
              <a:gd name="connsiteY18" fmla="*/ 286226 h 447675"/>
              <a:gd name="connsiteX19" fmla="*/ 232886 w 466725"/>
              <a:gd name="connsiteY19" fmla="*/ 275749 h 447675"/>
              <a:gd name="connsiteX20" fmla="*/ 245269 w 466725"/>
              <a:gd name="connsiteY20" fmla="*/ 286226 h 447675"/>
              <a:gd name="connsiteX21" fmla="*/ 320516 w 466725"/>
              <a:gd name="connsiteY21" fmla="*/ 347186 h 447675"/>
              <a:gd name="connsiteX22" fmla="*/ 7144 w 466725"/>
              <a:gd name="connsiteY22" fmla="*/ 242411 h 447675"/>
              <a:gd name="connsiteX23" fmla="*/ 90011 w 466725"/>
              <a:gd name="connsiteY23" fmla="*/ 171926 h 447675"/>
              <a:gd name="connsiteX24" fmla="*/ 230029 w 466725"/>
              <a:gd name="connsiteY24" fmla="*/ 257651 h 447675"/>
              <a:gd name="connsiteX25" fmla="*/ 148114 w 466725"/>
              <a:gd name="connsiteY25" fmla="*/ 328136 h 447675"/>
              <a:gd name="connsiteX26" fmla="*/ 7144 w 466725"/>
              <a:gd name="connsiteY26" fmla="*/ 242411 h 447675"/>
              <a:gd name="connsiteX27" fmla="*/ 7144 w 466725"/>
              <a:gd name="connsiteY27" fmla="*/ 92869 h 447675"/>
              <a:gd name="connsiteX28" fmla="*/ 147161 w 466725"/>
              <a:gd name="connsiteY28" fmla="*/ 7144 h 447675"/>
              <a:gd name="connsiteX29" fmla="*/ 230029 w 466725"/>
              <a:gd name="connsiteY29" fmla="*/ 77629 h 447675"/>
              <a:gd name="connsiteX30" fmla="*/ 90011 w 466725"/>
              <a:gd name="connsiteY30" fmla="*/ 163354 h 447675"/>
              <a:gd name="connsiteX31" fmla="*/ 7144 w 466725"/>
              <a:gd name="connsiteY31" fmla="*/ 92869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66725" h="447675">
                <a:moveTo>
                  <a:pt x="236696" y="77629"/>
                </a:moveTo>
                <a:lnTo>
                  <a:pt x="319564" y="7144"/>
                </a:lnTo>
                <a:lnTo>
                  <a:pt x="459581" y="92869"/>
                </a:lnTo>
                <a:lnTo>
                  <a:pt x="376714" y="163354"/>
                </a:lnTo>
                <a:lnTo>
                  <a:pt x="236696" y="77629"/>
                </a:lnTo>
                <a:close/>
                <a:moveTo>
                  <a:pt x="236696" y="257651"/>
                </a:moveTo>
                <a:lnTo>
                  <a:pt x="376714" y="171926"/>
                </a:lnTo>
                <a:lnTo>
                  <a:pt x="459581" y="242411"/>
                </a:lnTo>
                <a:lnTo>
                  <a:pt x="319564" y="328136"/>
                </a:lnTo>
                <a:lnTo>
                  <a:pt x="236696" y="257651"/>
                </a:lnTo>
                <a:close/>
                <a:moveTo>
                  <a:pt x="320516" y="347186"/>
                </a:moveTo>
                <a:lnTo>
                  <a:pt x="371951" y="317659"/>
                </a:lnTo>
                <a:lnTo>
                  <a:pt x="371951" y="358616"/>
                </a:lnTo>
                <a:lnTo>
                  <a:pt x="238601" y="442436"/>
                </a:lnTo>
                <a:lnTo>
                  <a:pt x="229076" y="442436"/>
                </a:lnTo>
                <a:lnTo>
                  <a:pt x="95726" y="358616"/>
                </a:lnTo>
                <a:lnTo>
                  <a:pt x="95726" y="317659"/>
                </a:lnTo>
                <a:lnTo>
                  <a:pt x="147161" y="347186"/>
                </a:lnTo>
                <a:lnTo>
                  <a:pt x="220504" y="286226"/>
                </a:lnTo>
                <a:lnTo>
                  <a:pt x="232886" y="275749"/>
                </a:lnTo>
                <a:lnTo>
                  <a:pt x="245269" y="286226"/>
                </a:lnTo>
                <a:lnTo>
                  <a:pt x="320516" y="347186"/>
                </a:lnTo>
                <a:close/>
                <a:moveTo>
                  <a:pt x="7144" y="242411"/>
                </a:moveTo>
                <a:lnTo>
                  <a:pt x="90011" y="171926"/>
                </a:lnTo>
                <a:lnTo>
                  <a:pt x="230029" y="257651"/>
                </a:lnTo>
                <a:lnTo>
                  <a:pt x="148114" y="328136"/>
                </a:lnTo>
                <a:lnTo>
                  <a:pt x="7144" y="242411"/>
                </a:lnTo>
                <a:close/>
                <a:moveTo>
                  <a:pt x="7144" y="92869"/>
                </a:moveTo>
                <a:lnTo>
                  <a:pt x="147161" y="7144"/>
                </a:lnTo>
                <a:lnTo>
                  <a:pt x="230029" y="77629"/>
                </a:lnTo>
                <a:lnTo>
                  <a:pt x="90011" y="163354"/>
                </a:lnTo>
                <a:lnTo>
                  <a:pt x="7144" y="92869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65DCCAF-1337-489C-B1E9-8B66B0CA6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9110" y="4099776"/>
            <a:ext cx="638175" cy="6381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C8B664A-9EF4-4305-A16C-04630DDEA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7469" y="2705100"/>
            <a:ext cx="586740" cy="58674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D31CC02-A087-42E8-8B2C-853107244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1497" y="5559425"/>
            <a:ext cx="533400" cy="533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09F350A-547B-4B9E-9446-E6877BDDD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1350" y="5476875"/>
            <a:ext cx="542925" cy="5429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A09524-F834-418B-8830-226611FACC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69531" y="5572125"/>
            <a:ext cx="619125" cy="61912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4FF4FCE-A9DF-474D-83CF-F9330B8681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44383" y="5588000"/>
            <a:ext cx="504825" cy="50482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9DE629B-CA37-4752-9134-81FD74A4D5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82714" y="5616575"/>
            <a:ext cx="476250" cy="4762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237DAFB-1683-4FDB-9490-BE72D1E933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442030" y="5516562"/>
            <a:ext cx="576263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6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DB697A-87F8-46CD-B791-911B7AACBA55}"/>
              </a:ext>
            </a:extLst>
          </p:cNvPr>
          <p:cNvSpPr txBox="1"/>
          <p:nvPr/>
        </p:nvSpPr>
        <p:spPr>
          <a:xfrm>
            <a:off x="1919288" y="1511908"/>
            <a:ext cx="3116538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01 - </a:t>
            </a:r>
            <a:r>
              <a:rPr lang="en-US" sz="2000" dirty="0" err="1">
                <a:latin typeface="Segoe UI Semibold"/>
                <a:cs typeface="Segoe UI Semibold"/>
              </a:rPr>
              <a:t>Contexte</a:t>
            </a:r>
            <a:endParaRPr lang="fr-FR" sz="20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A2F7E-B11E-41F8-BE30-1565995A9D3C}"/>
              </a:ext>
            </a:extLst>
          </p:cNvPr>
          <p:cNvSpPr txBox="1"/>
          <p:nvPr/>
        </p:nvSpPr>
        <p:spPr>
          <a:xfrm>
            <a:off x="1919287" y="2392452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03 - </a:t>
            </a:r>
            <a:r>
              <a:rPr lang="en-US" sz="2000" dirty="0" err="1">
                <a:latin typeface="Segoe UI Semibold"/>
                <a:cs typeface="Segoe UI Semibold"/>
              </a:rPr>
              <a:t>Cibles</a:t>
            </a:r>
            <a:endParaRPr lang="fr-FR" sz="2000" dirty="0" err="1">
              <a:latin typeface="Segoe UI Semibold"/>
              <a:cs typeface="Segoe UI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8F31B-E637-4091-BEBF-EF5A66263863}"/>
              </a:ext>
            </a:extLst>
          </p:cNvPr>
          <p:cNvSpPr txBox="1"/>
          <p:nvPr/>
        </p:nvSpPr>
        <p:spPr>
          <a:xfrm>
            <a:off x="1919287" y="4171901"/>
            <a:ext cx="3906079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07 – Grille </a:t>
            </a:r>
            <a:r>
              <a:rPr lang="en-US" sz="2000" dirty="0" err="1">
                <a:latin typeface="Segoe UI Semibold"/>
                <a:cs typeface="Segoe UI Semibold"/>
              </a:rPr>
              <a:t>d'animation</a:t>
            </a:r>
            <a:r>
              <a:rPr lang="en-US" sz="2000" dirty="0">
                <a:latin typeface="Segoe UI Semibold"/>
                <a:cs typeface="Segoe UI Semibold"/>
              </a:rPr>
              <a:t> </a:t>
            </a:r>
            <a:r>
              <a:rPr lang="en-US" sz="2000" dirty="0" err="1">
                <a:latin typeface="Segoe UI Semibold"/>
                <a:cs typeface="Segoe UI Semibold"/>
              </a:rPr>
              <a:t>mensuelle</a:t>
            </a:r>
            <a:endParaRPr lang="fr-FR" sz="20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2A90E-AC2B-46CB-859B-DD743BAA7F85}"/>
              </a:ext>
            </a:extLst>
          </p:cNvPr>
          <p:cNvSpPr txBox="1"/>
          <p:nvPr/>
        </p:nvSpPr>
        <p:spPr>
          <a:xfrm>
            <a:off x="1919287" y="5034085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09 – </a:t>
            </a:r>
            <a:r>
              <a:rPr lang="en-US" sz="2000" dirty="0" err="1">
                <a:latin typeface="Segoe UI Semibold"/>
                <a:cs typeface="Segoe UI Semibold"/>
              </a:rPr>
              <a:t>Organisation</a:t>
            </a:r>
            <a:r>
              <a:rPr lang="en-US" sz="2000" dirty="0">
                <a:latin typeface="Segoe UI Semibold"/>
                <a:cs typeface="Segoe UI Semibold"/>
              </a:rPr>
              <a:t>, </a:t>
            </a:r>
            <a:r>
              <a:rPr lang="en-US" sz="2000" dirty="0" err="1">
                <a:latin typeface="Segoe UI Semibold"/>
                <a:cs typeface="Segoe UI Semibold"/>
              </a:rPr>
              <a:t>moyens</a:t>
            </a:r>
            <a:endParaRPr lang="fr-FR" sz="20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779FE-0787-4D21-9F00-E3ECA5F4996E}"/>
              </a:ext>
            </a:extLst>
          </p:cNvPr>
          <p:cNvSpPr txBox="1"/>
          <p:nvPr/>
        </p:nvSpPr>
        <p:spPr>
          <a:xfrm>
            <a:off x="1919287" y="3272996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05 – </a:t>
            </a:r>
            <a:r>
              <a:rPr lang="en-US" sz="2000" dirty="0" err="1">
                <a:latin typeface="Segoe UI Semibold"/>
                <a:cs typeface="Segoe UI Semibold"/>
              </a:rPr>
              <a:t>Ligne</a:t>
            </a:r>
            <a:r>
              <a:rPr lang="en-US" sz="2000" dirty="0">
                <a:latin typeface="Segoe UI Semibold"/>
                <a:cs typeface="Segoe UI Semibold"/>
              </a:rPr>
              <a:t> </a:t>
            </a:r>
            <a:r>
              <a:rPr lang="en-US" sz="2000" dirty="0" err="1">
                <a:latin typeface="Segoe UI Semibold"/>
                <a:cs typeface="Segoe UI Semibold"/>
              </a:rPr>
              <a:t>éditoriale</a:t>
            </a:r>
            <a:endParaRPr lang="fr-FR" sz="20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47F7BD4-2013-4ED4-BA38-C2DB5E2F4666}"/>
              </a:ext>
            </a:extLst>
          </p:cNvPr>
          <p:cNvSpPr txBox="1"/>
          <p:nvPr/>
        </p:nvSpPr>
        <p:spPr>
          <a:xfrm>
            <a:off x="7080759" y="1526285"/>
            <a:ext cx="3116538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02 - </a:t>
            </a:r>
            <a:r>
              <a:rPr lang="en-US" sz="2000" dirty="0" err="1">
                <a:latin typeface="Segoe UI Semibold"/>
                <a:cs typeface="Segoe UI Semibold"/>
              </a:rPr>
              <a:t>Objectifs</a:t>
            </a:r>
            <a:endParaRPr lang="fr-FR" sz="20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311DD55E-96D6-4869-9FA0-C86A0D465CB9}"/>
              </a:ext>
            </a:extLst>
          </p:cNvPr>
          <p:cNvSpPr txBox="1"/>
          <p:nvPr/>
        </p:nvSpPr>
        <p:spPr>
          <a:xfrm>
            <a:off x="7080758" y="2406829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04 - </a:t>
            </a:r>
            <a:r>
              <a:rPr lang="en-US" sz="2000" dirty="0" err="1">
                <a:latin typeface="Segoe UI Semibold"/>
                <a:cs typeface="Segoe UI Semibold"/>
              </a:rPr>
              <a:t>Identité</a:t>
            </a:r>
            <a:r>
              <a:rPr lang="en-US" sz="2000" dirty="0">
                <a:latin typeface="Segoe UI Semibold"/>
                <a:cs typeface="Segoe UI Semibold"/>
              </a:rPr>
              <a:t> </a:t>
            </a:r>
            <a:r>
              <a:rPr lang="en-US" sz="2000" dirty="0" err="1">
                <a:latin typeface="Segoe UI Semibold"/>
                <a:cs typeface="Segoe UI Semibold"/>
              </a:rPr>
              <a:t>Graphique</a:t>
            </a:r>
            <a:endParaRPr lang="fr-FR" sz="2000" dirty="0" err="1">
              <a:latin typeface="Segoe UI Semibold"/>
              <a:cs typeface="Segoe UI Semibold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6118754F-7E7E-4253-ACAA-ACC12EC9091C}"/>
              </a:ext>
            </a:extLst>
          </p:cNvPr>
          <p:cNvSpPr txBox="1"/>
          <p:nvPr/>
        </p:nvSpPr>
        <p:spPr>
          <a:xfrm>
            <a:off x="7080758" y="4167916"/>
            <a:ext cx="311653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08 – Temps fort </a:t>
            </a:r>
            <a:r>
              <a:rPr lang="en-US" sz="2000" dirty="0" err="1">
                <a:latin typeface="Segoe UI Semibold"/>
                <a:cs typeface="Segoe UI Semibold"/>
              </a:rPr>
              <a:t>annuels</a:t>
            </a:r>
            <a:endParaRPr lang="fr-FR" sz="20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A7123D63-6B4A-4CF8-B50B-950873FE4244}"/>
              </a:ext>
            </a:extLst>
          </p:cNvPr>
          <p:cNvSpPr txBox="1"/>
          <p:nvPr/>
        </p:nvSpPr>
        <p:spPr>
          <a:xfrm>
            <a:off x="6410566" y="5030101"/>
            <a:ext cx="3786729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10 – </a:t>
            </a:r>
            <a:r>
              <a:rPr lang="en-US" sz="2000" dirty="0" err="1">
                <a:latin typeface="Segoe UI Semibold"/>
                <a:cs typeface="Segoe UI Semibold"/>
              </a:rPr>
              <a:t>Mesure</a:t>
            </a:r>
            <a:r>
              <a:rPr lang="en-US" sz="2000" dirty="0">
                <a:latin typeface="Segoe UI Semibold"/>
                <a:cs typeface="Segoe UI Semibold"/>
              </a:rPr>
              <a:t> de la performance</a:t>
            </a:r>
            <a:endParaRPr lang="fr-FR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C667094A-B556-478D-B0E2-5EB7FE177567}"/>
              </a:ext>
            </a:extLst>
          </p:cNvPr>
          <p:cNvSpPr txBox="1"/>
          <p:nvPr/>
        </p:nvSpPr>
        <p:spPr>
          <a:xfrm>
            <a:off x="6814518" y="3287373"/>
            <a:ext cx="3382777" cy="31200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000" dirty="0">
                <a:latin typeface="Segoe UI Semibold"/>
                <a:cs typeface="Segoe UI Semibold"/>
              </a:rPr>
              <a:t>06 – </a:t>
            </a:r>
            <a:r>
              <a:rPr lang="en-US" sz="2000" dirty="0" err="1">
                <a:latin typeface="Segoe UI Semibold"/>
                <a:cs typeface="Segoe UI Semibold"/>
              </a:rPr>
              <a:t>Facteurs</a:t>
            </a:r>
            <a:r>
              <a:rPr lang="en-US" sz="2000" dirty="0">
                <a:latin typeface="Segoe UI Semibold"/>
                <a:cs typeface="Segoe UI Semibold"/>
              </a:rPr>
              <a:t> </a:t>
            </a:r>
            <a:r>
              <a:rPr lang="en-US" sz="2000" dirty="0" err="1">
                <a:latin typeface="Segoe UI Semibold"/>
                <a:cs typeface="Segoe UI Semibold"/>
              </a:rPr>
              <a:t>clés</a:t>
            </a:r>
            <a:r>
              <a:rPr lang="en-US" sz="2000" dirty="0">
                <a:latin typeface="Segoe UI Semibold"/>
                <a:cs typeface="Segoe UI Semibold"/>
              </a:rPr>
              <a:t> de </a:t>
            </a:r>
            <a:r>
              <a:rPr lang="en-US" sz="2000" dirty="0" err="1">
                <a:latin typeface="Segoe UI Semibold"/>
                <a:cs typeface="Segoe UI Semibold"/>
              </a:rPr>
              <a:t>succès</a:t>
            </a:r>
            <a:endParaRPr lang="en-US" sz="2000" dirty="0" err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AE6B1-21C7-446A-BC75-CB1329CB659B}"/>
              </a:ext>
            </a:extLst>
          </p:cNvPr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97A74-8BDA-40AE-B7CC-0225228CCAE1}"/>
              </a:ext>
            </a:extLst>
          </p:cNvPr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28543-AF48-4E88-B236-3FD91BEE7B1D}"/>
              </a:ext>
            </a:extLst>
          </p:cNvPr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DE99BB-08F0-4557-9912-CC1F146B729E}"/>
              </a:ext>
            </a:extLst>
          </p:cNvPr>
          <p:cNvSpPr/>
          <p:nvPr/>
        </p:nvSpPr>
        <p:spPr>
          <a:xfrm>
            <a:off x="1336277" y="1481517"/>
            <a:ext cx="404547" cy="378777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3E8F38-8CBF-4EA4-87D3-33E57542BC24}"/>
              </a:ext>
            </a:extLst>
          </p:cNvPr>
          <p:cNvSpPr/>
          <p:nvPr/>
        </p:nvSpPr>
        <p:spPr>
          <a:xfrm>
            <a:off x="1336277" y="2292944"/>
            <a:ext cx="404547" cy="378777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BA4AC0-BB8C-42C3-900C-51C05D593DC9}"/>
              </a:ext>
            </a:extLst>
          </p:cNvPr>
          <p:cNvSpPr/>
          <p:nvPr/>
        </p:nvSpPr>
        <p:spPr>
          <a:xfrm>
            <a:off x="1327096" y="3235034"/>
            <a:ext cx="404547" cy="378777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33694-815B-431A-A591-C9A06B15F767}"/>
              </a:ext>
            </a:extLst>
          </p:cNvPr>
          <p:cNvSpPr/>
          <p:nvPr/>
        </p:nvSpPr>
        <p:spPr>
          <a:xfrm>
            <a:off x="1327096" y="4046462"/>
            <a:ext cx="404547" cy="378777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1F5B41-1795-4A15-9263-2041BB7276BE}"/>
              </a:ext>
            </a:extLst>
          </p:cNvPr>
          <p:cNvSpPr/>
          <p:nvPr/>
        </p:nvSpPr>
        <p:spPr>
          <a:xfrm>
            <a:off x="1336277" y="4951829"/>
            <a:ext cx="404547" cy="378777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6D1ADA-0768-47D4-9864-567072D0418D}"/>
              </a:ext>
            </a:extLst>
          </p:cNvPr>
          <p:cNvSpPr/>
          <p:nvPr/>
        </p:nvSpPr>
        <p:spPr>
          <a:xfrm>
            <a:off x="10406832" y="2326142"/>
            <a:ext cx="404547" cy="378777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3DF5A3-D878-4485-8302-28C683ECB228}"/>
              </a:ext>
            </a:extLst>
          </p:cNvPr>
          <p:cNvSpPr/>
          <p:nvPr/>
        </p:nvSpPr>
        <p:spPr>
          <a:xfrm>
            <a:off x="10406831" y="1512582"/>
            <a:ext cx="404547" cy="378777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1F1741-B6C6-4901-BC0B-5A8C09280784}"/>
              </a:ext>
            </a:extLst>
          </p:cNvPr>
          <p:cNvSpPr/>
          <p:nvPr/>
        </p:nvSpPr>
        <p:spPr>
          <a:xfrm>
            <a:off x="10416013" y="4088841"/>
            <a:ext cx="404547" cy="378777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0D1B64-37E7-4ABC-9098-1515ED0B316E}"/>
              </a:ext>
            </a:extLst>
          </p:cNvPr>
          <p:cNvSpPr/>
          <p:nvPr/>
        </p:nvSpPr>
        <p:spPr>
          <a:xfrm>
            <a:off x="10416012" y="3275281"/>
            <a:ext cx="404547" cy="378777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D4BA61-52D7-465B-B7A5-7EE59426072B}"/>
              </a:ext>
            </a:extLst>
          </p:cNvPr>
          <p:cNvSpPr/>
          <p:nvPr/>
        </p:nvSpPr>
        <p:spPr>
          <a:xfrm>
            <a:off x="10397650" y="4982895"/>
            <a:ext cx="404547" cy="378777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673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Contexte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7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Objectifs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/>
                <a:cs typeface="Segoe UI Semibold"/>
              </a:rPr>
              <a:t>02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38A59-F899-4337-A755-50C422B9EBFC}"/>
              </a:ext>
            </a:extLst>
          </p:cNvPr>
          <p:cNvSpPr/>
          <p:nvPr/>
        </p:nvSpPr>
        <p:spPr>
          <a:xfrm>
            <a:off x="6945352" y="808785"/>
            <a:ext cx="4756728" cy="5287692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0668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EADEFB1-46FD-445E-B799-CB359F474E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062" r="19062"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26E2C0-0296-4494-825D-2414F96E2672}"/>
              </a:ext>
            </a:extLst>
          </p:cNvPr>
          <p:cNvSpPr/>
          <p:nvPr/>
        </p:nvSpPr>
        <p:spPr>
          <a:xfrm>
            <a:off x="7919545" y="2659117"/>
            <a:ext cx="3647090" cy="36470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E621B-F12C-4E57-91BF-3041E38E4BD5}"/>
              </a:ext>
            </a:extLst>
          </p:cNvPr>
          <p:cNvSpPr/>
          <p:nvPr/>
        </p:nvSpPr>
        <p:spPr>
          <a:xfrm>
            <a:off x="4272455" y="2659117"/>
            <a:ext cx="3647090" cy="36470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82DE21-CA94-4BFA-BDBF-CDA2DD428203}"/>
              </a:ext>
            </a:extLst>
          </p:cNvPr>
          <p:cNvSpPr/>
          <p:nvPr/>
        </p:nvSpPr>
        <p:spPr>
          <a:xfrm>
            <a:off x="625365" y="2659117"/>
            <a:ext cx="3647090" cy="3647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2141BB0-9A25-41E8-BF44-D4C2030D0733}"/>
              </a:ext>
            </a:extLst>
          </p:cNvPr>
          <p:cNvSpPr txBox="1"/>
          <p:nvPr/>
        </p:nvSpPr>
        <p:spPr>
          <a:xfrm>
            <a:off x="1030014" y="3072679"/>
            <a:ext cx="589905" cy="74879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01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F4859B8D-75D4-4566-AA4E-FB365532BB97}"/>
              </a:ext>
            </a:extLst>
          </p:cNvPr>
          <p:cNvSpPr txBox="1"/>
          <p:nvPr/>
        </p:nvSpPr>
        <p:spPr>
          <a:xfrm>
            <a:off x="1085095" y="3892721"/>
            <a:ext cx="2398698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US" sz="2000" dirty="0">
                <a:latin typeface="Segoe UI Semibold"/>
                <a:cs typeface="Segoe UI Semibold"/>
              </a:rPr>
              <a:t>De nouveaux clients.</a:t>
            </a:r>
            <a:endParaRPr lang="fr-FR" dirty="0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E476FB28-A8A4-4469-A0FE-53843E6DC73C}"/>
              </a:ext>
            </a:extLst>
          </p:cNvPr>
          <p:cNvSpPr txBox="1"/>
          <p:nvPr/>
        </p:nvSpPr>
        <p:spPr>
          <a:xfrm>
            <a:off x="1082565" y="4388946"/>
            <a:ext cx="2785241" cy="13505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Avoir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un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rythme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de publications plus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fréquent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sur les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réseaux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sociaux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pour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partager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les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projets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, la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veille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et des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informations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concernant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 le métier pour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intéresser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 les clients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potentiels</a:t>
            </a:r>
            <a:r>
              <a:rPr lang="en-US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EF53583-D89F-4117-A9B7-FB796BB8FF09}"/>
              </a:ext>
            </a:extLst>
          </p:cNvPr>
          <p:cNvSpPr txBox="1"/>
          <p:nvPr/>
        </p:nvSpPr>
        <p:spPr>
          <a:xfrm>
            <a:off x="4677104" y="3072679"/>
            <a:ext cx="682879" cy="74879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02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DDE10-9AA8-4FB1-BB7C-3B78F8FCD4EB}"/>
              </a:ext>
            </a:extLst>
          </p:cNvPr>
          <p:cNvSpPr txBox="1"/>
          <p:nvPr/>
        </p:nvSpPr>
        <p:spPr>
          <a:xfrm>
            <a:off x="4679634" y="3892721"/>
            <a:ext cx="2986264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US" sz="2000" dirty="0">
                <a:latin typeface="Segoe UI Semibold"/>
                <a:cs typeface="Segoe UI Semibold"/>
              </a:rPr>
              <a:t>Une </a:t>
            </a:r>
            <a:r>
              <a:rPr lang="en-US" sz="2000" dirty="0" err="1">
                <a:latin typeface="Segoe UI Semibold"/>
                <a:cs typeface="Segoe UI Semibold"/>
              </a:rPr>
              <a:t>visibilité</a:t>
            </a:r>
            <a:r>
              <a:rPr lang="en-US" sz="2000" dirty="0">
                <a:latin typeface="Segoe UI Semibold"/>
                <a:cs typeface="Segoe UI Semibold"/>
              </a:rPr>
              <a:t> plus large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cs typeface="Segoe UI Semibold"/>
              </a:rPr>
              <a:t>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cs typeface="Segoe UI Semibold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AF66C89A-CF34-4814-81A0-E713C4548B8E}"/>
              </a:ext>
            </a:extLst>
          </p:cNvPr>
          <p:cNvSpPr txBox="1"/>
          <p:nvPr/>
        </p:nvSpPr>
        <p:spPr>
          <a:xfrm>
            <a:off x="4677104" y="4388946"/>
            <a:ext cx="2785241" cy="135056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dirty="0">
                <a:latin typeface="Segoe UI"/>
                <a:cs typeface="Segoe UI"/>
              </a:rPr>
              <a:t>Avec des posts sur </a:t>
            </a:r>
            <a:r>
              <a:rPr lang="en-US" dirty="0" err="1">
                <a:latin typeface="Segoe UI"/>
                <a:cs typeface="Segoe UI"/>
              </a:rPr>
              <a:t>plusieurs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réseaux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sociaux</a:t>
            </a:r>
            <a:r>
              <a:rPr lang="en-US" dirty="0">
                <a:latin typeface="Segoe UI"/>
                <a:cs typeface="Segoe UI"/>
              </a:rPr>
              <a:t>, des </a:t>
            </a:r>
            <a:r>
              <a:rPr lang="en-US" dirty="0" err="1">
                <a:latin typeface="Segoe UI"/>
                <a:cs typeface="Segoe UI"/>
              </a:rPr>
              <a:t>contenus</a:t>
            </a:r>
            <a:r>
              <a:rPr lang="en-US" dirty="0">
                <a:latin typeface="Segoe UI"/>
                <a:cs typeface="Segoe UI"/>
              </a:rPr>
              <a:t> </a:t>
            </a:r>
            <a:r>
              <a:rPr lang="en-US" dirty="0" err="1">
                <a:latin typeface="Segoe UI"/>
                <a:cs typeface="Segoe UI"/>
              </a:rPr>
              <a:t>différents</a:t>
            </a:r>
            <a:r>
              <a:rPr lang="en-US" dirty="0">
                <a:latin typeface="Segoe UI"/>
                <a:cs typeface="Segoe UI"/>
              </a:rPr>
              <a:t> pour toucher un maximum de </a:t>
            </a:r>
            <a:r>
              <a:rPr lang="en-US" dirty="0" err="1">
                <a:latin typeface="Segoe UI"/>
                <a:cs typeface="Segoe UI"/>
              </a:rPr>
              <a:t>profils</a:t>
            </a:r>
            <a:r>
              <a:rPr lang="en-US" dirty="0">
                <a:latin typeface="Segoe UI"/>
                <a:cs typeface="Segoe UI"/>
              </a:rPr>
              <a:t> (</a:t>
            </a:r>
            <a:r>
              <a:rPr lang="en-US" dirty="0" err="1">
                <a:latin typeface="Segoe UI"/>
                <a:cs typeface="Segoe UI"/>
              </a:rPr>
              <a:t>professionnels</a:t>
            </a:r>
            <a:r>
              <a:rPr lang="en-US" dirty="0">
                <a:latin typeface="Segoe UI"/>
                <a:cs typeface="Segoe UI"/>
              </a:rPr>
              <a:t>, </a:t>
            </a:r>
            <a:r>
              <a:rPr lang="en-US" dirty="0" err="1">
                <a:latin typeface="Segoe UI"/>
                <a:cs typeface="Segoe UI"/>
              </a:rPr>
              <a:t>étudiants</a:t>
            </a:r>
            <a:r>
              <a:rPr lang="en-US" dirty="0">
                <a:latin typeface="Segoe UI"/>
                <a:cs typeface="Segoe UI"/>
              </a:rPr>
              <a:t>, </a:t>
            </a:r>
            <a:r>
              <a:rPr lang="en-US" dirty="0" err="1">
                <a:latin typeface="Segoe UI"/>
                <a:cs typeface="Segoe UI"/>
              </a:rPr>
              <a:t>partenaires</a:t>
            </a:r>
            <a:r>
              <a:rPr lang="en-US" dirty="0">
                <a:latin typeface="Segoe UI"/>
                <a:cs typeface="Segoe UI"/>
              </a:rPr>
              <a:t>...) et un contact avec les </a:t>
            </a:r>
            <a:r>
              <a:rPr lang="en-US" dirty="0" err="1">
                <a:latin typeface="Segoe UI"/>
                <a:cs typeface="Segoe UI"/>
              </a:rPr>
              <a:t>lecteurs</a:t>
            </a:r>
            <a:r>
              <a:rPr lang="en-US" dirty="0">
                <a:latin typeface="Segoe UI"/>
                <a:cs typeface="Segoe UI"/>
              </a:rPr>
              <a:t>.</a:t>
            </a:r>
            <a:endParaRPr lang="en-US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49FBC00-9630-4AC3-9169-04321A094ED7}"/>
              </a:ext>
            </a:extLst>
          </p:cNvPr>
          <p:cNvSpPr txBox="1"/>
          <p:nvPr/>
        </p:nvSpPr>
        <p:spPr>
          <a:xfrm>
            <a:off x="8324194" y="3072679"/>
            <a:ext cx="682879" cy="74879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03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1550912A-5375-4AAE-AE34-112D1AE12F65}"/>
              </a:ext>
            </a:extLst>
          </p:cNvPr>
          <p:cNvSpPr txBox="1"/>
          <p:nvPr/>
        </p:nvSpPr>
        <p:spPr>
          <a:xfrm>
            <a:off x="8326724" y="3892721"/>
            <a:ext cx="2921999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US" sz="2000" dirty="0">
                <a:latin typeface="Segoe UI Semibold"/>
                <a:cs typeface="Segoe UI Semibold"/>
              </a:rPr>
              <a:t>Une </a:t>
            </a:r>
            <a:r>
              <a:rPr lang="en-US" sz="2000" dirty="0" err="1">
                <a:latin typeface="Segoe UI Semibold"/>
                <a:cs typeface="Segoe UI Semibold"/>
              </a:rPr>
              <a:t>entreprise</a:t>
            </a:r>
            <a:r>
              <a:rPr lang="en-US" sz="2000" dirty="0">
                <a:latin typeface="Segoe UI Semibold"/>
                <a:cs typeface="Segoe UI Semibold"/>
              </a:rPr>
              <a:t> </a:t>
            </a:r>
            <a:r>
              <a:rPr lang="en-US" sz="2000" dirty="0" err="1">
                <a:latin typeface="Segoe UI Semibold"/>
                <a:cs typeface="Segoe UI Semibold"/>
              </a:rPr>
              <a:t>agrandie</a:t>
            </a:r>
            <a:r>
              <a:rPr lang="en-US" sz="2000" dirty="0">
                <a:latin typeface="Segoe UI Semibold"/>
                <a:cs typeface="Segoe UI Semibold"/>
              </a:rPr>
              <a:t>.</a:t>
            </a:r>
            <a:endParaRPr lang="fr-FR" dirty="0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6306C3D5-AD87-44B1-8949-77953E09DFBF}"/>
              </a:ext>
            </a:extLst>
          </p:cNvPr>
          <p:cNvSpPr txBox="1"/>
          <p:nvPr/>
        </p:nvSpPr>
        <p:spPr>
          <a:xfrm>
            <a:off x="8324194" y="4388946"/>
            <a:ext cx="2785241" cy="10735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>
              <a:lnSpc>
                <a:spcPct val="125000"/>
              </a:lnSpc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dirty="0">
                <a:latin typeface="Segoe UI"/>
                <a:cs typeface="Segoe UI"/>
              </a:rPr>
              <a:t>En </a:t>
            </a:r>
            <a:r>
              <a:rPr lang="en-US" dirty="0" err="1">
                <a:latin typeface="Segoe UI"/>
                <a:cs typeface="Segoe UI"/>
              </a:rPr>
              <a:t>partageant</a:t>
            </a:r>
            <a:r>
              <a:rPr lang="en-US" dirty="0">
                <a:latin typeface="Segoe UI"/>
                <a:cs typeface="Segoe UI"/>
              </a:rPr>
              <a:t> les </a:t>
            </a:r>
            <a:r>
              <a:rPr lang="en-US" dirty="0" err="1">
                <a:latin typeface="Segoe UI"/>
                <a:cs typeface="Segoe UI"/>
              </a:rPr>
              <a:t>projets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ainsi</a:t>
            </a:r>
            <a:r>
              <a:rPr lang="en-US" dirty="0">
                <a:latin typeface="Segoe UI"/>
                <a:cs typeface="Segoe UI"/>
              </a:rPr>
              <a:t> que des </a:t>
            </a:r>
            <a:r>
              <a:rPr lang="en-US" dirty="0" err="1">
                <a:latin typeface="Segoe UI"/>
                <a:cs typeface="Segoe UI"/>
              </a:rPr>
              <a:t>informations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concrètes</a:t>
            </a:r>
            <a:r>
              <a:rPr lang="en-US" dirty="0">
                <a:latin typeface="Segoe UI"/>
                <a:cs typeface="Segoe UI"/>
              </a:rPr>
              <a:t> en rapport avec le milieu, pour </a:t>
            </a:r>
            <a:r>
              <a:rPr lang="en-US" dirty="0" err="1">
                <a:latin typeface="Segoe UI"/>
                <a:cs typeface="Segoe UI"/>
              </a:rPr>
              <a:t>attirer</a:t>
            </a:r>
            <a:r>
              <a:rPr lang="en-US" dirty="0">
                <a:latin typeface="Segoe UI"/>
                <a:cs typeface="Segoe UI"/>
              </a:rPr>
              <a:t> des </a:t>
            </a:r>
            <a:r>
              <a:rPr lang="en-US" dirty="0" err="1">
                <a:latin typeface="Segoe UI"/>
                <a:cs typeface="Segoe UI"/>
              </a:rPr>
              <a:t>profils</a:t>
            </a:r>
            <a:r>
              <a:rPr lang="en-US" dirty="0">
                <a:latin typeface="Segoe UI"/>
                <a:cs typeface="Segoe UI"/>
              </a:rPr>
              <a:t> de </a:t>
            </a:r>
            <a:r>
              <a:rPr lang="en-US" dirty="0" err="1">
                <a:latin typeface="Segoe UI"/>
                <a:cs typeface="Segoe UI"/>
              </a:rPr>
              <a:t>développeurs</a:t>
            </a:r>
            <a:r>
              <a:rPr lang="en-US" dirty="0">
                <a:latin typeface="Segoe UI"/>
                <a:cs typeface="Segoe UI"/>
              </a:rPr>
              <a:t>, designers UI et UX.</a:t>
            </a:r>
            <a:endParaRPr lang="en-US" dirty="0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495CFD0A-9AF4-48BE-9012-FFCFEE069662}"/>
              </a:ext>
            </a:extLst>
          </p:cNvPr>
          <p:cNvSpPr txBox="1"/>
          <p:nvPr/>
        </p:nvSpPr>
        <p:spPr>
          <a:xfrm>
            <a:off x="1321488" y="1088046"/>
            <a:ext cx="4049159" cy="117096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err="1">
                <a:solidFill>
                  <a:schemeClr val="accent1"/>
                </a:solidFill>
                <a:latin typeface="Segoe UI Semibold"/>
                <a:cs typeface="Segoe UI Semibold"/>
              </a:rPr>
              <a:t>Objectifs</a:t>
            </a:r>
          </a:p>
          <a:p>
            <a:pPr>
              <a:lnSpc>
                <a:spcPct val="110000"/>
              </a:lnSpc>
              <a:defRPr/>
            </a:pPr>
            <a:endParaRPr lang="en-US" sz="36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Cibles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03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37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Identité graphique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04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38A59-F899-4337-A755-50C422B9EBFC}"/>
              </a:ext>
            </a:extLst>
          </p:cNvPr>
          <p:cNvSpPr/>
          <p:nvPr/>
        </p:nvSpPr>
        <p:spPr>
          <a:xfrm>
            <a:off x="6945352" y="808785"/>
            <a:ext cx="4756728" cy="5287692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0340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7478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Ligne éditoriale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/>
                <a:cs typeface="Segoe UI Semibold"/>
              </a:rPr>
              <a:t>05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4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F8FF5-D206-4BC1-97C5-118E812768F0}"/>
              </a:ext>
            </a:extLst>
          </p:cNvPr>
          <p:cNvSpPr/>
          <p:nvPr/>
        </p:nvSpPr>
        <p:spPr>
          <a:xfrm>
            <a:off x="0" y="274322"/>
            <a:ext cx="10141527" cy="6309356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B6577-AFB7-4260-AAEF-8D384D8CF9F4}"/>
              </a:ext>
            </a:extLst>
          </p:cNvPr>
          <p:cNvSpPr txBox="1"/>
          <p:nvPr/>
        </p:nvSpPr>
        <p:spPr>
          <a:xfrm>
            <a:off x="1343025" y="2363380"/>
            <a:ext cx="5139055" cy="14957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5400" dirty="0">
                <a:solidFill>
                  <a:schemeClr val="accent1"/>
                </a:solidFill>
                <a:latin typeface="Segoe UI Semibold"/>
                <a:cs typeface="Segoe UI Semibold"/>
              </a:rPr>
              <a:t>Facteurs clés de succès</a:t>
            </a:r>
            <a:endParaRPr kumimoji="0" lang="fr-FR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8C1CF-BE41-4ED9-88F3-69C14BACD512}"/>
              </a:ext>
            </a:extLst>
          </p:cNvPr>
          <p:cNvSpPr txBox="1"/>
          <p:nvPr/>
        </p:nvSpPr>
        <p:spPr>
          <a:xfrm>
            <a:off x="1343026" y="1809382"/>
            <a:ext cx="631248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chemeClr val="bg1"/>
                </a:solidFill>
                <a:latin typeface="Segoe UI Semibold"/>
                <a:cs typeface="Segoe UI Semibold"/>
              </a:rPr>
              <a:t>06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4711" y="-2906869"/>
            <a:ext cx="716691" cy="672560"/>
          </a:xfrm>
          <a:prstGeom prst="rect">
            <a:avLst/>
          </a:prstGeom>
          <a:solidFill>
            <a:srgbClr val="F39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034711" y="-2095442"/>
            <a:ext cx="716691" cy="672560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34710" y="-1284015"/>
            <a:ext cx="716691" cy="67256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EE5C0-4281-4C85-AE73-CB1B2BA4B1B7}"/>
              </a:ext>
            </a:extLst>
          </p:cNvPr>
          <p:cNvSpPr/>
          <p:nvPr/>
        </p:nvSpPr>
        <p:spPr>
          <a:xfrm>
            <a:off x="6945352" y="802491"/>
            <a:ext cx="4756728" cy="524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038A59-F899-4337-A755-50C422B9EBFC}"/>
              </a:ext>
            </a:extLst>
          </p:cNvPr>
          <p:cNvSpPr/>
          <p:nvPr/>
        </p:nvSpPr>
        <p:spPr>
          <a:xfrm>
            <a:off x="6945352" y="808785"/>
            <a:ext cx="4756728" cy="5287692"/>
          </a:xfrm>
          <a:prstGeom prst="rect">
            <a:avLst/>
          </a:prstGeom>
          <a:solidFill>
            <a:srgbClr val="B5D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8569700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</TotalTime>
  <Words>287</Words>
  <Application>Microsoft Office PowerPoint</Application>
  <PresentationFormat>Grand écran</PresentationFormat>
  <Paragraphs>86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Segoe UI</vt:lpstr>
      <vt:lpstr>Segoe UI Light</vt:lpstr>
      <vt:lpstr>Segoe UI Semibold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Glide - by Slidor</dc:title>
  <dc:creator>Jerome BESTEL;Slidor</dc:creator>
  <cp:keywords>PowerPoint, Glide, Slidor</cp:keywords>
  <cp:lastModifiedBy>BenJ M.</cp:lastModifiedBy>
  <cp:revision>597</cp:revision>
  <dcterms:created xsi:type="dcterms:W3CDTF">2018-11-08T16:43:29Z</dcterms:created>
  <dcterms:modified xsi:type="dcterms:W3CDTF">2019-03-31T22:48:06Z</dcterms:modified>
</cp:coreProperties>
</file>