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8" r:id="rId6"/>
    <p:sldId id="257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9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3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8BB0F0-46EB-C417-8687-FFC311C1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64" b="8265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6AD2-B075-4FA1-5EFB-8BB7DC7BE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lv-LV" sz="4400"/>
              <a:t>Lietotāja ceļvedis: Molmasas aprēķināšana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26675-C073-FC8E-536A-77767175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lv-LV" sz="2000"/>
              <a:t>Marta Lapiņa 11.A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52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57C13-4945-B078-ADA0-F97F4BFC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lv-LV" sz="3200" dirty="0">
                <a:solidFill>
                  <a:schemeClr val="bg1"/>
                </a:solidFill>
              </a:rPr>
              <a:t>PAR PROGRAMMU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FF0F-B21D-34C4-ABFB-BB8077D4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lv-LV" sz="1800" dirty="0">
                <a:solidFill>
                  <a:schemeClr val="bg1"/>
                </a:solidFill>
              </a:rPr>
              <a:t>Programma spēj aprēķināt lietotāja ievadītās formulas molmasu (Ja formulā nav iekavu)</a:t>
            </a:r>
          </a:p>
          <a:p>
            <a:r>
              <a:rPr lang="lv-LV" sz="1800" dirty="0">
                <a:solidFill>
                  <a:schemeClr val="bg1"/>
                </a:solidFill>
              </a:rPr>
              <a:t>Ir 2 iespējami varianti, kā uzzināt atbildi: Kodolīgi vai ar atrisinājuma skaidrojumu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C208A-86D7-14D7-78E0-2278632984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508"/>
          <a:stretch/>
        </p:blipFill>
        <p:spPr>
          <a:xfrm>
            <a:off x="557784" y="4029554"/>
            <a:ext cx="11164824" cy="8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CE50797-148E-6264-7DEE-1E6ADD87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973"/>
            <a:ext cx="12192000" cy="3038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FBDA3-8E95-87CF-114F-13D82D3F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969"/>
            <a:ext cx="12192000" cy="18658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087075-DE06-6120-8883-1E77A73A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1" y="216732"/>
            <a:ext cx="10177272" cy="1310510"/>
          </a:xfrm>
        </p:spPr>
        <p:txBody>
          <a:bodyPr>
            <a:normAutofit fontScale="90000"/>
          </a:bodyPr>
          <a:lstStyle/>
          <a:p>
            <a:r>
              <a:rPr lang="lv-LV" dirty="0">
                <a:solidFill>
                  <a:schemeClr val="bg1"/>
                </a:solidFill>
              </a:rPr>
              <a:t>IZVĒLOTIES ĀTRO APRĒĶINU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40E69-3A62-11FD-2E27-D2FE116BB8CE}"/>
              </a:ext>
            </a:extLst>
          </p:cNvPr>
          <p:cNvSpPr txBox="1"/>
          <p:nvPr/>
        </p:nvSpPr>
        <p:spPr>
          <a:xfrm>
            <a:off x="7247105" y="2133275"/>
            <a:ext cx="48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A54AC-0AA4-6AC5-2462-A88C0C370C5B}"/>
              </a:ext>
            </a:extLst>
          </p:cNvPr>
          <p:cNvSpPr txBox="1"/>
          <p:nvPr/>
        </p:nvSpPr>
        <p:spPr>
          <a:xfrm>
            <a:off x="7363836" y="4605150"/>
            <a:ext cx="101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>
                <a:solidFill>
                  <a:schemeClr val="bg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512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F7A4-B8BC-A55F-5FB9-8C9F737F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913" y="343191"/>
            <a:ext cx="9952174" cy="1115957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IZVĒLOTIES SKAIDROJUMU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6D047-DAA0-A0FE-EFD5-22B66BA2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509"/>
            <a:ext cx="12192000" cy="2069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3365D-E421-4EEF-92D4-7AAC0898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045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640A6-6CD2-C062-4535-ED34090F10C3}"/>
              </a:ext>
            </a:extLst>
          </p:cNvPr>
          <p:cNvSpPr txBox="1"/>
          <p:nvPr/>
        </p:nvSpPr>
        <p:spPr>
          <a:xfrm>
            <a:off x="7247105" y="2133275"/>
            <a:ext cx="48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9E93B-DF48-29D4-2AA2-E7BDD06862BC}"/>
              </a:ext>
            </a:extLst>
          </p:cNvPr>
          <p:cNvSpPr txBox="1"/>
          <p:nvPr/>
        </p:nvSpPr>
        <p:spPr>
          <a:xfrm>
            <a:off x="7247104" y="4495153"/>
            <a:ext cx="130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>
                <a:solidFill>
                  <a:schemeClr val="bg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11747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DC0C-2863-0AE1-E1F9-31670F71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>
                <a:solidFill>
                  <a:schemeClr val="bg1"/>
                </a:solidFill>
              </a:rPr>
              <a:t>JA IEVADI NEPAREIZU SISTĒMAS VEIDU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BDE5E-7970-ACF5-AF1E-12F76AA8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950976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Ievadot nederīgu sistēmas veidu programma liek ievadīt veidu atkārtoti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82A4A-91F0-60E8-4C78-2875B73B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4" y="4015076"/>
            <a:ext cx="11024811" cy="12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3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629E-6CEF-DA9E-9E52-D8FF7FB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>
                <a:solidFill>
                  <a:schemeClr val="bg1"/>
                </a:solidFill>
              </a:rPr>
              <a:t>JA IEVADI NEEKSISTĒJOŠU ELEMENTU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06BE-D993-817F-14C1-FEF633FE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179576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Ievadot neeksistējošu elementu, programma parāda kādu elementu neatpazīst un jautā ievadīt formulu atkārtoti.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619C0-9B56-65FD-E75C-35E924C5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49" y="3505824"/>
            <a:ext cx="8821498" cy="31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7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3365DD-88BD-3AF0-308C-3F3190F7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PALDIES PAR UZMANĪBU!</a:t>
            </a:r>
            <a:br>
              <a:rPr lang="lv-LV" dirty="0">
                <a:solidFill>
                  <a:schemeClr val="bg1"/>
                </a:solidFill>
              </a:rPr>
            </a:br>
            <a:r>
              <a:rPr lang="lv-LV" dirty="0">
                <a:solidFill>
                  <a:schemeClr val="bg1"/>
                </a:solidFill>
              </a:rPr>
              <a:t>LAI LABI RĒĶINĀS!</a:t>
            </a:r>
          </a:p>
        </p:txBody>
      </p:sp>
    </p:spTree>
    <p:extLst>
      <p:ext uri="{BB962C8B-B14F-4D97-AF65-F5344CB8AC3E}">
        <p14:creationId xmlns:p14="http://schemas.microsoft.com/office/powerpoint/2010/main" val="16415028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5BBD2926BB943AC7DA999CB767DE9" ma:contentTypeVersion="11" ma:contentTypeDescription="Create a new document." ma:contentTypeScope="" ma:versionID="213dc660b920ac1af27c121b8c92f1f8">
  <xsd:schema xmlns:xsd="http://www.w3.org/2001/XMLSchema" xmlns:xs="http://www.w3.org/2001/XMLSchema" xmlns:p="http://schemas.microsoft.com/office/2006/metadata/properties" xmlns:ns3="2239b6e3-d382-42cc-b3db-a136b5242de3" xmlns:ns4="bf776ca0-ef62-4345-8166-6cca37777153" targetNamespace="http://schemas.microsoft.com/office/2006/metadata/properties" ma:root="true" ma:fieldsID="c94cb00952771c865c2aa1692d447238" ns3:_="" ns4:_="">
    <xsd:import namespace="2239b6e3-d382-42cc-b3db-a136b5242de3"/>
    <xsd:import namespace="bf776ca0-ef62-4345-8166-6cca377771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9b6e3-d382-42cc-b3db-a136b5242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76ca0-ef62-4345-8166-6cca377771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39b6e3-d382-42cc-b3db-a136b5242de3" xsi:nil="true"/>
  </documentManagement>
</p:properties>
</file>

<file path=customXml/itemProps1.xml><?xml version="1.0" encoding="utf-8"?>
<ds:datastoreItem xmlns:ds="http://schemas.openxmlformats.org/officeDocument/2006/customXml" ds:itemID="{2E97F170-94DC-4768-B2AC-BCCDD88CF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39b6e3-d382-42cc-b3db-a136b5242de3"/>
    <ds:schemaRef ds:uri="bf776ca0-ef62-4345-8166-6cca377771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0B510C-17CE-4387-AF0B-C053CE6466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11B0B9-8F8B-4EBF-B78C-B8CF078C2201}">
  <ds:schemaRefs>
    <ds:schemaRef ds:uri="http://schemas.openxmlformats.org/package/2006/metadata/core-properties"/>
    <ds:schemaRef ds:uri="http://purl.org/dc/dcmitype/"/>
    <ds:schemaRef ds:uri="2239b6e3-d382-42cc-b3db-a136b5242de3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bf776ca0-ef62-4345-8166-6cca3777715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Neue Haas Grotesk Text Pro</vt:lpstr>
      <vt:lpstr>AccentBoxVTI</vt:lpstr>
      <vt:lpstr>Lietotāja ceļvedis: Molmasas aprēķināšana</vt:lpstr>
      <vt:lpstr>PAR PROGRAMMU</vt:lpstr>
      <vt:lpstr>IZVĒLOTIES ĀTRO APRĒĶINU</vt:lpstr>
      <vt:lpstr>IZVĒLOTIES SKAIDROJUMU</vt:lpstr>
      <vt:lpstr>JA IEVADI NEPAREIZU SISTĒMAS VEIDU</vt:lpstr>
      <vt:lpstr>JA IEVADI NEEKSISTĒJOŠU ELEMENTU</vt:lpstr>
      <vt:lpstr>PALDIES PAR UZMANĪBU! LAI LABI RĒĶINĀS!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 Lapiņa</dc:creator>
  <cp:lastModifiedBy>Marta Lapiņa</cp:lastModifiedBy>
  <cp:revision>1</cp:revision>
  <dcterms:created xsi:type="dcterms:W3CDTF">2025-05-21T18:12:01Z</dcterms:created>
  <dcterms:modified xsi:type="dcterms:W3CDTF">2025-05-21T18:50:29Z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0x0101001FF5BBD2926BB943AC7DA999CB767DE9</vt:lpwstr>
  </property>
</Properties>
</file>