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98" r:id="rId5"/>
    <p:sldId id="299" r:id="rId6"/>
    <p:sldId id="283" r:id="rId7"/>
    <p:sldId id="281" r:id="rId8"/>
    <p:sldId id="286" r:id="rId9"/>
    <p:sldId id="282" r:id="rId10"/>
    <p:sldId id="297" r:id="rId11"/>
    <p:sldId id="287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ag/statewide/mapping/110/tavg/201901/4/value" TargetMode="External"/><Relationship Id="rId2" Type="http://schemas.openxmlformats.org/officeDocument/2006/relationships/hyperlink" Target="https://www.whattoexpect.com/due-date-calculator/" TargetMode="External"/><Relationship Id="rId1" Type="http://schemas.openxmlformats.org/officeDocument/2006/relationships/hyperlink" Target="https://www.cdc.gov/museum/timeline/covid19.html" TargetMode="External"/><Relationship Id="rId4" Type="http://schemas.openxmlformats.org/officeDocument/2006/relationships/hyperlink" Target="https://wonder.cdc.gov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ag/statewide/mapping/110/tavg/201901/4/value" TargetMode="External"/><Relationship Id="rId2" Type="http://schemas.openxmlformats.org/officeDocument/2006/relationships/hyperlink" Target="https://www.whattoexpect.com/due-date-calculator/" TargetMode="External"/><Relationship Id="rId1" Type="http://schemas.openxmlformats.org/officeDocument/2006/relationships/hyperlink" Target="https://www.cdc.gov/museum/timeline/covid19.html" TargetMode="External"/><Relationship Id="rId4" Type="http://schemas.openxmlformats.org/officeDocument/2006/relationships/hyperlink" Target="https://wonder.cdc.go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13871-0E89-416E-B48D-C1F2BE19BE6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020BE5-ABA4-4EB9-B8C7-798B825113C5}">
      <dgm:prSet/>
      <dgm:spPr/>
      <dgm:t>
        <a:bodyPr/>
        <a:lstStyle/>
        <a:p>
          <a:r>
            <a:rPr lang="en-US"/>
            <a:t>Does it feel like many friends and family members announce the pending arrival of a baby during the fall and winter months? That’s not exactly a coincidence. It turns out the cold season is associated with more reproductive activity than any other time of the year.</a:t>
          </a:r>
        </a:p>
      </dgm:t>
    </dgm:pt>
    <dgm:pt modelId="{594CF3D4-66C8-4224-AB1C-2C0CFB5D13FF}" type="parTrans" cxnId="{4A054ECD-996D-4DAF-A512-3E5D997E869C}">
      <dgm:prSet/>
      <dgm:spPr/>
      <dgm:t>
        <a:bodyPr/>
        <a:lstStyle/>
        <a:p>
          <a:endParaRPr lang="en-US"/>
        </a:p>
      </dgm:t>
    </dgm:pt>
    <dgm:pt modelId="{6E6A0359-DB84-4649-A46E-15AD91F93F7A}" type="sibTrans" cxnId="{4A054ECD-996D-4DAF-A512-3E5D997E869C}">
      <dgm:prSet/>
      <dgm:spPr/>
      <dgm:t>
        <a:bodyPr/>
        <a:lstStyle/>
        <a:p>
          <a:endParaRPr lang="en-US"/>
        </a:p>
      </dgm:t>
    </dgm:pt>
    <dgm:pt modelId="{FA138D8C-544D-4259-A873-F526A45B601B}">
      <dgm:prSet/>
      <dgm:spPr/>
      <dgm:t>
        <a:bodyPr/>
        <a:lstStyle/>
        <a:p>
          <a:r>
            <a:rPr lang="en-US"/>
            <a:t>Questions:</a:t>
          </a:r>
        </a:p>
      </dgm:t>
    </dgm:pt>
    <dgm:pt modelId="{C937B68D-176A-450B-BB8D-260442C7D072}" type="parTrans" cxnId="{2F43EE0F-24CB-4C2D-B1B9-F544D590B7DA}">
      <dgm:prSet/>
      <dgm:spPr/>
      <dgm:t>
        <a:bodyPr/>
        <a:lstStyle/>
        <a:p>
          <a:endParaRPr lang="en-US"/>
        </a:p>
      </dgm:t>
    </dgm:pt>
    <dgm:pt modelId="{B3ED243C-782F-44F5-BA05-C0F6605ABD50}" type="sibTrans" cxnId="{2F43EE0F-24CB-4C2D-B1B9-F544D590B7DA}">
      <dgm:prSet/>
      <dgm:spPr/>
      <dgm:t>
        <a:bodyPr/>
        <a:lstStyle/>
        <a:p>
          <a:endParaRPr lang="en-US"/>
        </a:p>
      </dgm:t>
    </dgm:pt>
    <dgm:pt modelId="{41CCD3A3-7B7A-46DE-9F68-8F6100815D49}">
      <dgm:prSet/>
      <dgm:spPr/>
      <dgm:t>
        <a:bodyPr/>
        <a:lstStyle/>
        <a:p>
          <a:r>
            <a:rPr lang="en-US"/>
            <a:t>Is there a correlation between the temperature and the number of babies being conceived?</a:t>
          </a:r>
        </a:p>
      </dgm:t>
    </dgm:pt>
    <dgm:pt modelId="{0C387EA0-95EC-4221-9CBD-09CE8500F51F}" type="parTrans" cxnId="{F8D75556-56EB-4741-9A79-4EDFFE46BE80}">
      <dgm:prSet/>
      <dgm:spPr/>
      <dgm:t>
        <a:bodyPr/>
        <a:lstStyle/>
        <a:p>
          <a:endParaRPr lang="en-US"/>
        </a:p>
      </dgm:t>
    </dgm:pt>
    <dgm:pt modelId="{CD7369F4-26EB-45F5-B6F6-4CCB4FB1DAE5}" type="sibTrans" cxnId="{F8D75556-56EB-4741-9A79-4EDFFE46BE80}">
      <dgm:prSet/>
      <dgm:spPr/>
      <dgm:t>
        <a:bodyPr/>
        <a:lstStyle/>
        <a:p>
          <a:endParaRPr lang="en-US"/>
        </a:p>
      </dgm:t>
    </dgm:pt>
    <dgm:pt modelId="{2BC308B9-4468-4C61-A94B-21EAFABE9213}">
      <dgm:prSet/>
      <dgm:spPr/>
      <dgm:t>
        <a:bodyPr/>
        <a:lstStyle/>
        <a:p>
          <a:r>
            <a:rPr lang="en-US"/>
            <a:t>In the winter, does warmer temperature states conceive more than colder temperature states?</a:t>
          </a:r>
        </a:p>
      </dgm:t>
    </dgm:pt>
    <dgm:pt modelId="{DFC821D7-79AB-4478-869B-5DE100D3CBAC}" type="parTrans" cxnId="{7F197F12-581D-42F1-96CD-04C784FA5C34}">
      <dgm:prSet/>
      <dgm:spPr/>
      <dgm:t>
        <a:bodyPr/>
        <a:lstStyle/>
        <a:p>
          <a:endParaRPr lang="en-US"/>
        </a:p>
      </dgm:t>
    </dgm:pt>
    <dgm:pt modelId="{65F7B42B-FD4A-45B5-BFD6-627B1902982C}" type="sibTrans" cxnId="{7F197F12-581D-42F1-96CD-04C784FA5C34}">
      <dgm:prSet/>
      <dgm:spPr/>
      <dgm:t>
        <a:bodyPr/>
        <a:lstStyle/>
        <a:p>
          <a:endParaRPr lang="en-US"/>
        </a:p>
      </dgm:t>
    </dgm:pt>
    <dgm:pt modelId="{F05DB84F-AADA-4FF9-9402-EA35C73C199A}">
      <dgm:prSet/>
      <dgm:spPr/>
      <dgm:t>
        <a:bodyPr/>
        <a:lstStyle/>
        <a:p>
          <a:r>
            <a:rPr lang="en-US"/>
            <a:t>How did COVID affect the conception rate </a:t>
          </a:r>
        </a:p>
      </dgm:t>
    </dgm:pt>
    <dgm:pt modelId="{2FD7D398-0505-461C-8874-29BA98810CE2}" type="parTrans" cxnId="{402F4C01-4FB7-4303-A189-77DAEA3F37B0}">
      <dgm:prSet/>
      <dgm:spPr/>
      <dgm:t>
        <a:bodyPr/>
        <a:lstStyle/>
        <a:p>
          <a:endParaRPr lang="en-US"/>
        </a:p>
      </dgm:t>
    </dgm:pt>
    <dgm:pt modelId="{83696DCC-FCAD-45CF-A64A-9C52A5A43F93}" type="sibTrans" cxnId="{402F4C01-4FB7-4303-A189-77DAEA3F37B0}">
      <dgm:prSet/>
      <dgm:spPr/>
      <dgm:t>
        <a:bodyPr/>
        <a:lstStyle/>
        <a:p>
          <a:endParaRPr lang="en-US"/>
        </a:p>
      </dgm:t>
    </dgm:pt>
    <dgm:pt modelId="{0B155970-6AE4-428D-8610-0B2439F8987F}" type="pres">
      <dgm:prSet presAssocID="{70713871-0E89-416E-B48D-C1F2BE19BE6C}" presName="Name0" presStyleCnt="0">
        <dgm:presLayoutVars>
          <dgm:dir/>
          <dgm:animLvl val="lvl"/>
          <dgm:resizeHandles val="exact"/>
        </dgm:presLayoutVars>
      </dgm:prSet>
      <dgm:spPr/>
    </dgm:pt>
    <dgm:pt modelId="{E35CE0D6-CBF8-4163-BF3E-550BE508E18D}" type="pres">
      <dgm:prSet presAssocID="{FA138D8C-544D-4259-A873-F526A45B601B}" presName="boxAndChildren" presStyleCnt="0"/>
      <dgm:spPr/>
    </dgm:pt>
    <dgm:pt modelId="{7275897C-547A-460F-8B2C-EE6C64CB45EC}" type="pres">
      <dgm:prSet presAssocID="{FA138D8C-544D-4259-A873-F526A45B601B}" presName="parentTextBox" presStyleLbl="node1" presStyleIdx="0" presStyleCnt="2"/>
      <dgm:spPr/>
    </dgm:pt>
    <dgm:pt modelId="{BAF815BC-35DC-4C8F-B348-EC48D8BBD892}" type="pres">
      <dgm:prSet presAssocID="{FA138D8C-544D-4259-A873-F526A45B601B}" presName="entireBox" presStyleLbl="node1" presStyleIdx="0" presStyleCnt="2"/>
      <dgm:spPr/>
    </dgm:pt>
    <dgm:pt modelId="{0BBBFBA2-1C88-4184-98E0-907612D2A5C4}" type="pres">
      <dgm:prSet presAssocID="{FA138D8C-544D-4259-A873-F526A45B601B}" presName="descendantBox" presStyleCnt="0"/>
      <dgm:spPr/>
    </dgm:pt>
    <dgm:pt modelId="{847FE354-3D26-4FE0-92D4-901F7365E6C9}" type="pres">
      <dgm:prSet presAssocID="{41CCD3A3-7B7A-46DE-9F68-8F6100815D49}" presName="childTextBox" presStyleLbl="fgAccFollowNode1" presStyleIdx="0" presStyleCnt="3">
        <dgm:presLayoutVars>
          <dgm:bulletEnabled val="1"/>
        </dgm:presLayoutVars>
      </dgm:prSet>
      <dgm:spPr/>
    </dgm:pt>
    <dgm:pt modelId="{21D35ED3-61DE-475C-839B-128F94237277}" type="pres">
      <dgm:prSet presAssocID="{2BC308B9-4468-4C61-A94B-21EAFABE9213}" presName="childTextBox" presStyleLbl="fgAccFollowNode1" presStyleIdx="1" presStyleCnt="3">
        <dgm:presLayoutVars>
          <dgm:bulletEnabled val="1"/>
        </dgm:presLayoutVars>
      </dgm:prSet>
      <dgm:spPr/>
    </dgm:pt>
    <dgm:pt modelId="{A5C65E19-2847-4BF8-A3FA-6C87BCA54588}" type="pres">
      <dgm:prSet presAssocID="{F05DB84F-AADA-4FF9-9402-EA35C73C199A}" presName="childTextBox" presStyleLbl="fgAccFollowNode1" presStyleIdx="2" presStyleCnt="3">
        <dgm:presLayoutVars>
          <dgm:bulletEnabled val="1"/>
        </dgm:presLayoutVars>
      </dgm:prSet>
      <dgm:spPr/>
    </dgm:pt>
    <dgm:pt modelId="{21A521E2-167F-48DD-8C94-64C496E4C5FC}" type="pres">
      <dgm:prSet presAssocID="{6E6A0359-DB84-4649-A46E-15AD91F93F7A}" presName="sp" presStyleCnt="0"/>
      <dgm:spPr/>
    </dgm:pt>
    <dgm:pt modelId="{20109610-A88A-448A-BD70-45F2D4CEF54C}" type="pres">
      <dgm:prSet presAssocID="{D9020BE5-ABA4-4EB9-B8C7-798B825113C5}" presName="arrowAndChildren" presStyleCnt="0"/>
      <dgm:spPr/>
    </dgm:pt>
    <dgm:pt modelId="{F60F7D21-57FB-4CC8-8048-8EBDC5C62473}" type="pres">
      <dgm:prSet presAssocID="{D9020BE5-ABA4-4EB9-B8C7-798B825113C5}" presName="parentTextArrow" presStyleLbl="node1" presStyleIdx="1" presStyleCnt="2"/>
      <dgm:spPr/>
    </dgm:pt>
  </dgm:ptLst>
  <dgm:cxnLst>
    <dgm:cxn modelId="{402F4C01-4FB7-4303-A189-77DAEA3F37B0}" srcId="{FA138D8C-544D-4259-A873-F526A45B601B}" destId="{F05DB84F-AADA-4FF9-9402-EA35C73C199A}" srcOrd="2" destOrd="0" parTransId="{2FD7D398-0505-461C-8874-29BA98810CE2}" sibTransId="{83696DCC-FCAD-45CF-A64A-9C52A5A43F93}"/>
    <dgm:cxn modelId="{2F43EE0F-24CB-4C2D-B1B9-F544D590B7DA}" srcId="{70713871-0E89-416E-B48D-C1F2BE19BE6C}" destId="{FA138D8C-544D-4259-A873-F526A45B601B}" srcOrd="1" destOrd="0" parTransId="{C937B68D-176A-450B-BB8D-260442C7D072}" sibTransId="{B3ED243C-782F-44F5-BA05-C0F6605ABD50}"/>
    <dgm:cxn modelId="{7F197F12-581D-42F1-96CD-04C784FA5C34}" srcId="{FA138D8C-544D-4259-A873-F526A45B601B}" destId="{2BC308B9-4468-4C61-A94B-21EAFABE9213}" srcOrd="1" destOrd="0" parTransId="{DFC821D7-79AB-4478-869B-5DE100D3CBAC}" sibTransId="{65F7B42B-FD4A-45B5-BFD6-627B1902982C}"/>
    <dgm:cxn modelId="{FF186617-999B-42AF-9B26-9843D9A981F4}" type="presOf" srcId="{2BC308B9-4468-4C61-A94B-21EAFABE9213}" destId="{21D35ED3-61DE-475C-839B-128F94237277}" srcOrd="0" destOrd="0" presId="urn:microsoft.com/office/officeart/2005/8/layout/process4"/>
    <dgm:cxn modelId="{69E5992F-053D-4331-B043-24EC0C6CE590}" type="presOf" srcId="{FA138D8C-544D-4259-A873-F526A45B601B}" destId="{BAF815BC-35DC-4C8F-B348-EC48D8BBD892}" srcOrd="1" destOrd="0" presId="urn:microsoft.com/office/officeart/2005/8/layout/process4"/>
    <dgm:cxn modelId="{FCCE7833-80BE-4D1F-B708-D49E1070FB54}" type="presOf" srcId="{FA138D8C-544D-4259-A873-F526A45B601B}" destId="{7275897C-547A-460F-8B2C-EE6C64CB45EC}" srcOrd="0" destOrd="0" presId="urn:microsoft.com/office/officeart/2005/8/layout/process4"/>
    <dgm:cxn modelId="{F8D75556-56EB-4741-9A79-4EDFFE46BE80}" srcId="{FA138D8C-544D-4259-A873-F526A45B601B}" destId="{41CCD3A3-7B7A-46DE-9F68-8F6100815D49}" srcOrd="0" destOrd="0" parTransId="{0C387EA0-95EC-4221-9CBD-09CE8500F51F}" sibTransId="{CD7369F4-26EB-45F5-B6F6-4CCB4FB1DAE5}"/>
    <dgm:cxn modelId="{C899C9BB-A32C-4078-B96E-FDA9EA95E89D}" type="presOf" srcId="{70713871-0E89-416E-B48D-C1F2BE19BE6C}" destId="{0B155970-6AE4-428D-8610-0B2439F8987F}" srcOrd="0" destOrd="0" presId="urn:microsoft.com/office/officeart/2005/8/layout/process4"/>
    <dgm:cxn modelId="{6FB4DCC4-C98A-4A0B-A898-3C15ED91BE83}" type="presOf" srcId="{D9020BE5-ABA4-4EB9-B8C7-798B825113C5}" destId="{F60F7D21-57FB-4CC8-8048-8EBDC5C62473}" srcOrd="0" destOrd="0" presId="urn:microsoft.com/office/officeart/2005/8/layout/process4"/>
    <dgm:cxn modelId="{4A054ECD-996D-4DAF-A512-3E5D997E869C}" srcId="{70713871-0E89-416E-B48D-C1F2BE19BE6C}" destId="{D9020BE5-ABA4-4EB9-B8C7-798B825113C5}" srcOrd="0" destOrd="0" parTransId="{594CF3D4-66C8-4224-AB1C-2C0CFB5D13FF}" sibTransId="{6E6A0359-DB84-4649-A46E-15AD91F93F7A}"/>
    <dgm:cxn modelId="{2B6FC1D2-C4F7-42DF-875A-3D896D98E156}" type="presOf" srcId="{F05DB84F-AADA-4FF9-9402-EA35C73C199A}" destId="{A5C65E19-2847-4BF8-A3FA-6C87BCA54588}" srcOrd="0" destOrd="0" presId="urn:microsoft.com/office/officeart/2005/8/layout/process4"/>
    <dgm:cxn modelId="{1C85C0F0-B8C4-414E-97BB-76101DAAC1AD}" type="presOf" srcId="{41CCD3A3-7B7A-46DE-9F68-8F6100815D49}" destId="{847FE354-3D26-4FE0-92D4-901F7365E6C9}" srcOrd="0" destOrd="0" presId="urn:microsoft.com/office/officeart/2005/8/layout/process4"/>
    <dgm:cxn modelId="{343A05B1-785F-48EC-9899-55966EF515E0}" type="presParOf" srcId="{0B155970-6AE4-428D-8610-0B2439F8987F}" destId="{E35CE0D6-CBF8-4163-BF3E-550BE508E18D}" srcOrd="0" destOrd="0" presId="urn:microsoft.com/office/officeart/2005/8/layout/process4"/>
    <dgm:cxn modelId="{0427FC3D-3587-47C3-8C69-055E7AC4106E}" type="presParOf" srcId="{E35CE0D6-CBF8-4163-BF3E-550BE508E18D}" destId="{7275897C-547A-460F-8B2C-EE6C64CB45EC}" srcOrd="0" destOrd="0" presId="urn:microsoft.com/office/officeart/2005/8/layout/process4"/>
    <dgm:cxn modelId="{8045AC31-9430-44CE-92C2-88F3140553E7}" type="presParOf" srcId="{E35CE0D6-CBF8-4163-BF3E-550BE508E18D}" destId="{BAF815BC-35DC-4C8F-B348-EC48D8BBD892}" srcOrd="1" destOrd="0" presId="urn:microsoft.com/office/officeart/2005/8/layout/process4"/>
    <dgm:cxn modelId="{5768030A-0C13-4566-B1B9-81F23815771F}" type="presParOf" srcId="{E35CE0D6-CBF8-4163-BF3E-550BE508E18D}" destId="{0BBBFBA2-1C88-4184-98E0-907612D2A5C4}" srcOrd="2" destOrd="0" presId="urn:microsoft.com/office/officeart/2005/8/layout/process4"/>
    <dgm:cxn modelId="{17CDCFF5-A597-4938-9EEB-FC58A04C98CC}" type="presParOf" srcId="{0BBBFBA2-1C88-4184-98E0-907612D2A5C4}" destId="{847FE354-3D26-4FE0-92D4-901F7365E6C9}" srcOrd="0" destOrd="0" presId="urn:microsoft.com/office/officeart/2005/8/layout/process4"/>
    <dgm:cxn modelId="{21B0949A-FA23-4631-83EA-069CBD239C1A}" type="presParOf" srcId="{0BBBFBA2-1C88-4184-98E0-907612D2A5C4}" destId="{21D35ED3-61DE-475C-839B-128F94237277}" srcOrd="1" destOrd="0" presId="urn:microsoft.com/office/officeart/2005/8/layout/process4"/>
    <dgm:cxn modelId="{F3A2DFE2-AA2F-44E0-AE57-222AE4388441}" type="presParOf" srcId="{0BBBFBA2-1C88-4184-98E0-907612D2A5C4}" destId="{A5C65E19-2847-4BF8-A3FA-6C87BCA54588}" srcOrd="2" destOrd="0" presId="urn:microsoft.com/office/officeart/2005/8/layout/process4"/>
    <dgm:cxn modelId="{7DC17E23-E4E4-4467-BABC-E46D0AE9B63D}" type="presParOf" srcId="{0B155970-6AE4-428D-8610-0B2439F8987F}" destId="{21A521E2-167F-48DD-8C94-64C496E4C5FC}" srcOrd="1" destOrd="0" presId="urn:microsoft.com/office/officeart/2005/8/layout/process4"/>
    <dgm:cxn modelId="{BA71F391-8677-4ED2-B6E6-4C594A884B8F}" type="presParOf" srcId="{0B155970-6AE4-428D-8610-0B2439F8987F}" destId="{20109610-A88A-448A-BD70-45F2D4CEF54C}" srcOrd="2" destOrd="0" presId="urn:microsoft.com/office/officeart/2005/8/layout/process4"/>
    <dgm:cxn modelId="{D3037488-C7C3-4C53-A0AA-B0DCFE997B62}" type="presParOf" srcId="{20109610-A88A-448A-BD70-45F2D4CEF54C}" destId="{F60F7D21-57FB-4CC8-8048-8EBDC5C624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53A14-A5D9-4DAF-AB91-B7A7DA8E08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5AC3DD-BD91-4F53-838A-40ADA4B5BBBD}">
      <dgm:prSet/>
      <dgm:spPr/>
      <dgm:t>
        <a:bodyPr/>
        <a:lstStyle/>
        <a:p>
          <a:r>
            <a:rPr lang="en-US"/>
            <a:t>Healthy reproductive age is from 15- 44 years old </a:t>
          </a:r>
        </a:p>
      </dgm:t>
    </dgm:pt>
    <dgm:pt modelId="{5463E191-6653-470C-AD48-BEC42FB06CAF}" type="parTrans" cxnId="{E5CD4651-6CCD-41C3-AD14-FE96BB0760E4}">
      <dgm:prSet/>
      <dgm:spPr/>
      <dgm:t>
        <a:bodyPr/>
        <a:lstStyle/>
        <a:p>
          <a:endParaRPr lang="en-US"/>
        </a:p>
      </dgm:t>
    </dgm:pt>
    <dgm:pt modelId="{E6FC3270-02F7-438B-80A5-37196E78EA20}" type="sibTrans" cxnId="{E5CD4651-6CCD-41C3-AD14-FE96BB0760E4}">
      <dgm:prSet/>
      <dgm:spPr/>
      <dgm:t>
        <a:bodyPr/>
        <a:lstStyle/>
        <a:p>
          <a:endParaRPr lang="en-US"/>
        </a:p>
      </dgm:t>
    </dgm:pt>
    <dgm:pt modelId="{0EBD4694-984D-4968-8A3B-033F9A9C397D}">
      <dgm:prSet/>
      <dgm:spPr/>
      <dgm:t>
        <a:bodyPr/>
        <a:lstStyle/>
        <a:p>
          <a:r>
            <a:rPr lang="en-US" dirty="0"/>
            <a:t>By 45, fertility has declined so much that getting pregnant naturally is unlikely for most women</a:t>
          </a:r>
        </a:p>
      </dgm:t>
    </dgm:pt>
    <dgm:pt modelId="{1F8DE50B-C629-4C52-B504-C0D8BC50C6ED}" type="parTrans" cxnId="{8DCEBEF2-B162-4D11-9A9B-2FF7CA321F29}">
      <dgm:prSet/>
      <dgm:spPr/>
      <dgm:t>
        <a:bodyPr/>
        <a:lstStyle/>
        <a:p>
          <a:endParaRPr lang="en-US"/>
        </a:p>
      </dgm:t>
    </dgm:pt>
    <dgm:pt modelId="{11B208DA-39A7-4291-AE66-2BCCD6B87F40}" type="sibTrans" cxnId="{8DCEBEF2-B162-4D11-9A9B-2FF7CA321F29}">
      <dgm:prSet/>
      <dgm:spPr/>
      <dgm:t>
        <a:bodyPr/>
        <a:lstStyle/>
        <a:p>
          <a:endParaRPr lang="en-US"/>
        </a:p>
      </dgm:t>
    </dgm:pt>
    <dgm:pt modelId="{B7947912-3178-46B2-80A8-F9C989CFC2B9}">
      <dgm:prSet/>
      <dgm:spPr/>
      <dgm:t>
        <a:bodyPr/>
        <a:lstStyle/>
        <a:p>
          <a:r>
            <a:rPr lang="en-US" dirty="0"/>
            <a:t>After 44, the chances of having a stillbirth or a child with Down syndrome skyrocket.</a:t>
          </a:r>
        </a:p>
      </dgm:t>
    </dgm:pt>
    <dgm:pt modelId="{FB1964C0-F093-44A7-BA91-2D5B04435559}" type="parTrans" cxnId="{A4D0CD07-0887-4F71-A98F-B81E8ECF16CA}">
      <dgm:prSet/>
      <dgm:spPr/>
      <dgm:t>
        <a:bodyPr/>
        <a:lstStyle/>
        <a:p>
          <a:endParaRPr lang="en-US"/>
        </a:p>
      </dgm:t>
    </dgm:pt>
    <dgm:pt modelId="{C6A96806-B6E6-43B1-90E0-51FF1F4E476B}" type="sibTrans" cxnId="{A4D0CD07-0887-4F71-A98F-B81E8ECF16CA}">
      <dgm:prSet/>
      <dgm:spPr/>
      <dgm:t>
        <a:bodyPr/>
        <a:lstStyle/>
        <a:p>
          <a:endParaRPr lang="en-US"/>
        </a:p>
      </dgm:t>
    </dgm:pt>
    <dgm:pt modelId="{9826AB12-62C2-4C21-A628-D5EEBA1D80C7}" type="pres">
      <dgm:prSet presAssocID="{1FA53A14-A5D9-4DAF-AB91-B7A7DA8E08D9}" presName="linear" presStyleCnt="0">
        <dgm:presLayoutVars>
          <dgm:animLvl val="lvl"/>
          <dgm:resizeHandles val="exact"/>
        </dgm:presLayoutVars>
      </dgm:prSet>
      <dgm:spPr/>
    </dgm:pt>
    <dgm:pt modelId="{1EF50CB7-0489-45AE-A8E9-EE7815AC570D}" type="pres">
      <dgm:prSet presAssocID="{AA5AC3DD-BD91-4F53-838A-40ADA4B5BB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CEFCCC-A5A1-4016-9B34-0388FC26CBDE}" type="pres">
      <dgm:prSet presAssocID="{E6FC3270-02F7-438B-80A5-37196E78EA20}" presName="spacer" presStyleCnt="0"/>
      <dgm:spPr/>
    </dgm:pt>
    <dgm:pt modelId="{448F9A1B-073E-4570-94FF-0A803B531054}" type="pres">
      <dgm:prSet presAssocID="{0EBD4694-984D-4968-8A3B-033F9A9C3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BEF67E-228A-4180-BA26-9FDACC3F3C3D}" type="pres">
      <dgm:prSet presAssocID="{11B208DA-39A7-4291-AE66-2BCCD6B87F40}" presName="spacer" presStyleCnt="0"/>
      <dgm:spPr/>
    </dgm:pt>
    <dgm:pt modelId="{C284C968-9F9A-4526-89E7-CD05AFA21E48}" type="pres">
      <dgm:prSet presAssocID="{B7947912-3178-46B2-80A8-F9C989CFC2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D0CD07-0887-4F71-A98F-B81E8ECF16CA}" srcId="{1FA53A14-A5D9-4DAF-AB91-B7A7DA8E08D9}" destId="{B7947912-3178-46B2-80A8-F9C989CFC2B9}" srcOrd="2" destOrd="0" parTransId="{FB1964C0-F093-44A7-BA91-2D5B04435559}" sibTransId="{C6A96806-B6E6-43B1-90E0-51FF1F4E476B}"/>
    <dgm:cxn modelId="{3F0BEC39-637C-48FF-9E33-42ACC15782B5}" type="presOf" srcId="{AA5AC3DD-BD91-4F53-838A-40ADA4B5BBBD}" destId="{1EF50CB7-0489-45AE-A8E9-EE7815AC570D}" srcOrd="0" destOrd="0" presId="urn:microsoft.com/office/officeart/2005/8/layout/vList2"/>
    <dgm:cxn modelId="{76666C3C-7E9B-48ED-81C8-C90F14C8B55C}" type="presOf" srcId="{1FA53A14-A5D9-4DAF-AB91-B7A7DA8E08D9}" destId="{9826AB12-62C2-4C21-A628-D5EEBA1D80C7}" srcOrd="0" destOrd="0" presId="urn:microsoft.com/office/officeart/2005/8/layout/vList2"/>
    <dgm:cxn modelId="{E5CD4651-6CCD-41C3-AD14-FE96BB0760E4}" srcId="{1FA53A14-A5D9-4DAF-AB91-B7A7DA8E08D9}" destId="{AA5AC3DD-BD91-4F53-838A-40ADA4B5BBBD}" srcOrd="0" destOrd="0" parTransId="{5463E191-6653-470C-AD48-BEC42FB06CAF}" sibTransId="{E6FC3270-02F7-438B-80A5-37196E78EA20}"/>
    <dgm:cxn modelId="{F4ECA39D-911E-4C58-B33B-F18AEECF3026}" type="presOf" srcId="{0EBD4694-984D-4968-8A3B-033F9A9C397D}" destId="{448F9A1B-073E-4570-94FF-0A803B531054}" srcOrd="0" destOrd="0" presId="urn:microsoft.com/office/officeart/2005/8/layout/vList2"/>
    <dgm:cxn modelId="{A7D2A1C9-25DD-40B0-AD4F-5797D2935951}" type="presOf" srcId="{B7947912-3178-46B2-80A8-F9C989CFC2B9}" destId="{C284C968-9F9A-4526-89E7-CD05AFA21E48}" srcOrd="0" destOrd="0" presId="urn:microsoft.com/office/officeart/2005/8/layout/vList2"/>
    <dgm:cxn modelId="{8DCEBEF2-B162-4D11-9A9B-2FF7CA321F29}" srcId="{1FA53A14-A5D9-4DAF-AB91-B7A7DA8E08D9}" destId="{0EBD4694-984D-4968-8A3B-033F9A9C397D}" srcOrd="1" destOrd="0" parTransId="{1F8DE50B-C629-4C52-B504-C0D8BC50C6ED}" sibTransId="{11B208DA-39A7-4291-AE66-2BCCD6B87F40}"/>
    <dgm:cxn modelId="{4A4B189B-8F05-4116-932C-E1FDC1013775}" type="presParOf" srcId="{9826AB12-62C2-4C21-A628-D5EEBA1D80C7}" destId="{1EF50CB7-0489-45AE-A8E9-EE7815AC570D}" srcOrd="0" destOrd="0" presId="urn:microsoft.com/office/officeart/2005/8/layout/vList2"/>
    <dgm:cxn modelId="{6FA9A061-9F80-49F2-AD74-A7C51AE4E80D}" type="presParOf" srcId="{9826AB12-62C2-4C21-A628-D5EEBA1D80C7}" destId="{A2CEFCCC-A5A1-4016-9B34-0388FC26CBDE}" srcOrd="1" destOrd="0" presId="urn:microsoft.com/office/officeart/2005/8/layout/vList2"/>
    <dgm:cxn modelId="{F527CFC3-D08D-4FF3-AD8A-1731C3812AA5}" type="presParOf" srcId="{9826AB12-62C2-4C21-A628-D5EEBA1D80C7}" destId="{448F9A1B-073E-4570-94FF-0A803B531054}" srcOrd="2" destOrd="0" presId="urn:microsoft.com/office/officeart/2005/8/layout/vList2"/>
    <dgm:cxn modelId="{B3BEB7F5-752C-490B-ADAF-7B755505C5F1}" type="presParOf" srcId="{9826AB12-62C2-4C21-A628-D5EEBA1D80C7}" destId="{6FBEF67E-228A-4180-BA26-9FDACC3F3C3D}" srcOrd="3" destOrd="0" presId="urn:microsoft.com/office/officeart/2005/8/layout/vList2"/>
    <dgm:cxn modelId="{A5064CAD-82C0-4540-A496-D8BE1A290CA4}" type="presParOf" srcId="{9826AB12-62C2-4C21-A628-D5EEBA1D80C7}" destId="{C284C968-9F9A-4526-89E7-CD05AFA21E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9A313-1021-48F2-A749-53E3B575C9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38830B-700C-4458-83AC-414567088494}">
      <dgm:prSet/>
      <dgm:spPr/>
      <dgm:t>
        <a:bodyPr/>
        <a:lstStyle/>
        <a:p>
          <a:r>
            <a:rPr lang="en-US"/>
            <a:t>There are four seasons, Spring, Summer, Fall and Winter but the two we will focus on is Summer and Winter</a:t>
          </a:r>
        </a:p>
      </dgm:t>
    </dgm:pt>
    <dgm:pt modelId="{AFC04487-E4EB-40FC-8472-DE1B0E2B0A4E}" type="parTrans" cxnId="{F4668768-3090-4DB1-A9B9-70FC7392635D}">
      <dgm:prSet/>
      <dgm:spPr/>
      <dgm:t>
        <a:bodyPr/>
        <a:lstStyle/>
        <a:p>
          <a:endParaRPr lang="en-US"/>
        </a:p>
      </dgm:t>
    </dgm:pt>
    <dgm:pt modelId="{C06DCD90-5896-45A0-8951-3640C61B776F}" type="sibTrans" cxnId="{F4668768-3090-4DB1-A9B9-70FC7392635D}">
      <dgm:prSet/>
      <dgm:spPr/>
      <dgm:t>
        <a:bodyPr/>
        <a:lstStyle/>
        <a:p>
          <a:endParaRPr lang="en-US"/>
        </a:p>
      </dgm:t>
    </dgm:pt>
    <dgm:pt modelId="{7903F32F-5A6D-41C3-9F63-246E6AE5F241}">
      <dgm:prSet/>
      <dgm:spPr/>
      <dgm:t>
        <a:bodyPr/>
        <a:lstStyle/>
        <a:p>
          <a:r>
            <a:rPr lang="en-US"/>
            <a:t>Summer </a:t>
          </a:r>
        </a:p>
      </dgm:t>
    </dgm:pt>
    <dgm:pt modelId="{A783A9CE-6196-4265-AAC0-AA928EDCC1B5}" type="parTrans" cxnId="{486AA99A-1B81-4758-A4BE-8E2D15A776ED}">
      <dgm:prSet/>
      <dgm:spPr/>
      <dgm:t>
        <a:bodyPr/>
        <a:lstStyle/>
        <a:p>
          <a:endParaRPr lang="en-US"/>
        </a:p>
      </dgm:t>
    </dgm:pt>
    <dgm:pt modelId="{B171E2D3-845E-4410-840B-4C7CDCE28598}" type="sibTrans" cxnId="{486AA99A-1B81-4758-A4BE-8E2D15A776ED}">
      <dgm:prSet/>
      <dgm:spPr/>
      <dgm:t>
        <a:bodyPr/>
        <a:lstStyle/>
        <a:p>
          <a:endParaRPr lang="en-US"/>
        </a:p>
      </dgm:t>
    </dgm:pt>
    <dgm:pt modelId="{ED7E93D8-0656-4DED-903E-EE4FE14EC0F4}">
      <dgm:prSet/>
      <dgm:spPr/>
      <dgm:t>
        <a:bodyPr/>
        <a:lstStyle/>
        <a:p>
          <a:r>
            <a:rPr lang="en-US"/>
            <a:t>June, July and August</a:t>
          </a:r>
        </a:p>
      </dgm:t>
    </dgm:pt>
    <dgm:pt modelId="{83092E5A-CD89-4CB9-A969-4D5C212D7640}" type="parTrans" cxnId="{601A2BA4-4335-433B-B179-58F9991EF1FC}">
      <dgm:prSet/>
      <dgm:spPr/>
      <dgm:t>
        <a:bodyPr/>
        <a:lstStyle/>
        <a:p>
          <a:endParaRPr lang="en-US"/>
        </a:p>
      </dgm:t>
    </dgm:pt>
    <dgm:pt modelId="{090E6384-D238-41C0-91CF-DD9D313F55C8}" type="sibTrans" cxnId="{601A2BA4-4335-433B-B179-58F9991EF1FC}">
      <dgm:prSet/>
      <dgm:spPr/>
      <dgm:t>
        <a:bodyPr/>
        <a:lstStyle/>
        <a:p>
          <a:endParaRPr lang="en-US"/>
        </a:p>
      </dgm:t>
    </dgm:pt>
    <dgm:pt modelId="{10B86D29-E70A-4FF1-9E90-EB7F871FE31A}">
      <dgm:prSet/>
      <dgm:spPr/>
      <dgm:t>
        <a:bodyPr/>
        <a:lstStyle/>
        <a:p>
          <a:r>
            <a:rPr lang="en-US"/>
            <a:t>Winter</a:t>
          </a:r>
        </a:p>
      </dgm:t>
    </dgm:pt>
    <dgm:pt modelId="{4854369E-EAC2-4C30-ADA5-10302949DA1A}" type="parTrans" cxnId="{4DC0AA16-F675-4799-8DA9-25E4F610D0B5}">
      <dgm:prSet/>
      <dgm:spPr/>
      <dgm:t>
        <a:bodyPr/>
        <a:lstStyle/>
        <a:p>
          <a:endParaRPr lang="en-US"/>
        </a:p>
      </dgm:t>
    </dgm:pt>
    <dgm:pt modelId="{728BA976-8160-415B-9B8D-972E9B378B31}" type="sibTrans" cxnId="{4DC0AA16-F675-4799-8DA9-25E4F610D0B5}">
      <dgm:prSet/>
      <dgm:spPr/>
      <dgm:t>
        <a:bodyPr/>
        <a:lstStyle/>
        <a:p>
          <a:endParaRPr lang="en-US"/>
        </a:p>
      </dgm:t>
    </dgm:pt>
    <dgm:pt modelId="{C8F26157-B02F-450D-B9BD-97875740DF72}">
      <dgm:prSet/>
      <dgm:spPr/>
      <dgm:t>
        <a:bodyPr/>
        <a:lstStyle/>
        <a:p>
          <a:r>
            <a:rPr lang="en-US"/>
            <a:t>December, January and February </a:t>
          </a:r>
        </a:p>
      </dgm:t>
    </dgm:pt>
    <dgm:pt modelId="{390756F8-A73A-4E1C-91ED-2E05EB129F2B}" type="parTrans" cxnId="{41525D7A-4D54-4445-9B8C-62FF667146A0}">
      <dgm:prSet/>
      <dgm:spPr/>
      <dgm:t>
        <a:bodyPr/>
        <a:lstStyle/>
        <a:p>
          <a:endParaRPr lang="en-US"/>
        </a:p>
      </dgm:t>
    </dgm:pt>
    <dgm:pt modelId="{C5CBF285-C205-426D-B48D-1A3F3AB04460}" type="sibTrans" cxnId="{41525D7A-4D54-4445-9B8C-62FF667146A0}">
      <dgm:prSet/>
      <dgm:spPr/>
      <dgm:t>
        <a:bodyPr/>
        <a:lstStyle/>
        <a:p>
          <a:endParaRPr lang="en-US"/>
        </a:p>
      </dgm:t>
    </dgm:pt>
    <dgm:pt modelId="{1DEC2334-2843-4129-AEB3-15BEB972809A}" type="pres">
      <dgm:prSet presAssocID="{9D49A313-1021-48F2-A749-53E3B575C90A}" presName="root" presStyleCnt="0">
        <dgm:presLayoutVars>
          <dgm:dir/>
          <dgm:resizeHandles val="exact"/>
        </dgm:presLayoutVars>
      </dgm:prSet>
      <dgm:spPr/>
    </dgm:pt>
    <dgm:pt modelId="{9B472B87-C3B6-42B8-ACEE-BE1E5FD9526D}" type="pres">
      <dgm:prSet presAssocID="{2C38830B-700C-4458-83AC-414567088494}" presName="compNode" presStyleCnt="0"/>
      <dgm:spPr/>
    </dgm:pt>
    <dgm:pt modelId="{3E7194E4-AA96-4CA0-AA24-20162BEE92B4}" type="pres">
      <dgm:prSet presAssocID="{2C38830B-700C-4458-83AC-414567088494}" presName="bgRect" presStyleLbl="bgShp" presStyleIdx="0" presStyleCnt="3"/>
      <dgm:spPr/>
    </dgm:pt>
    <dgm:pt modelId="{C251D35E-2A6C-4E31-B6F7-6C55559F8E82}" type="pres">
      <dgm:prSet presAssocID="{2C38830B-700C-4458-83AC-414567088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1075E93-7E7B-4B58-AB82-E502FAA5C0BB}" type="pres">
      <dgm:prSet presAssocID="{2C38830B-700C-4458-83AC-414567088494}" presName="spaceRect" presStyleCnt="0"/>
      <dgm:spPr/>
    </dgm:pt>
    <dgm:pt modelId="{1A533C5B-4391-4C1D-895C-A7F4F1F94093}" type="pres">
      <dgm:prSet presAssocID="{2C38830B-700C-4458-83AC-414567088494}" presName="parTx" presStyleLbl="revTx" presStyleIdx="0" presStyleCnt="5">
        <dgm:presLayoutVars>
          <dgm:chMax val="0"/>
          <dgm:chPref val="0"/>
        </dgm:presLayoutVars>
      </dgm:prSet>
      <dgm:spPr/>
    </dgm:pt>
    <dgm:pt modelId="{F22FCF28-1C3C-4D5C-BF6D-EAD8708AEC2C}" type="pres">
      <dgm:prSet presAssocID="{C06DCD90-5896-45A0-8951-3640C61B776F}" presName="sibTrans" presStyleCnt="0"/>
      <dgm:spPr/>
    </dgm:pt>
    <dgm:pt modelId="{CCE5E722-F215-4720-9B68-479290AE016E}" type="pres">
      <dgm:prSet presAssocID="{7903F32F-5A6D-41C3-9F63-246E6AE5F241}" presName="compNode" presStyleCnt="0"/>
      <dgm:spPr/>
    </dgm:pt>
    <dgm:pt modelId="{8B2377F3-80DB-4CBD-9B1F-C0B70EA2BB82}" type="pres">
      <dgm:prSet presAssocID="{7903F32F-5A6D-41C3-9F63-246E6AE5F241}" presName="bgRect" presStyleLbl="bgShp" presStyleIdx="1" presStyleCnt="3"/>
      <dgm:spPr/>
    </dgm:pt>
    <dgm:pt modelId="{4AC6A56C-550B-44BA-BB19-6030E12ABDCD}" type="pres">
      <dgm:prSet presAssocID="{7903F32F-5A6D-41C3-9F63-246E6AE5F2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30B8DAC9-A5E0-46BC-A5D2-295184631B36}" type="pres">
      <dgm:prSet presAssocID="{7903F32F-5A6D-41C3-9F63-246E6AE5F241}" presName="spaceRect" presStyleCnt="0"/>
      <dgm:spPr/>
    </dgm:pt>
    <dgm:pt modelId="{39B60741-E7BD-42F6-8703-652B15EEE30A}" type="pres">
      <dgm:prSet presAssocID="{7903F32F-5A6D-41C3-9F63-246E6AE5F241}" presName="parTx" presStyleLbl="revTx" presStyleIdx="1" presStyleCnt="5">
        <dgm:presLayoutVars>
          <dgm:chMax val="0"/>
          <dgm:chPref val="0"/>
        </dgm:presLayoutVars>
      </dgm:prSet>
      <dgm:spPr/>
    </dgm:pt>
    <dgm:pt modelId="{E66F008B-A02B-497E-AB23-387595A17988}" type="pres">
      <dgm:prSet presAssocID="{7903F32F-5A6D-41C3-9F63-246E6AE5F241}" presName="desTx" presStyleLbl="revTx" presStyleIdx="2" presStyleCnt="5">
        <dgm:presLayoutVars/>
      </dgm:prSet>
      <dgm:spPr/>
    </dgm:pt>
    <dgm:pt modelId="{73ACC091-CEA6-403F-BCD9-D0F077F80EA2}" type="pres">
      <dgm:prSet presAssocID="{B171E2D3-845E-4410-840B-4C7CDCE28598}" presName="sibTrans" presStyleCnt="0"/>
      <dgm:spPr/>
    </dgm:pt>
    <dgm:pt modelId="{4374131A-4D0D-418C-B41E-A91559E844C3}" type="pres">
      <dgm:prSet presAssocID="{10B86D29-E70A-4FF1-9E90-EB7F871FE31A}" presName="compNode" presStyleCnt="0"/>
      <dgm:spPr/>
    </dgm:pt>
    <dgm:pt modelId="{DD5E1223-A3D9-403B-8F7C-D5C05C3F03F2}" type="pres">
      <dgm:prSet presAssocID="{10B86D29-E70A-4FF1-9E90-EB7F871FE31A}" presName="bgRect" presStyleLbl="bgShp" presStyleIdx="2" presStyleCnt="3"/>
      <dgm:spPr/>
    </dgm:pt>
    <dgm:pt modelId="{6F354270-2C75-46FD-91DC-7EDB1063D158}" type="pres">
      <dgm:prSet presAssocID="{10B86D29-E70A-4FF1-9E90-EB7F871FE3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167C8AFD-00A2-4138-82A6-199F61B5670C}" type="pres">
      <dgm:prSet presAssocID="{10B86D29-E70A-4FF1-9E90-EB7F871FE31A}" presName="spaceRect" presStyleCnt="0"/>
      <dgm:spPr/>
    </dgm:pt>
    <dgm:pt modelId="{E37EFFCC-CB16-4CDA-B718-00E4BFB0203E}" type="pres">
      <dgm:prSet presAssocID="{10B86D29-E70A-4FF1-9E90-EB7F871FE31A}" presName="parTx" presStyleLbl="revTx" presStyleIdx="3" presStyleCnt="5">
        <dgm:presLayoutVars>
          <dgm:chMax val="0"/>
          <dgm:chPref val="0"/>
        </dgm:presLayoutVars>
      </dgm:prSet>
      <dgm:spPr/>
    </dgm:pt>
    <dgm:pt modelId="{6AE65361-7C87-4D80-92F9-910E80E81E8C}" type="pres">
      <dgm:prSet presAssocID="{10B86D29-E70A-4FF1-9E90-EB7F871FE31A}" presName="desTx" presStyleLbl="revTx" presStyleIdx="4" presStyleCnt="5">
        <dgm:presLayoutVars/>
      </dgm:prSet>
      <dgm:spPr/>
    </dgm:pt>
  </dgm:ptLst>
  <dgm:cxnLst>
    <dgm:cxn modelId="{7CA02702-5959-4506-A480-81824C33BCBA}" type="presOf" srcId="{7903F32F-5A6D-41C3-9F63-246E6AE5F241}" destId="{39B60741-E7BD-42F6-8703-652B15EEE30A}" srcOrd="0" destOrd="0" presId="urn:microsoft.com/office/officeart/2018/2/layout/IconVerticalSolidList"/>
    <dgm:cxn modelId="{4DC0AA16-F675-4799-8DA9-25E4F610D0B5}" srcId="{9D49A313-1021-48F2-A749-53E3B575C90A}" destId="{10B86D29-E70A-4FF1-9E90-EB7F871FE31A}" srcOrd="2" destOrd="0" parTransId="{4854369E-EAC2-4C30-ADA5-10302949DA1A}" sibTransId="{728BA976-8160-415B-9B8D-972E9B378B31}"/>
    <dgm:cxn modelId="{A0E45134-DD6C-444D-9F00-B6497CD1E99B}" type="presOf" srcId="{9D49A313-1021-48F2-A749-53E3B575C90A}" destId="{1DEC2334-2843-4129-AEB3-15BEB972809A}" srcOrd="0" destOrd="0" presId="urn:microsoft.com/office/officeart/2018/2/layout/IconVerticalSolidList"/>
    <dgm:cxn modelId="{291E3D61-3E32-4686-8A74-5FA80DD81722}" type="presOf" srcId="{ED7E93D8-0656-4DED-903E-EE4FE14EC0F4}" destId="{E66F008B-A02B-497E-AB23-387595A17988}" srcOrd="0" destOrd="0" presId="urn:microsoft.com/office/officeart/2018/2/layout/IconVerticalSolidList"/>
    <dgm:cxn modelId="{F4668768-3090-4DB1-A9B9-70FC7392635D}" srcId="{9D49A313-1021-48F2-A749-53E3B575C90A}" destId="{2C38830B-700C-4458-83AC-414567088494}" srcOrd="0" destOrd="0" parTransId="{AFC04487-E4EB-40FC-8472-DE1B0E2B0A4E}" sibTransId="{C06DCD90-5896-45A0-8951-3640C61B776F}"/>
    <dgm:cxn modelId="{8AF1FF50-E9D3-448D-8921-B8C164BE5220}" type="presOf" srcId="{2C38830B-700C-4458-83AC-414567088494}" destId="{1A533C5B-4391-4C1D-895C-A7F4F1F94093}" srcOrd="0" destOrd="0" presId="urn:microsoft.com/office/officeart/2018/2/layout/IconVerticalSolidList"/>
    <dgm:cxn modelId="{41525D7A-4D54-4445-9B8C-62FF667146A0}" srcId="{10B86D29-E70A-4FF1-9E90-EB7F871FE31A}" destId="{C8F26157-B02F-450D-B9BD-97875740DF72}" srcOrd="0" destOrd="0" parTransId="{390756F8-A73A-4E1C-91ED-2E05EB129F2B}" sibTransId="{C5CBF285-C205-426D-B48D-1A3F3AB04460}"/>
    <dgm:cxn modelId="{486AA99A-1B81-4758-A4BE-8E2D15A776ED}" srcId="{9D49A313-1021-48F2-A749-53E3B575C90A}" destId="{7903F32F-5A6D-41C3-9F63-246E6AE5F241}" srcOrd="1" destOrd="0" parTransId="{A783A9CE-6196-4265-AAC0-AA928EDCC1B5}" sibTransId="{B171E2D3-845E-4410-840B-4C7CDCE28598}"/>
    <dgm:cxn modelId="{38A3BAA0-5C14-454E-B232-6918BAF721C7}" type="presOf" srcId="{10B86D29-E70A-4FF1-9E90-EB7F871FE31A}" destId="{E37EFFCC-CB16-4CDA-B718-00E4BFB0203E}" srcOrd="0" destOrd="0" presId="urn:microsoft.com/office/officeart/2018/2/layout/IconVerticalSolidList"/>
    <dgm:cxn modelId="{601A2BA4-4335-433B-B179-58F9991EF1FC}" srcId="{7903F32F-5A6D-41C3-9F63-246E6AE5F241}" destId="{ED7E93D8-0656-4DED-903E-EE4FE14EC0F4}" srcOrd="0" destOrd="0" parTransId="{83092E5A-CD89-4CB9-A969-4D5C212D7640}" sibTransId="{090E6384-D238-41C0-91CF-DD9D313F55C8}"/>
    <dgm:cxn modelId="{B3E874CD-6ED9-41E9-BBA5-C46086ADDC23}" type="presOf" srcId="{C8F26157-B02F-450D-B9BD-97875740DF72}" destId="{6AE65361-7C87-4D80-92F9-910E80E81E8C}" srcOrd="0" destOrd="0" presId="urn:microsoft.com/office/officeart/2018/2/layout/IconVerticalSolidList"/>
    <dgm:cxn modelId="{CE220591-5174-444B-9461-383DF9E46715}" type="presParOf" srcId="{1DEC2334-2843-4129-AEB3-15BEB972809A}" destId="{9B472B87-C3B6-42B8-ACEE-BE1E5FD9526D}" srcOrd="0" destOrd="0" presId="urn:microsoft.com/office/officeart/2018/2/layout/IconVerticalSolidList"/>
    <dgm:cxn modelId="{A3E18CB3-042F-4374-9A02-0B4038D102E9}" type="presParOf" srcId="{9B472B87-C3B6-42B8-ACEE-BE1E5FD9526D}" destId="{3E7194E4-AA96-4CA0-AA24-20162BEE92B4}" srcOrd="0" destOrd="0" presId="urn:microsoft.com/office/officeart/2018/2/layout/IconVerticalSolidList"/>
    <dgm:cxn modelId="{585101E0-4C69-40DC-A8A3-F14DC94684D6}" type="presParOf" srcId="{9B472B87-C3B6-42B8-ACEE-BE1E5FD9526D}" destId="{C251D35E-2A6C-4E31-B6F7-6C55559F8E82}" srcOrd="1" destOrd="0" presId="urn:microsoft.com/office/officeart/2018/2/layout/IconVerticalSolidList"/>
    <dgm:cxn modelId="{D65DCB77-3C21-4197-AAB9-9D033C3FF509}" type="presParOf" srcId="{9B472B87-C3B6-42B8-ACEE-BE1E5FD9526D}" destId="{D1075E93-7E7B-4B58-AB82-E502FAA5C0BB}" srcOrd="2" destOrd="0" presId="urn:microsoft.com/office/officeart/2018/2/layout/IconVerticalSolidList"/>
    <dgm:cxn modelId="{9AA61C35-D4DD-4C4D-9352-5E5D584DABE5}" type="presParOf" srcId="{9B472B87-C3B6-42B8-ACEE-BE1E5FD9526D}" destId="{1A533C5B-4391-4C1D-895C-A7F4F1F94093}" srcOrd="3" destOrd="0" presId="urn:microsoft.com/office/officeart/2018/2/layout/IconVerticalSolidList"/>
    <dgm:cxn modelId="{27ECFA3D-1318-4E69-A14C-0B2EDDF59317}" type="presParOf" srcId="{1DEC2334-2843-4129-AEB3-15BEB972809A}" destId="{F22FCF28-1C3C-4D5C-BF6D-EAD8708AEC2C}" srcOrd="1" destOrd="0" presId="urn:microsoft.com/office/officeart/2018/2/layout/IconVerticalSolidList"/>
    <dgm:cxn modelId="{3B3627BC-481E-4B2A-B4CB-D9E98448099C}" type="presParOf" srcId="{1DEC2334-2843-4129-AEB3-15BEB972809A}" destId="{CCE5E722-F215-4720-9B68-479290AE016E}" srcOrd="2" destOrd="0" presId="urn:microsoft.com/office/officeart/2018/2/layout/IconVerticalSolidList"/>
    <dgm:cxn modelId="{E8C3F97F-C2A9-4C5D-AEFD-89C4B7E3AFE1}" type="presParOf" srcId="{CCE5E722-F215-4720-9B68-479290AE016E}" destId="{8B2377F3-80DB-4CBD-9B1F-C0B70EA2BB82}" srcOrd="0" destOrd="0" presId="urn:microsoft.com/office/officeart/2018/2/layout/IconVerticalSolidList"/>
    <dgm:cxn modelId="{53FC6524-A707-4518-A3EB-E97588B12AFB}" type="presParOf" srcId="{CCE5E722-F215-4720-9B68-479290AE016E}" destId="{4AC6A56C-550B-44BA-BB19-6030E12ABDCD}" srcOrd="1" destOrd="0" presId="urn:microsoft.com/office/officeart/2018/2/layout/IconVerticalSolidList"/>
    <dgm:cxn modelId="{8C21AB4C-0EC8-4888-AE45-3DE69F523A1D}" type="presParOf" srcId="{CCE5E722-F215-4720-9B68-479290AE016E}" destId="{30B8DAC9-A5E0-46BC-A5D2-295184631B36}" srcOrd="2" destOrd="0" presId="urn:microsoft.com/office/officeart/2018/2/layout/IconVerticalSolidList"/>
    <dgm:cxn modelId="{8385B003-16F6-4A20-B281-C09D20280F3D}" type="presParOf" srcId="{CCE5E722-F215-4720-9B68-479290AE016E}" destId="{39B60741-E7BD-42F6-8703-652B15EEE30A}" srcOrd="3" destOrd="0" presId="urn:microsoft.com/office/officeart/2018/2/layout/IconVerticalSolidList"/>
    <dgm:cxn modelId="{29D23665-7206-477F-9F33-90B810E2D1FB}" type="presParOf" srcId="{CCE5E722-F215-4720-9B68-479290AE016E}" destId="{E66F008B-A02B-497E-AB23-387595A17988}" srcOrd="4" destOrd="0" presId="urn:microsoft.com/office/officeart/2018/2/layout/IconVerticalSolidList"/>
    <dgm:cxn modelId="{0789E272-474D-47DE-A515-AA16879B1339}" type="presParOf" srcId="{1DEC2334-2843-4129-AEB3-15BEB972809A}" destId="{73ACC091-CEA6-403F-BCD9-D0F077F80EA2}" srcOrd="3" destOrd="0" presId="urn:microsoft.com/office/officeart/2018/2/layout/IconVerticalSolidList"/>
    <dgm:cxn modelId="{EB196C8A-913D-49CD-8E1D-E684B6DEC4B8}" type="presParOf" srcId="{1DEC2334-2843-4129-AEB3-15BEB972809A}" destId="{4374131A-4D0D-418C-B41E-A91559E844C3}" srcOrd="4" destOrd="0" presId="urn:microsoft.com/office/officeart/2018/2/layout/IconVerticalSolidList"/>
    <dgm:cxn modelId="{72A09578-8AD7-4AAC-A5ED-B87C586A453F}" type="presParOf" srcId="{4374131A-4D0D-418C-B41E-A91559E844C3}" destId="{DD5E1223-A3D9-403B-8F7C-D5C05C3F03F2}" srcOrd="0" destOrd="0" presId="urn:microsoft.com/office/officeart/2018/2/layout/IconVerticalSolidList"/>
    <dgm:cxn modelId="{852010A1-2707-4961-A28F-657E1B32110C}" type="presParOf" srcId="{4374131A-4D0D-418C-B41E-A91559E844C3}" destId="{6F354270-2C75-46FD-91DC-7EDB1063D158}" srcOrd="1" destOrd="0" presId="urn:microsoft.com/office/officeart/2018/2/layout/IconVerticalSolidList"/>
    <dgm:cxn modelId="{FDA6B238-BF84-4668-AAD4-96572CF3FCAE}" type="presParOf" srcId="{4374131A-4D0D-418C-B41E-A91559E844C3}" destId="{167C8AFD-00A2-4138-82A6-199F61B5670C}" srcOrd="2" destOrd="0" presId="urn:microsoft.com/office/officeart/2018/2/layout/IconVerticalSolidList"/>
    <dgm:cxn modelId="{FAB6DE16-A965-4392-8822-16F716387DF8}" type="presParOf" srcId="{4374131A-4D0D-418C-B41E-A91559E844C3}" destId="{E37EFFCC-CB16-4CDA-B718-00E4BFB0203E}" srcOrd="3" destOrd="0" presId="urn:microsoft.com/office/officeart/2018/2/layout/IconVerticalSolidList"/>
    <dgm:cxn modelId="{B64AB642-4B6A-4FCF-9E2D-D05806D5EDAC}" type="presParOf" srcId="{4374131A-4D0D-418C-B41E-A91559E844C3}" destId="{6AE65361-7C87-4D80-92F9-910E80E81E8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E742B3-C1FB-4B2A-8DF0-117F1D9DFC8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8AD467-08DE-41F9-9034-3842D26BDA3C}">
      <dgm:prSet/>
      <dgm:spPr/>
      <dgm:t>
        <a:bodyPr/>
        <a:lstStyle/>
        <a:p>
          <a:r>
            <a:rPr lang="en-US"/>
            <a:t>How we determine how many babies was conceived during a particular season </a:t>
          </a:r>
        </a:p>
      </dgm:t>
    </dgm:pt>
    <dgm:pt modelId="{44A13856-2A50-4387-9295-0630ED734233}" type="parTrans" cxnId="{00259AFE-790F-45CD-8ABF-60BBABBCFAB8}">
      <dgm:prSet/>
      <dgm:spPr/>
      <dgm:t>
        <a:bodyPr/>
        <a:lstStyle/>
        <a:p>
          <a:endParaRPr lang="en-US"/>
        </a:p>
      </dgm:t>
    </dgm:pt>
    <dgm:pt modelId="{9B19A9C7-4364-4A6D-9BD8-8B1DF2B290CB}" type="sibTrans" cxnId="{00259AFE-790F-45CD-8ABF-60BBABBCFAB8}">
      <dgm:prSet/>
      <dgm:spPr/>
      <dgm:t>
        <a:bodyPr/>
        <a:lstStyle/>
        <a:p>
          <a:endParaRPr lang="en-US"/>
        </a:p>
      </dgm:t>
    </dgm:pt>
    <dgm:pt modelId="{86ADFFD0-45FE-4AB0-AC09-D069A9734638}">
      <dgm:prSet/>
      <dgm:spPr/>
      <dgm:t>
        <a:bodyPr/>
        <a:lstStyle/>
        <a:p>
          <a:r>
            <a:rPr lang="en-US"/>
            <a:t>Determine the months of that season</a:t>
          </a:r>
        </a:p>
      </dgm:t>
    </dgm:pt>
    <dgm:pt modelId="{050037BB-9259-48D1-92B9-F84E13729E81}" type="parTrans" cxnId="{A35BD19B-C6D7-46DC-A5EF-81A4618B0908}">
      <dgm:prSet/>
      <dgm:spPr/>
      <dgm:t>
        <a:bodyPr/>
        <a:lstStyle/>
        <a:p>
          <a:endParaRPr lang="en-US"/>
        </a:p>
      </dgm:t>
    </dgm:pt>
    <dgm:pt modelId="{D444C82D-D0A9-4F88-AAD4-2A59C650F818}" type="sibTrans" cxnId="{A35BD19B-C6D7-46DC-A5EF-81A4618B0908}">
      <dgm:prSet/>
      <dgm:spPr/>
      <dgm:t>
        <a:bodyPr/>
        <a:lstStyle/>
        <a:p>
          <a:endParaRPr lang="en-US"/>
        </a:p>
      </dgm:t>
    </dgm:pt>
    <dgm:pt modelId="{0BE99D98-926D-43FD-8F66-6CA0422945FC}">
      <dgm:prSet/>
      <dgm:spPr/>
      <dgm:t>
        <a:bodyPr/>
        <a:lstStyle/>
        <a:p>
          <a:r>
            <a:rPr lang="en-US"/>
            <a:t>Add nine months to the 1</a:t>
          </a:r>
          <a:r>
            <a:rPr lang="en-US" baseline="30000"/>
            <a:t>st</a:t>
          </a:r>
          <a:r>
            <a:rPr lang="en-US"/>
            <a:t> date of the season and nine months to the last day of the season to get the Due date range (or use a conception data calculator) </a:t>
          </a:r>
        </a:p>
      </dgm:t>
    </dgm:pt>
    <dgm:pt modelId="{0183AA1A-6F14-4EF4-A3EF-03F5FE820414}" type="parTrans" cxnId="{73BD4914-DA5D-4DE1-8401-BF4E4F27DE3F}">
      <dgm:prSet/>
      <dgm:spPr/>
      <dgm:t>
        <a:bodyPr/>
        <a:lstStyle/>
        <a:p>
          <a:endParaRPr lang="en-US"/>
        </a:p>
      </dgm:t>
    </dgm:pt>
    <dgm:pt modelId="{C4915753-E62C-4F4C-813E-F41A99C41AC6}" type="sibTrans" cxnId="{73BD4914-DA5D-4DE1-8401-BF4E4F27DE3F}">
      <dgm:prSet/>
      <dgm:spPr/>
      <dgm:t>
        <a:bodyPr/>
        <a:lstStyle/>
        <a:p>
          <a:endParaRPr lang="en-US"/>
        </a:p>
      </dgm:t>
    </dgm:pt>
    <dgm:pt modelId="{CAB56FBF-8BC2-408D-9EEB-7444B473ABCB}">
      <dgm:prSet/>
      <dgm:spPr/>
      <dgm:t>
        <a:bodyPr/>
        <a:lstStyle/>
        <a:p>
          <a:r>
            <a:rPr lang="en-US"/>
            <a:t>By working backwards, we can have a great estimate on the conception amount for that season.</a:t>
          </a:r>
        </a:p>
      </dgm:t>
    </dgm:pt>
    <dgm:pt modelId="{23E61575-9C8D-4643-AD78-69ACB6960116}" type="parTrans" cxnId="{77590F7D-DAB9-48BE-AF23-F5E755B9FE6F}">
      <dgm:prSet/>
      <dgm:spPr/>
      <dgm:t>
        <a:bodyPr/>
        <a:lstStyle/>
        <a:p>
          <a:endParaRPr lang="en-US"/>
        </a:p>
      </dgm:t>
    </dgm:pt>
    <dgm:pt modelId="{2603E333-FA3F-4FA1-BEA7-C35A95422664}" type="sibTrans" cxnId="{77590F7D-DAB9-48BE-AF23-F5E755B9FE6F}">
      <dgm:prSet/>
      <dgm:spPr/>
      <dgm:t>
        <a:bodyPr/>
        <a:lstStyle/>
        <a:p>
          <a:endParaRPr lang="en-US"/>
        </a:p>
      </dgm:t>
    </dgm:pt>
    <dgm:pt modelId="{347BF1FE-588F-449C-83FE-31F6743B9115}" type="pres">
      <dgm:prSet presAssocID="{2DE742B3-C1FB-4B2A-8DF0-117F1D9DFC88}" presName="diagram" presStyleCnt="0">
        <dgm:presLayoutVars>
          <dgm:dir/>
          <dgm:resizeHandles val="exact"/>
        </dgm:presLayoutVars>
      </dgm:prSet>
      <dgm:spPr/>
    </dgm:pt>
    <dgm:pt modelId="{704C61C3-40E8-4F14-9985-33A8D5DE420A}" type="pres">
      <dgm:prSet presAssocID="{0A8AD467-08DE-41F9-9034-3842D26BDA3C}" presName="node" presStyleLbl="node1" presStyleIdx="0" presStyleCnt="4">
        <dgm:presLayoutVars>
          <dgm:bulletEnabled val="1"/>
        </dgm:presLayoutVars>
      </dgm:prSet>
      <dgm:spPr/>
    </dgm:pt>
    <dgm:pt modelId="{AC88A4A6-0AE2-4DBE-8280-A268C6BE1E76}" type="pres">
      <dgm:prSet presAssocID="{9B19A9C7-4364-4A6D-9BD8-8B1DF2B290CB}" presName="sibTrans" presStyleLbl="sibTrans2D1" presStyleIdx="0" presStyleCnt="3"/>
      <dgm:spPr/>
    </dgm:pt>
    <dgm:pt modelId="{6A7BED61-49EC-497E-89F0-E6A7965076C2}" type="pres">
      <dgm:prSet presAssocID="{9B19A9C7-4364-4A6D-9BD8-8B1DF2B290CB}" presName="connectorText" presStyleLbl="sibTrans2D1" presStyleIdx="0" presStyleCnt="3"/>
      <dgm:spPr/>
    </dgm:pt>
    <dgm:pt modelId="{9A891413-8134-4A73-B0C3-8CB35B933248}" type="pres">
      <dgm:prSet presAssocID="{86ADFFD0-45FE-4AB0-AC09-D069A9734638}" presName="node" presStyleLbl="node1" presStyleIdx="1" presStyleCnt="4">
        <dgm:presLayoutVars>
          <dgm:bulletEnabled val="1"/>
        </dgm:presLayoutVars>
      </dgm:prSet>
      <dgm:spPr/>
    </dgm:pt>
    <dgm:pt modelId="{CEE5AA90-D8F1-46D8-99B5-3A6416E8672B}" type="pres">
      <dgm:prSet presAssocID="{D444C82D-D0A9-4F88-AAD4-2A59C650F818}" presName="sibTrans" presStyleLbl="sibTrans2D1" presStyleIdx="1" presStyleCnt="3"/>
      <dgm:spPr/>
    </dgm:pt>
    <dgm:pt modelId="{61FC460F-7ABE-4CF5-B52F-66C331C4AC20}" type="pres">
      <dgm:prSet presAssocID="{D444C82D-D0A9-4F88-AAD4-2A59C650F818}" presName="connectorText" presStyleLbl="sibTrans2D1" presStyleIdx="1" presStyleCnt="3"/>
      <dgm:spPr/>
    </dgm:pt>
    <dgm:pt modelId="{7C67ACA7-C47B-4D70-9C41-BABCC7314A09}" type="pres">
      <dgm:prSet presAssocID="{0BE99D98-926D-43FD-8F66-6CA0422945FC}" presName="node" presStyleLbl="node1" presStyleIdx="2" presStyleCnt="4">
        <dgm:presLayoutVars>
          <dgm:bulletEnabled val="1"/>
        </dgm:presLayoutVars>
      </dgm:prSet>
      <dgm:spPr/>
    </dgm:pt>
    <dgm:pt modelId="{7F4AF930-5A82-4870-B27D-F554CCCE8E3E}" type="pres">
      <dgm:prSet presAssocID="{C4915753-E62C-4F4C-813E-F41A99C41AC6}" presName="sibTrans" presStyleLbl="sibTrans2D1" presStyleIdx="2" presStyleCnt="3"/>
      <dgm:spPr/>
    </dgm:pt>
    <dgm:pt modelId="{99690D35-31FB-4946-AB47-990FB2C0780E}" type="pres">
      <dgm:prSet presAssocID="{C4915753-E62C-4F4C-813E-F41A99C41AC6}" presName="connectorText" presStyleLbl="sibTrans2D1" presStyleIdx="2" presStyleCnt="3"/>
      <dgm:spPr/>
    </dgm:pt>
    <dgm:pt modelId="{78958E05-E467-4743-90E7-0BF401935DA6}" type="pres">
      <dgm:prSet presAssocID="{CAB56FBF-8BC2-408D-9EEB-7444B473ABCB}" presName="node" presStyleLbl="node1" presStyleIdx="3" presStyleCnt="4">
        <dgm:presLayoutVars>
          <dgm:bulletEnabled val="1"/>
        </dgm:presLayoutVars>
      </dgm:prSet>
      <dgm:spPr/>
    </dgm:pt>
  </dgm:ptLst>
  <dgm:cxnLst>
    <dgm:cxn modelId="{4A130710-E3E3-46E0-9E85-3132786A5690}" type="presOf" srcId="{2DE742B3-C1FB-4B2A-8DF0-117F1D9DFC88}" destId="{347BF1FE-588F-449C-83FE-31F6743B9115}" srcOrd="0" destOrd="0" presId="urn:microsoft.com/office/officeart/2005/8/layout/process5"/>
    <dgm:cxn modelId="{73BD4914-DA5D-4DE1-8401-BF4E4F27DE3F}" srcId="{2DE742B3-C1FB-4B2A-8DF0-117F1D9DFC88}" destId="{0BE99D98-926D-43FD-8F66-6CA0422945FC}" srcOrd="2" destOrd="0" parTransId="{0183AA1A-6F14-4EF4-A3EF-03F5FE820414}" sibTransId="{C4915753-E62C-4F4C-813E-F41A99C41AC6}"/>
    <dgm:cxn modelId="{67BBA52D-81E5-45D7-A3EC-B470077BEBC5}" type="presOf" srcId="{CAB56FBF-8BC2-408D-9EEB-7444B473ABCB}" destId="{78958E05-E467-4743-90E7-0BF401935DA6}" srcOrd="0" destOrd="0" presId="urn:microsoft.com/office/officeart/2005/8/layout/process5"/>
    <dgm:cxn modelId="{98711A32-65FE-4749-864A-E72E14EFC4D8}" type="presOf" srcId="{9B19A9C7-4364-4A6D-9BD8-8B1DF2B290CB}" destId="{AC88A4A6-0AE2-4DBE-8280-A268C6BE1E76}" srcOrd="0" destOrd="0" presId="urn:microsoft.com/office/officeart/2005/8/layout/process5"/>
    <dgm:cxn modelId="{9FB93534-D278-45A4-BFB7-95BF232D1A39}" type="presOf" srcId="{86ADFFD0-45FE-4AB0-AC09-D069A9734638}" destId="{9A891413-8134-4A73-B0C3-8CB35B933248}" srcOrd="0" destOrd="0" presId="urn:microsoft.com/office/officeart/2005/8/layout/process5"/>
    <dgm:cxn modelId="{BD281860-9CA1-48C4-83DE-77D310CA655A}" type="presOf" srcId="{9B19A9C7-4364-4A6D-9BD8-8B1DF2B290CB}" destId="{6A7BED61-49EC-497E-89F0-E6A7965076C2}" srcOrd="1" destOrd="0" presId="urn:microsoft.com/office/officeart/2005/8/layout/process5"/>
    <dgm:cxn modelId="{86D2B964-BC6F-4735-80ED-8C84C7B12365}" type="presOf" srcId="{C4915753-E62C-4F4C-813E-F41A99C41AC6}" destId="{99690D35-31FB-4946-AB47-990FB2C0780E}" srcOrd="1" destOrd="0" presId="urn:microsoft.com/office/officeart/2005/8/layout/process5"/>
    <dgm:cxn modelId="{3855AD4D-2E22-49CD-8E0F-A44041BF0CF3}" type="presOf" srcId="{D444C82D-D0A9-4F88-AAD4-2A59C650F818}" destId="{61FC460F-7ABE-4CF5-B52F-66C331C4AC20}" srcOrd="1" destOrd="0" presId="urn:microsoft.com/office/officeart/2005/8/layout/process5"/>
    <dgm:cxn modelId="{B2FCF94D-453B-4E7A-97BE-8A1307A859E3}" type="presOf" srcId="{D444C82D-D0A9-4F88-AAD4-2A59C650F818}" destId="{CEE5AA90-D8F1-46D8-99B5-3A6416E8672B}" srcOrd="0" destOrd="0" presId="urn:microsoft.com/office/officeart/2005/8/layout/process5"/>
    <dgm:cxn modelId="{1395B172-E43C-4262-A0DA-1AA74C102259}" type="presOf" srcId="{0A8AD467-08DE-41F9-9034-3842D26BDA3C}" destId="{704C61C3-40E8-4F14-9985-33A8D5DE420A}" srcOrd="0" destOrd="0" presId="urn:microsoft.com/office/officeart/2005/8/layout/process5"/>
    <dgm:cxn modelId="{77590F7D-DAB9-48BE-AF23-F5E755B9FE6F}" srcId="{2DE742B3-C1FB-4B2A-8DF0-117F1D9DFC88}" destId="{CAB56FBF-8BC2-408D-9EEB-7444B473ABCB}" srcOrd="3" destOrd="0" parTransId="{23E61575-9C8D-4643-AD78-69ACB6960116}" sibTransId="{2603E333-FA3F-4FA1-BEA7-C35A95422664}"/>
    <dgm:cxn modelId="{FACCCE95-DDB6-4815-B1ED-BF99AB6115C4}" type="presOf" srcId="{0BE99D98-926D-43FD-8F66-6CA0422945FC}" destId="{7C67ACA7-C47B-4D70-9C41-BABCC7314A09}" srcOrd="0" destOrd="0" presId="urn:microsoft.com/office/officeart/2005/8/layout/process5"/>
    <dgm:cxn modelId="{A35BD19B-C6D7-46DC-A5EF-81A4618B0908}" srcId="{2DE742B3-C1FB-4B2A-8DF0-117F1D9DFC88}" destId="{86ADFFD0-45FE-4AB0-AC09-D069A9734638}" srcOrd="1" destOrd="0" parTransId="{050037BB-9259-48D1-92B9-F84E13729E81}" sibTransId="{D444C82D-D0A9-4F88-AAD4-2A59C650F818}"/>
    <dgm:cxn modelId="{2D6DA2B1-FFAE-4218-B3E3-5DC4A148D929}" type="presOf" srcId="{C4915753-E62C-4F4C-813E-F41A99C41AC6}" destId="{7F4AF930-5A82-4870-B27D-F554CCCE8E3E}" srcOrd="0" destOrd="0" presId="urn:microsoft.com/office/officeart/2005/8/layout/process5"/>
    <dgm:cxn modelId="{00259AFE-790F-45CD-8ABF-60BBABBCFAB8}" srcId="{2DE742B3-C1FB-4B2A-8DF0-117F1D9DFC88}" destId="{0A8AD467-08DE-41F9-9034-3842D26BDA3C}" srcOrd="0" destOrd="0" parTransId="{44A13856-2A50-4387-9295-0630ED734233}" sibTransId="{9B19A9C7-4364-4A6D-9BD8-8B1DF2B290CB}"/>
    <dgm:cxn modelId="{945C25BA-DBFD-461A-9F48-330F57BEC163}" type="presParOf" srcId="{347BF1FE-588F-449C-83FE-31F6743B9115}" destId="{704C61C3-40E8-4F14-9985-33A8D5DE420A}" srcOrd="0" destOrd="0" presId="urn:microsoft.com/office/officeart/2005/8/layout/process5"/>
    <dgm:cxn modelId="{4E14AA57-14D1-4EF3-B366-411FE63118CC}" type="presParOf" srcId="{347BF1FE-588F-449C-83FE-31F6743B9115}" destId="{AC88A4A6-0AE2-4DBE-8280-A268C6BE1E76}" srcOrd="1" destOrd="0" presId="urn:microsoft.com/office/officeart/2005/8/layout/process5"/>
    <dgm:cxn modelId="{2EDDE941-10A3-45B9-932F-161CEFC55D98}" type="presParOf" srcId="{AC88A4A6-0AE2-4DBE-8280-A268C6BE1E76}" destId="{6A7BED61-49EC-497E-89F0-E6A7965076C2}" srcOrd="0" destOrd="0" presId="urn:microsoft.com/office/officeart/2005/8/layout/process5"/>
    <dgm:cxn modelId="{C875FA09-F9FA-4553-A621-438FE6079CEB}" type="presParOf" srcId="{347BF1FE-588F-449C-83FE-31F6743B9115}" destId="{9A891413-8134-4A73-B0C3-8CB35B933248}" srcOrd="2" destOrd="0" presId="urn:microsoft.com/office/officeart/2005/8/layout/process5"/>
    <dgm:cxn modelId="{7FC5A9D5-07A0-4628-9C88-8E1FABF1B75C}" type="presParOf" srcId="{347BF1FE-588F-449C-83FE-31F6743B9115}" destId="{CEE5AA90-D8F1-46D8-99B5-3A6416E8672B}" srcOrd="3" destOrd="0" presId="urn:microsoft.com/office/officeart/2005/8/layout/process5"/>
    <dgm:cxn modelId="{10202958-E58F-44A5-8BE1-E73FFA2A629C}" type="presParOf" srcId="{CEE5AA90-D8F1-46D8-99B5-3A6416E8672B}" destId="{61FC460F-7ABE-4CF5-B52F-66C331C4AC20}" srcOrd="0" destOrd="0" presId="urn:microsoft.com/office/officeart/2005/8/layout/process5"/>
    <dgm:cxn modelId="{8A4FBC90-715A-4B35-AE1B-FC2A200DCAD2}" type="presParOf" srcId="{347BF1FE-588F-449C-83FE-31F6743B9115}" destId="{7C67ACA7-C47B-4D70-9C41-BABCC7314A09}" srcOrd="4" destOrd="0" presId="urn:microsoft.com/office/officeart/2005/8/layout/process5"/>
    <dgm:cxn modelId="{04D7C3D5-D9D0-4A5B-A090-71E3AC51A1A3}" type="presParOf" srcId="{347BF1FE-588F-449C-83FE-31F6743B9115}" destId="{7F4AF930-5A82-4870-B27D-F554CCCE8E3E}" srcOrd="5" destOrd="0" presId="urn:microsoft.com/office/officeart/2005/8/layout/process5"/>
    <dgm:cxn modelId="{82CF583A-0115-4154-895E-2E985D25833C}" type="presParOf" srcId="{7F4AF930-5A82-4870-B27D-F554CCCE8E3E}" destId="{99690D35-31FB-4946-AB47-990FB2C0780E}" srcOrd="0" destOrd="0" presId="urn:microsoft.com/office/officeart/2005/8/layout/process5"/>
    <dgm:cxn modelId="{01598B8D-824C-4565-B656-381D77CD78C2}" type="presParOf" srcId="{347BF1FE-588F-449C-83FE-31F6743B9115}" destId="{78958E05-E467-4743-90E7-0BF401935DA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CD3D7-1900-46BC-8B1D-21E54747FB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205D46-B73B-481B-B095-6A7390D440E6}">
      <dgm:prSet/>
      <dgm:spPr/>
      <dgm:t>
        <a:bodyPr/>
        <a:lstStyle/>
        <a:p>
          <a:pPr>
            <a:defRPr cap="all"/>
          </a:pPr>
          <a:r>
            <a:rPr lang="en-US"/>
            <a:t>Summer months</a:t>
          </a:r>
        </a:p>
      </dgm:t>
    </dgm:pt>
    <dgm:pt modelId="{CDCC91A9-D0BF-4688-96B3-9FAB8C9BF3A5}" type="parTrans" cxnId="{BDB4D093-EBCA-4C40-B13C-8126E36C5040}">
      <dgm:prSet/>
      <dgm:spPr/>
      <dgm:t>
        <a:bodyPr/>
        <a:lstStyle/>
        <a:p>
          <a:endParaRPr lang="en-US"/>
        </a:p>
      </dgm:t>
    </dgm:pt>
    <dgm:pt modelId="{1F9165A0-6873-47D2-9492-1BB1A84564A1}" type="sibTrans" cxnId="{BDB4D093-EBCA-4C40-B13C-8126E36C5040}">
      <dgm:prSet/>
      <dgm:spPr/>
      <dgm:t>
        <a:bodyPr/>
        <a:lstStyle/>
        <a:p>
          <a:endParaRPr lang="en-US"/>
        </a:p>
      </dgm:t>
    </dgm:pt>
    <dgm:pt modelId="{EEEFC8FA-562D-4339-B868-6C58761C32AB}">
      <dgm:prSet/>
      <dgm:spPr/>
      <dgm:t>
        <a:bodyPr/>
        <a:lstStyle/>
        <a:p>
          <a:pPr>
            <a:defRPr cap="all"/>
          </a:pPr>
          <a:r>
            <a:rPr lang="en-US"/>
            <a:t>June, July and August</a:t>
          </a:r>
        </a:p>
      </dgm:t>
    </dgm:pt>
    <dgm:pt modelId="{24CA915E-D65A-42FE-8C31-C96617B232FC}" type="parTrans" cxnId="{2D55E040-59E5-4A3E-BD84-26D6ECDBA8E4}">
      <dgm:prSet/>
      <dgm:spPr/>
      <dgm:t>
        <a:bodyPr/>
        <a:lstStyle/>
        <a:p>
          <a:endParaRPr lang="en-US"/>
        </a:p>
      </dgm:t>
    </dgm:pt>
    <dgm:pt modelId="{27C5BF08-5D9B-4E10-8C47-1978BDE172B3}" type="sibTrans" cxnId="{2D55E040-59E5-4A3E-BD84-26D6ECDBA8E4}">
      <dgm:prSet/>
      <dgm:spPr/>
      <dgm:t>
        <a:bodyPr/>
        <a:lstStyle/>
        <a:p>
          <a:endParaRPr lang="en-US"/>
        </a:p>
      </dgm:t>
    </dgm:pt>
    <dgm:pt modelId="{1AFB1A12-92A2-4E5A-9BBB-25F2CDBA1EEC}">
      <dgm:prSet/>
      <dgm:spPr/>
      <dgm:t>
        <a:bodyPr/>
        <a:lstStyle/>
        <a:p>
          <a:pPr>
            <a:defRPr cap="all"/>
          </a:pPr>
          <a:r>
            <a:rPr lang="en-US"/>
            <a:t>Due date range from February 22</a:t>
          </a:r>
          <a:r>
            <a:rPr lang="en-US" baseline="30000"/>
            <a:t>nd</a:t>
          </a:r>
          <a:r>
            <a:rPr lang="en-US"/>
            <a:t> to May 24</a:t>
          </a:r>
          <a:r>
            <a:rPr lang="en-US" baseline="30000"/>
            <a:t>th</a:t>
          </a:r>
          <a:endParaRPr lang="en-US"/>
        </a:p>
      </dgm:t>
    </dgm:pt>
    <dgm:pt modelId="{0F322A4D-7E40-43AA-BF51-14AA399B3B40}" type="parTrans" cxnId="{C8455A44-CD0D-4CF1-82BD-4F629026C7A7}">
      <dgm:prSet/>
      <dgm:spPr/>
      <dgm:t>
        <a:bodyPr/>
        <a:lstStyle/>
        <a:p>
          <a:endParaRPr lang="en-US"/>
        </a:p>
      </dgm:t>
    </dgm:pt>
    <dgm:pt modelId="{CA675E77-81DE-4A2F-B71F-B2CF8A885299}" type="sibTrans" cxnId="{C8455A44-CD0D-4CF1-82BD-4F629026C7A7}">
      <dgm:prSet/>
      <dgm:spPr/>
      <dgm:t>
        <a:bodyPr/>
        <a:lstStyle/>
        <a:p>
          <a:endParaRPr lang="en-US"/>
        </a:p>
      </dgm:t>
    </dgm:pt>
    <dgm:pt modelId="{AA22690F-3B1F-40BE-964A-7812D8C0CCE2}">
      <dgm:prSet/>
      <dgm:spPr/>
      <dgm:t>
        <a:bodyPr/>
        <a:lstStyle/>
        <a:p>
          <a:pPr>
            <a:defRPr cap="all"/>
          </a:pPr>
          <a:r>
            <a:rPr lang="en-US"/>
            <a:t>Winter months</a:t>
          </a:r>
        </a:p>
      </dgm:t>
    </dgm:pt>
    <dgm:pt modelId="{E7BD3D02-2427-4A22-AEB3-40B15F6EBAD3}" type="parTrans" cxnId="{48BCD6AB-5D81-4528-BFD3-B5D2CD8C2098}">
      <dgm:prSet/>
      <dgm:spPr/>
      <dgm:t>
        <a:bodyPr/>
        <a:lstStyle/>
        <a:p>
          <a:endParaRPr lang="en-US"/>
        </a:p>
      </dgm:t>
    </dgm:pt>
    <dgm:pt modelId="{B7116A3C-6A24-4D3E-8805-62829590FCFE}" type="sibTrans" cxnId="{48BCD6AB-5D81-4528-BFD3-B5D2CD8C2098}">
      <dgm:prSet/>
      <dgm:spPr/>
      <dgm:t>
        <a:bodyPr/>
        <a:lstStyle/>
        <a:p>
          <a:endParaRPr lang="en-US"/>
        </a:p>
      </dgm:t>
    </dgm:pt>
    <dgm:pt modelId="{C4BED0DC-2E57-44FB-8F06-4A4A4FE5E1F5}">
      <dgm:prSet/>
      <dgm:spPr/>
      <dgm:t>
        <a:bodyPr/>
        <a:lstStyle/>
        <a:p>
          <a:pPr>
            <a:defRPr cap="all"/>
          </a:pPr>
          <a:r>
            <a:rPr lang="en-US"/>
            <a:t>December, January and February</a:t>
          </a:r>
        </a:p>
      </dgm:t>
    </dgm:pt>
    <dgm:pt modelId="{FE680511-922B-4417-B9C5-9EE3CBBBE279}" type="parTrans" cxnId="{98F8C6A0-7D69-4AEE-B084-1ED0CB3CBADB}">
      <dgm:prSet/>
      <dgm:spPr/>
      <dgm:t>
        <a:bodyPr/>
        <a:lstStyle/>
        <a:p>
          <a:endParaRPr lang="en-US"/>
        </a:p>
      </dgm:t>
    </dgm:pt>
    <dgm:pt modelId="{CFB5FB63-9908-4107-9FE2-B2F72D9C0057}" type="sibTrans" cxnId="{98F8C6A0-7D69-4AEE-B084-1ED0CB3CBADB}">
      <dgm:prSet/>
      <dgm:spPr/>
      <dgm:t>
        <a:bodyPr/>
        <a:lstStyle/>
        <a:p>
          <a:endParaRPr lang="en-US"/>
        </a:p>
      </dgm:t>
    </dgm:pt>
    <dgm:pt modelId="{0DC08CB8-77B7-44BB-AD24-F4BD161F53AD}">
      <dgm:prSet/>
      <dgm:spPr/>
      <dgm:t>
        <a:bodyPr/>
        <a:lstStyle/>
        <a:p>
          <a:pPr>
            <a:defRPr cap="all"/>
          </a:pPr>
          <a:r>
            <a:rPr lang="en-US"/>
            <a:t>Due date range from August 24</a:t>
          </a:r>
          <a:r>
            <a:rPr lang="en-US" baseline="30000"/>
            <a:t>th</a:t>
          </a:r>
          <a:r>
            <a:rPr lang="en-US"/>
            <a:t> to November 21</a:t>
          </a:r>
          <a:r>
            <a:rPr lang="en-US" baseline="30000"/>
            <a:t>st</a:t>
          </a:r>
          <a:endParaRPr lang="en-US"/>
        </a:p>
      </dgm:t>
    </dgm:pt>
    <dgm:pt modelId="{F17611E5-7BD9-426C-8FB1-8C8DDC3091CE}" type="parTrans" cxnId="{F135337D-8019-4D28-BE13-31B4B7F2C50A}">
      <dgm:prSet/>
      <dgm:spPr/>
      <dgm:t>
        <a:bodyPr/>
        <a:lstStyle/>
        <a:p>
          <a:endParaRPr lang="en-US"/>
        </a:p>
      </dgm:t>
    </dgm:pt>
    <dgm:pt modelId="{CAAA597C-8070-426E-AE56-A12A83B59DEA}" type="sibTrans" cxnId="{F135337D-8019-4D28-BE13-31B4B7F2C50A}">
      <dgm:prSet/>
      <dgm:spPr/>
      <dgm:t>
        <a:bodyPr/>
        <a:lstStyle/>
        <a:p>
          <a:endParaRPr lang="en-US"/>
        </a:p>
      </dgm:t>
    </dgm:pt>
    <dgm:pt modelId="{EADD019D-3E7B-4FC5-9009-4F2A5C9EE500}" type="pres">
      <dgm:prSet presAssocID="{6E2CD3D7-1900-46BC-8B1D-21E54747FB98}" presName="root" presStyleCnt="0">
        <dgm:presLayoutVars>
          <dgm:dir/>
          <dgm:resizeHandles val="exact"/>
        </dgm:presLayoutVars>
      </dgm:prSet>
      <dgm:spPr/>
    </dgm:pt>
    <dgm:pt modelId="{24AD578A-839F-4308-ABE6-68B7CE93F697}" type="pres">
      <dgm:prSet presAssocID="{9B205D46-B73B-481B-B095-6A7390D440E6}" presName="compNode" presStyleCnt="0"/>
      <dgm:spPr/>
    </dgm:pt>
    <dgm:pt modelId="{0066112B-CFE6-4622-94FF-081FE24B627F}" type="pres">
      <dgm:prSet presAssocID="{9B205D46-B73B-481B-B095-6A7390D440E6}" presName="iconBgRect" presStyleLbl="bgShp" presStyleIdx="0" presStyleCnt="6"/>
      <dgm:spPr/>
    </dgm:pt>
    <dgm:pt modelId="{F27AE5CE-B204-421C-9056-0D92E745A55C}" type="pres">
      <dgm:prSet presAssocID="{9B205D46-B73B-481B-B095-6A7390D440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E00CF2A6-B650-4FC3-A0F8-4D5EA562F05C}" type="pres">
      <dgm:prSet presAssocID="{9B205D46-B73B-481B-B095-6A7390D440E6}" presName="spaceRect" presStyleCnt="0"/>
      <dgm:spPr/>
    </dgm:pt>
    <dgm:pt modelId="{E4D1B6DB-3AD7-4DFE-B1E9-A00FF7E4A4D1}" type="pres">
      <dgm:prSet presAssocID="{9B205D46-B73B-481B-B095-6A7390D440E6}" presName="textRect" presStyleLbl="revTx" presStyleIdx="0" presStyleCnt="6">
        <dgm:presLayoutVars>
          <dgm:chMax val="1"/>
          <dgm:chPref val="1"/>
        </dgm:presLayoutVars>
      </dgm:prSet>
      <dgm:spPr/>
    </dgm:pt>
    <dgm:pt modelId="{65DBD61B-7735-44E3-BECF-F24485B7F85C}" type="pres">
      <dgm:prSet presAssocID="{1F9165A0-6873-47D2-9492-1BB1A84564A1}" presName="sibTrans" presStyleCnt="0"/>
      <dgm:spPr/>
    </dgm:pt>
    <dgm:pt modelId="{A4E6B839-17E1-477D-9D67-1FE898893006}" type="pres">
      <dgm:prSet presAssocID="{EEEFC8FA-562D-4339-B868-6C58761C32AB}" presName="compNode" presStyleCnt="0"/>
      <dgm:spPr/>
    </dgm:pt>
    <dgm:pt modelId="{C86FFE88-34E8-498C-BCB2-060AAA698BC8}" type="pres">
      <dgm:prSet presAssocID="{EEEFC8FA-562D-4339-B868-6C58761C32AB}" presName="iconBgRect" presStyleLbl="bgShp" presStyleIdx="1" presStyleCnt="6"/>
      <dgm:spPr/>
    </dgm:pt>
    <dgm:pt modelId="{282C214B-76EF-4D38-AF5E-6D0E76307F36}" type="pres">
      <dgm:prSet presAssocID="{EEEFC8FA-562D-4339-B868-6C58761C32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6FAAC1F8-A6DF-4F47-9E12-2057D92C3366}" type="pres">
      <dgm:prSet presAssocID="{EEEFC8FA-562D-4339-B868-6C58761C32AB}" presName="spaceRect" presStyleCnt="0"/>
      <dgm:spPr/>
    </dgm:pt>
    <dgm:pt modelId="{F13048ED-D130-4538-B19B-526EB20D69DB}" type="pres">
      <dgm:prSet presAssocID="{EEEFC8FA-562D-4339-B868-6C58761C32AB}" presName="textRect" presStyleLbl="revTx" presStyleIdx="1" presStyleCnt="6">
        <dgm:presLayoutVars>
          <dgm:chMax val="1"/>
          <dgm:chPref val="1"/>
        </dgm:presLayoutVars>
      </dgm:prSet>
      <dgm:spPr/>
    </dgm:pt>
    <dgm:pt modelId="{F8B2FC48-D188-4A5F-91F4-696D04E6AB9F}" type="pres">
      <dgm:prSet presAssocID="{27C5BF08-5D9B-4E10-8C47-1978BDE172B3}" presName="sibTrans" presStyleCnt="0"/>
      <dgm:spPr/>
    </dgm:pt>
    <dgm:pt modelId="{D30E9886-9401-4C82-AEA2-59C1270BEC8D}" type="pres">
      <dgm:prSet presAssocID="{1AFB1A12-92A2-4E5A-9BBB-25F2CDBA1EEC}" presName="compNode" presStyleCnt="0"/>
      <dgm:spPr/>
    </dgm:pt>
    <dgm:pt modelId="{1DC6F24F-105B-44B9-B5FC-4E4675EC5D78}" type="pres">
      <dgm:prSet presAssocID="{1AFB1A12-92A2-4E5A-9BBB-25F2CDBA1EEC}" presName="iconBgRect" presStyleLbl="bgShp" presStyleIdx="2" presStyleCnt="6"/>
      <dgm:spPr/>
    </dgm:pt>
    <dgm:pt modelId="{42C4158E-5C30-42CB-A4B0-84DD30AA3E92}" type="pres">
      <dgm:prSet presAssocID="{1AFB1A12-92A2-4E5A-9BBB-25F2CDBA1E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69D2D73-39F6-460D-BAC4-25A168C26495}" type="pres">
      <dgm:prSet presAssocID="{1AFB1A12-92A2-4E5A-9BBB-25F2CDBA1EEC}" presName="spaceRect" presStyleCnt="0"/>
      <dgm:spPr/>
    </dgm:pt>
    <dgm:pt modelId="{B6E42EFB-0171-4528-925A-1CBD043556F8}" type="pres">
      <dgm:prSet presAssocID="{1AFB1A12-92A2-4E5A-9BBB-25F2CDBA1EEC}" presName="textRect" presStyleLbl="revTx" presStyleIdx="2" presStyleCnt="6">
        <dgm:presLayoutVars>
          <dgm:chMax val="1"/>
          <dgm:chPref val="1"/>
        </dgm:presLayoutVars>
      </dgm:prSet>
      <dgm:spPr/>
    </dgm:pt>
    <dgm:pt modelId="{883696B9-60A5-49A9-BBBD-0D8BE46B5E24}" type="pres">
      <dgm:prSet presAssocID="{CA675E77-81DE-4A2F-B71F-B2CF8A885299}" presName="sibTrans" presStyleCnt="0"/>
      <dgm:spPr/>
    </dgm:pt>
    <dgm:pt modelId="{61563BBE-4BEC-46A6-B927-3BE097E200B1}" type="pres">
      <dgm:prSet presAssocID="{AA22690F-3B1F-40BE-964A-7812D8C0CCE2}" presName="compNode" presStyleCnt="0"/>
      <dgm:spPr/>
    </dgm:pt>
    <dgm:pt modelId="{FCDFF969-CE59-4F96-B991-417123FE63F8}" type="pres">
      <dgm:prSet presAssocID="{AA22690F-3B1F-40BE-964A-7812D8C0CCE2}" presName="iconBgRect" presStyleLbl="bgShp" presStyleIdx="3" presStyleCnt="6"/>
      <dgm:spPr/>
    </dgm:pt>
    <dgm:pt modelId="{D4553118-EC48-45C4-A8B1-B843BFA03530}" type="pres">
      <dgm:prSet presAssocID="{AA22690F-3B1F-40BE-964A-7812D8C0CCE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C491D207-8521-4E01-BE59-27190EAF2012}" type="pres">
      <dgm:prSet presAssocID="{AA22690F-3B1F-40BE-964A-7812D8C0CCE2}" presName="spaceRect" presStyleCnt="0"/>
      <dgm:spPr/>
    </dgm:pt>
    <dgm:pt modelId="{11D41BA0-E465-488D-B664-900DB0139F62}" type="pres">
      <dgm:prSet presAssocID="{AA22690F-3B1F-40BE-964A-7812D8C0CCE2}" presName="textRect" presStyleLbl="revTx" presStyleIdx="3" presStyleCnt="6">
        <dgm:presLayoutVars>
          <dgm:chMax val="1"/>
          <dgm:chPref val="1"/>
        </dgm:presLayoutVars>
      </dgm:prSet>
      <dgm:spPr/>
    </dgm:pt>
    <dgm:pt modelId="{E62EBCFC-B583-4DB1-845C-661154087486}" type="pres">
      <dgm:prSet presAssocID="{B7116A3C-6A24-4D3E-8805-62829590FCFE}" presName="sibTrans" presStyleCnt="0"/>
      <dgm:spPr/>
    </dgm:pt>
    <dgm:pt modelId="{9C1DB14F-44FA-4C00-9832-CE704B168BEA}" type="pres">
      <dgm:prSet presAssocID="{C4BED0DC-2E57-44FB-8F06-4A4A4FE5E1F5}" presName="compNode" presStyleCnt="0"/>
      <dgm:spPr/>
    </dgm:pt>
    <dgm:pt modelId="{2A270AC7-8E29-4BB2-B3D7-72FEB2164CE4}" type="pres">
      <dgm:prSet presAssocID="{C4BED0DC-2E57-44FB-8F06-4A4A4FE5E1F5}" presName="iconBgRect" presStyleLbl="bgShp" presStyleIdx="4" presStyleCnt="6"/>
      <dgm:spPr/>
    </dgm:pt>
    <dgm:pt modelId="{08DB5F27-170D-47F1-A7CB-F80445E6B8AB}" type="pres">
      <dgm:prSet presAssocID="{C4BED0DC-2E57-44FB-8F06-4A4A4FE5E1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man"/>
        </a:ext>
      </dgm:extLst>
    </dgm:pt>
    <dgm:pt modelId="{B6848FC9-4345-4B0C-945B-8B34B6FB05F2}" type="pres">
      <dgm:prSet presAssocID="{C4BED0DC-2E57-44FB-8F06-4A4A4FE5E1F5}" presName="spaceRect" presStyleCnt="0"/>
      <dgm:spPr/>
    </dgm:pt>
    <dgm:pt modelId="{65329F5B-6850-4C1C-899D-D86E86E35E51}" type="pres">
      <dgm:prSet presAssocID="{C4BED0DC-2E57-44FB-8F06-4A4A4FE5E1F5}" presName="textRect" presStyleLbl="revTx" presStyleIdx="4" presStyleCnt="6">
        <dgm:presLayoutVars>
          <dgm:chMax val="1"/>
          <dgm:chPref val="1"/>
        </dgm:presLayoutVars>
      </dgm:prSet>
      <dgm:spPr/>
    </dgm:pt>
    <dgm:pt modelId="{E49110D6-FAEC-4223-A4B5-7872A1BA4A31}" type="pres">
      <dgm:prSet presAssocID="{CFB5FB63-9908-4107-9FE2-B2F72D9C0057}" presName="sibTrans" presStyleCnt="0"/>
      <dgm:spPr/>
    </dgm:pt>
    <dgm:pt modelId="{41EBFFA6-8E1E-4B5C-8A76-AB37FE388969}" type="pres">
      <dgm:prSet presAssocID="{0DC08CB8-77B7-44BB-AD24-F4BD161F53AD}" presName="compNode" presStyleCnt="0"/>
      <dgm:spPr/>
    </dgm:pt>
    <dgm:pt modelId="{3B49C712-E800-4EAA-BAA8-C90A81E0D8A0}" type="pres">
      <dgm:prSet presAssocID="{0DC08CB8-77B7-44BB-AD24-F4BD161F53AD}" presName="iconBgRect" presStyleLbl="bgShp" presStyleIdx="5" presStyleCnt="6"/>
      <dgm:spPr/>
    </dgm:pt>
    <dgm:pt modelId="{90BB5C9C-9F9E-4A09-A1CF-AB683B8CB3BD}" type="pres">
      <dgm:prSet presAssocID="{0DC08CB8-77B7-44BB-AD24-F4BD161F53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321DC284-9AAD-46AF-9441-378C9B27EE15}" type="pres">
      <dgm:prSet presAssocID="{0DC08CB8-77B7-44BB-AD24-F4BD161F53AD}" presName="spaceRect" presStyleCnt="0"/>
      <dgm:spPr/>
    </dgm:pt>
    <dgm:pt modelId="{1406B844-8585-44D1-827B-AAA2EF4D81C9}" type="pres">
      <dgm:prSet presAssocID="{0DC08CB8-77B7-44BB-AD24-F4BD161F53A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0F4718-796E-4302-AA1A-515F721C0EA6}" type="presOf" srcId="{EEEFC8FA-562D-4339-B868-6C58761C32AB}" destId="{F13048ED-D130-4538-B19B-526EB20D69DB}" srcOrd="0" destOrd="0" presId="urn:microsoft.com/office/officeart/2018/5/layout/IconCircleLabelList"/>
    <dgm:cxn modelId="{2D55E040-59E5-4A3E-BD84-26D6ECDBA8E4}" srcId="{6E2CD3D7-1900-46BC-8B1D-21E54747FB98}" destId="{EEEFC8FA-562D-4339-B868-6C58761C32AB}" srcOrd="1" destOrd="0" parTransId="{24CA915E-D65A-42FE-8C31-C96617B232FC}" sibTransId="{27C5BF08-5D9B-4E10-8C47-1978BDE172B3}"/>
    <dgm:cxn modelId="{96F16E60-4A27-4A15-9398-CABF7B09F74F}" type="presOf" srcId="{AA22690F-3B1F-40BE-964A-7812D8C0CCE2}" destId="{11D41BA0-E465-488D-B664-900DB0139F62}" srcOrd="0" destOrd="0" presId="urn:microsoft.com/office/officeart/2018/5/layout/IconCircleLabelList"/>
    <dgm:cxn modelId="{2C5FE860-63C6-4699-ACC7-CE02451EB627}" type="presOf" srcId="{0DC08CB8-77B7-44BB-AD24-F4BD161F53AD}" destId="{1406B844-8585-44D1-827B-AAA2EF4D81C9}" srcOrd="0" destOrd="0" presId="urn:microsoft.com/office/officeart/2018/5/layout/IconCircleLabelList"/>
    <dgm:cxn modelId="{C8455A44-CD0D-4CF1-82BD-4F629026C7A7}" srcId="{6E2CD3D7-1900-46BC-8B1D-21E54747FB98}" destId="{1AFB1A12-92A2-4E5A-9BBB-25F2CDBA1EEC}" srcOrd="2" destOrd="0" parTransId="{0F322A4D-7E40-43AA-BF51-14AA399B3B40}" sibTransId="{CA675E77-81DE-4A2F-B71F-B2CF8A885299}"/>
    <dgm:cxn modelId="{0EB24853-80D4-445D-A875-A5CEF639573B}" type="presOf" srcId="{1AFB1A12-92A2-4E5A-9BBB-25F2CDBA1EEC}" destId="{B6E42EFB-0171-4528-925A-1CBD043556F8}" srcOrd="0" destOrd="0" presId="urn:microsoft.com/office/officeart/2018/5/layout/IconCircleLabelList"/>
    <dgm:cxn modelId="{F135337D-8019-4D28-BE13-31B4B7F2C50A}" srcId="{6E2CD3D7-1900-46BC-8B1D-21E54747FB98}" destId="{0DC08CB8-77B7-44BB-AD24-F4BD161F53AD}" srcOrd="5" destOrd="0" parTransId="{F17611E5-7BD9-426C-8FB1-8C8DDC3091CE}" sibTransId="{CAAA597C-8070-426E-AE56-A12A83B59DEA}"/>
    <dgm:cxn modelId="{3E5BFC83-EDFE-4F2D-9968-3314E9CBD686}" type="presOf" srcId="{C4BED0DC-2E57-44FB-8F06-4A4A4FE5E1F5}" destId="{65329F5B-6850-4C1C-899D-D86E86E35E51}" srcOrd="0" destOrd="0" presId="urn:microsoft.com/office/officeart/2018/5/layout/IconCircleLabelList"/>
    <dgm:cxn modelId="{BDB4D093-EBCA-4C40-B13C-8126E36C5040}" srcId="{6E2CD3D7-1900-46BC-8B1D-21E54747FB98}" destId="{9B205D46-B73B-481B-B095-6A7390D440E6}" srcOrd="0" destOrd="0" parTransId="{CDCC91A9-D0BF-4688-96B3-9FAB8C9BF3A5}" sibTransId="{1F9165A0-6873-47D2-9492-1BB1A84564A1}"/>
    <dgm:cxn modelId="{98F8C6A0-7D69-4AEE-B084-1ED0CB3CBADB}" srcId="{6E2CD3D7-1900-46BC-8B1D-21E54747FB98}" destId="{C4BED0DC-2E57-44FB-8F06-4A4A4FE5E1F5}" srcOrd="4" destOrd="0" parTransId="{FE680511-922B-4417-B9C5-9EE3CBBBE279}" sibTransId="{CFB5FB63-9908-4107-9FE2-B2F72D9C0057}"/>
    <dgm:cxn modelId="{48BCD6AB-5D81-4528-BFD3-B5D2CD8C2098}" srcId="{6E2CD3D7-1900-46BC-8B1D-21E54747FB98}" destId="{AA22690F-3B1F-40BE-964A-7812D8C0CCE2}" srcOrd="3" destOrd="0" parTransId="{E7BD3D02-2427-4A22-AEB3-40B15F6EBAD3}" sibTransId="{B7116A3C-6A24-4D3E-8805-62829590FCFE}"/>
    <dgm:cxn modelId="{1D8F5CBD-02E2-4E6E-8A25-B3C1C6E54FEE}" type="presOf" srcId="{6E2CD3D7-1900-46BC-8B1D-21E54747FB98}" destId="{EADD019D-3E7B-4FC5-9009-4F2A5C9EE500}" srcOrd="0" destOrd="0" presId="urn:microsoft.com/office/officeart/2018/5/layout/IconCircleLabelList"/>
    <dgm:cxn modelId="{A9C42DFD-80ED-49FE-9E27-408A51690AE8}" type="presOf" srcId="{9B205D46-B73B-481B-B095-6A7390D440E6}" destId="{E4D1B6DB-3AD7-4DFE-B1E9-A00FF7E4A4D1}" srcOrd="0" destOrd="0" presId="urn:microsoft.com/office/officeart/2018/5/layout/IconCircleLabelList"/>
    <dgm:cxn modelId="{05223411-E987-4C85-B175-CA6C708ACCF8}" type="presParOf" srcId="{EADD019D-3E7B-4FC5-9009-4F2A5C9EE500}" destId="{24AD578A-839F-4308-ABE6-68B7CE93F697}" srcOrd="0" destOrd="0" presId="urn:microsoft.com/office/officeart/2018/5/layout/IconCircleLabelList"/>
    <dgm:cxn modelId="{B4C5BDFA-9AFB-4A5B-B227-07819BF3C531}" type="presParOf" srcId="{24AD578A-839F-4308-ABE6-68B7CE93F697}" destId="{0066112B-CFE6-4622-94FF-081FE24B627F}" srcOrd="0" destOrd="0" presId="urn:microsoft.com/office/officeart/2018/5/layout/IconCircleLabelList"/>
    <dgm:cxn modelId="{930D09D3-741B-4E07-B489-605CB35E5609}" type="presParOf" srcId="{24AD578A-839F-4308-ABE6-68B7CE93F697}" destId="{F27AE5CE-B204-421C-9056-0D92E745A55C}" srcOrd="1" destOrd="0" presId="urn:microsoft.com/office/officeart/2018/5/layout/IconCircleLabelList"/>
    <dgm:cxn modelId="{147770B2-8D2B-4591-92A5-620CA0BBEA67}" type="presParOf" srcId="{24AD578A-839F-4308-ABE6-68B7CE93F697}" destId="{E00CF2A6-B650-4FC3-A0F8-4D5EA562F05C}" srcOrd="2" destOrd="0" presId="urn:microsoft.com/office/officeart/2018/5/layout/IconCircleLabelList"/>
    <dgm:cxn modelId="{F33E936A-7B70-4A07-B8D3-5CB4C45C9A28}" type="presParOf" srcId="{24AD578A-839F-4308-ABE6-68B7CE93F697}" destId="{E4D1B6DB-3AD7-4DFE-B1E9-A00FF7E4A4D1}" srcOrd="3" destOrd="0" presId="urn:microsoft.com/office/officeart/2018/5/layout/IconCircleLabelList"/>
    <dgm:cxn modelId="{97AF67B5-2B1C-4E35-A2DB-7C98088E9501}" type="presParOf" srcId="{EADD019D-3E7B-4FC5-9009-4F2A5C9EE500}" destId="{65DBD61B-7735-44E3-BECF-F24485B7F85C}" srcOrd="1" destOrd="0" presId="urn:microsoft.com/office/officeart/2018/5/layout/IconCircleLabelList"/>
    <dgm:cxn modelId="{A630896E-3998-4113-986A-319E5F3827F7}" type="presParOf" srcId="{EADD019D-3E7B-4FC5-9009-4F2A5C9EE500}" destId="{A4E6B839-17E1-477D-9D67-1FE898893006}" srcOrd="2" destOrd="0" presId="urn:microsoft.com/office/officeart/2018/5/layout/IconCircleLabelList"/>
    <dgm:cxn modelId="{D58F9AF9-36D3-46EA-934F-923830C63C6B}" type="presParOf" srcId="{A4E6B839-17E1-477D-9D67-1FE898893006}" destId="{C86FFE88-34E8-498C-BCB2-060AAA698BC8}" srcOrd="0" destOrd="0" presId="urn:microsoft.com/office/officeart/2018/5/layout/IconCircleLabelList"/>
    <dgm:cxn modelId="{BDF29D03-4A1C-44C6-9CDD-97122498DE42}" type="presParOf" srcId="{A4E6B839-17E1-477D-9D67-1FE898893006}" destId="{282C214B-76EF-4D38-AF5E-6D0E76307F36}" srcOrd="1" destOrd="0" presId="urn:microsoft.com/office/officeart/2018/5/layout/IconCircleLabelList"/>
    <dgm:cxn modelId="{0FF7177A-1A55-4BF6-9D98-B9E1A52770A2}" type="presParOf" srcId="{A4E6B839-17E1-477D-9D67-1FE898893006}" destId="{6FAAC1F8-A6DF-4F47-9E12-2057D92C3366}" srcOrd="2" destOrd="0" presId="urn:microsoft.com/office/officeart/2018/5/layout/IconCircleLabelList"/>
    <dgm:cxn modelId="{472B5269-27E9-4FE2-9976-8FA6283083BE}" type="presParOf" srcId="{A4E6B839-17E1-477D-9D67-1FE898893006}" destId="{F13048ED-D130-4538-B19B-526EB20D69DB}" srcOrd="3" destOrd="0" presId="urn:microsoft.com/office/officeart/2018/5/layout/IconCircleLabelList"/>
    <dgm:cxn modelId="{D944003D-34E3-4130-9A91-CABFBB400D85}" type="presParOf" srcId="{EADD019D-3E7B-4FC5-9009-4F2A5C9EE500}" destId="{F8B2FC48-D188-4A5F-91F4-696D04E6AB9F}" srcOrd="3" destOrd="0" presId="urn:microsoft.com/office/officeart/2018/5/layout/IconCircleLabelList"/>
    <dgm:cxn modelId="{8205E8ED-6DBA-4988-8940-80CA73C200B8}" type="presParOf" srcId="{EADD019D-3E7B-4FC5-9009-4F2A5C9EE500}" destId="{D30E9886-9401-4C82-AEA2-59C1270BEC8D}" srcOrd="4" destOrd="0" presId="urn:microsoft.com/office/officeart/2018/5/layout/IconCircleLabelList"/>
    <dgm:cxn modelId="{60B0E3CD-C904-4977-A7B6-36D851AC5389}" type="presParOf" srcId="{D30E9886-9401-4C82-AEA2-59C1270BEC8D}" destId="{1DC6F24F-105B-44B9-B5FC-4E4675EC5D78}" srcOrd="0" destOrd="0" presId="urn:microsoft.com/office/officeart/2018/5/layout/IconCircleLabelList"/>
    <dgm:cxn modelId="{1C28E323-4023-4378-9AA7-7BB89769A99B}" type="presParOf" srcId="{D30E9886-9401-4C82-AEA2-59C1270BEC8D}" destId="{42C4158E-5C30-42CB-A4B0-84DD30AA3E92}" srcOrd="1" destOrd="0" presId="urn:microsoft.com/office/officeart/2018/5/layout/IconCircleLabelList"/>
    <dgm:cxn modelId="{90D91B7E-AB2E-460C-AA98-451B061DC0F0}" type="presParOf" srcId="{D30E9886-9401-4C82-AEA2-59C1270BEC8D}" destId="{B69D2D73-39F6-460D-BAC4-25A168C26495}" srcOrd="2" destOrd="0" presId="urn:microsoft.com/office/officeart/2018/5/layout/IconCircleLabelList"/>
    <dgm:cxn modelId="{80B0CF9E-46DF-4231-87B2-400762F81844}" type="presParOf" srcId="{D30E9886-9401-4C82-AEA2-59C1270BEC8D}" destId="{B6E42EFB-0171-4528-925A-1CBD043556F8}" srcOrd="3" destOrd="0" presId="urn:microsoft.com/office/officeart/2018/5/layout/IconCircleLabelList"/>
    <dgm:cxn modelId="{40A42188-EFC8-4850-B366-5D065C303D9E}" type="presParOf" srcId="{EADD019D-3E7B-4FC5-9009-4F2A5C9EE500}" destId="{883696B9-60A5-49A9-BBBD-0D8BE46B5E24}" srcOrd="5" destOrd="0" presId="urn:microsoft.com/office/officeart/2018/5/layout/IconCircleLabelList"/>
    <dgm:cxn modelId="{AF22387D-ADE6-4CC5-AFE3-7F5E2644A291}" type="presParOf" srcId="{EADD019D-3E7B-4FC5-9009-4F2A5C9EE500}" destId="{61563BBE-4BEC-46A6-B927-3BE097E200B1}" srcOrd="6" destOrd="0" presId="urn:microsoft.com/office/officeart/2018/5/layout/IconCircleLabelList"/>
    <dgm:cxn modelId="{CD2E4C9C-7ADC-4D99-BCC3-853117A71972}" type="presParOf" srcId="{61563BBE-4BEC-46A6-B927-3BE097E200B1}" destId="{FCDFF969-CE59-4F96-B991-417123FE63F8}" srcOrd="0" destOrd="0" presId="urn:microsoft.com/office/officeart/2018/5/layout/IconCircleLabelList"/>
    <dgm:cxn modelId="{659FFA6F-B890-46E2-9F61-44CFFC7A36AF}" type="presParOf" srcId="{61563BBE-4BEC-46A6-B927-3BE097E200B1}" destId="{D4553118-EC48-45C4-A8B1-B843BFA03530}" srcOrd="1" destOrd="0" presId="urn:microsoft.com/office/officeart/2018/5/layout/IconCircleLabelList"/>
    <dgm:cxn modelId="{5A62D17C-8E39-4D1E-BF74-361F7B78A9DA}" type="presParOf" srcId="{61563BBE-4BEC-46A6-B927-3BE097E200B1}" destId="{C491D207-8521-4E01-BE59-27190EAF2012}" srcOrd="2" destOrd="0" presId="urn:microsoft.com/office/officeart/2018/5/layout/IconCircleLabelList"/>
    <dgm:cxn modelId="{092D7746-E491-4861-BBC2-7037BB05CA11}" type="presParOf" srcId="{61563BBE-4BEC-46A6-B927-3BE097E200B1}" destId="{11D41BA0-E465-488D-B664-900DB0139F62}" srcOrd="3" destOrd="0" presId="urn:microsoft.com/office/officeart/2018/5/layout/IconCircleLabelList"/>
    <dgm:cxn modelId="{97B3AF8C-8F3D-4996-AF2D-2EBA2A1D9CD7}" type="presParOf" srcId="{EADD019D-3E7B-4FC5-9009-4F2A5C9EE500}" destId="{E62EBCFC-B583-4DB1-845C-661154087486}" srcOrd="7" destOrd="0" presId="urn:microsoft.com/office/officeart/2018/5/layout/IconCircleLabelList"/>
    <dgm:cxn modelId="{3558E874-8BC6-4D6A-B39C-A7909582D3F6}" type="presParOf" srcId="{EADD019D-3E7B-4FC5-9009-4F2A5C9EE500}" destId="{9C1DB14F-44FA-4C00-9832-CE704B168BEA}" srcOrd="8" destOrd="0" presId="urn:microsoft.com/office/officeart/2018/5/layout/IconCircleLabelList"/>
    <dgm:cxn modelId="{743EC239-0051-44DA-94F8-5A2D241F3D3E}" type="presParOf" srcId="{9C1DB14F-44FA-4C00-9832-CE704B168BEA}" destId="{2A270AC7-8E29-4BB2-B3D7-72FEB2164CE4}" srcOrd="0" destOrd="0" presId="urn:microsoft.com/office/officeart/2018/5/layout/IconCircleLabelList"/>
    <dgm:cxn modelId="{1321A4A7-D6F9-4718-BC7A-6A0BA6D74C42}" type="presParOf" srcId="{9C1DB14F-44FA-4C00-9832-CE704B168BEA}" destId="{08DB5F27-170D-47F1-A7CB-F80445E6B8AB}" srcOrd="1" destOrd="0" presId="urn:microsoft.com/office/officeart/2018/5/layout/IconCircleLabelList"/>
    <dgm:cxn modelId="{21531A3B-5790-4D27-9DB1-5BB6040048FE}" type="presParOf" srcId="{9C1DB14F-44FA-4C00-9832-CE704B168BEA}" destId="{B6848FC9-4345-4B0C-945B-8B34B6FB05F2}" srcOrd="2" destOrd="0" presId="urn:microsoft.com/office/officeart/2018/5/layout/IconCircleLabelList"/>
    <dgm:cxn modelId="{EFC4E367-34AA-4BEE-99BE-D49F083CE227}" type="presParOf" srcId="{9C1DB14F-44FA-4C00-9832-CE704B168BEA}" destId="{65329F5B-6850-4C1C-899D-D86E86E35E51}" srcOrd="3" destOrd="0" presId="urn:microsoft.com/office/officeart/2018/5/layout/IconCircleLabelList"/>
    <dgm:cxn modelId="{282828EB-833A-4ABD-81B9-0A42F254CB00}" type="presParOf" srcId="{EADD019D-3E7B-4FC5-9009-4F2A5C9EE500}" destId="{E49110D6-FAEC-4223-A4B5-7872A1BA4A31}" srcOrd="9" destOrd="0" presId="urn:microsoft.com/office/officeart/2018/5/layout/IconCircleLabelList"/>
    <dgm:cxn modelId="{66900D3D-FF56-4E01-AF15-2C2E7CD144DC}" type="presParOf" srcId="{EADD019D-3E7B-4FC5-9009-4F2A5C9EE500}" destId="{41EBFFA6-8E1E-4B5C-8A76-AB37FE388969}" srcOrd="10" destOrd="0" presId="urn:microsoft.com/office/officeart/2018/5/layout/IconCircleLabelList"/>
    <dgm:cxn modelId="{A4A1028C-4186-445C-A2C4-5A335DC7E947}" type="presParOf" srcId="{41EBFFA6-8E1E-4B5C-8A76-AB37FE388969}" destId="{3B49C712-E800-4EAA-BAA8-C90A81E0D8A0}" srcOrd="0" destOrd="0" presId="urn:microsoft.com/office/officeart/2018/5/layout/IconCircleLabelList"/>
    <dgm:cxn modelId="{A74E0B83-6E48-4EF2-8FC2-51E35A5C86A9}" type="presParOf" srcId="{41EBFFA6-8E1E-4B5C-8A76-AB37FE388969}" destId="{90BB5C9C-9F9E-4A09-A1CF-AB683B8CB3BD}" srcOrd="1" destOrd="0" presId="urn:microsoft.com/office/officeart/2018/5/layout/IconCircleLabelList"/>
    <dgm:cxn modelId="{110AC81A-9908-418F-A05B-4B8F6F40CFBB}" type="presParOf" srcId="{41EBFFA6-8E1E-4B5C-8A76-AB37FE388969}" destId="{321DC284-9AAD-46AF-9441-378C9B27EE15}" srcOrd="2" destOrd="0" presId="urn:microsoft.com/office/officeart/2018/5/layout/IconCircleLabelList"/>
    <dgm:cxn modelId="{5377F54E-9E46-40E0-8E60-D0A77C0859AB}" type="presParOf" srcId="{41EBFFA6-8E1E-4B5C-8A76-AB37FE388969}" destId="{1406B844-8585-44D1-827B-AAA2EF4D81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AE4E79-65F0-4785-90DE-11074CA80FA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7A45D9-8E14-45E2-89DE-FCF52E9DDFE1}">
      <dgm:prSet/>
      <dgm:spPr/>
      <dgm:t>
        <a:bodyPr/>
        <a:lstStyle/>
        <a:p>
          <a:pPr>
            <a:defRPr b="1"/>
          </a:pPr>
          <a:r>
            <a:rPr lang="en-US"/>
            <a:t>2017, 2018 and 2019</a:t>
          </a:r>
        </a:p>
      </dgm:t>
    </dgm:pt>
    <dgm:pt modelId="{A825FCA5-2D70-49AD-B710-23145B655E62}" type="parTrans" cxnId="{FCA4C239-7B26-4029-8215-920C721903CE}">
      <dgm:prSet/>
      <dgm:spPr/>
      <dgm:t>
        <a:bodyPr/>
        <a:lstStyle/>
        <a:p>
          <a:endParaRPr lang="en-US"/>
        </a:p>
      </dgm:t>
    </dgm:pt>
    <dgm:pt modelId="{DA5AEDBE-ADBA-49BE-AC93-5B0976448A64}" type="sibTrans" cxnId="{FCA4C239-7B26-4029-8215-920C721903CE}">
      <dgm:prSet/>
      <dgm:spPr/>
      <dgm:t>
        <a:bodyPr/>
        <a:lstStyle/>
        <a:p>
          <a:endParaRPr lang="en-US"/>
        </a:p>
      </dgm:t>
    </dgm:pt>
    <dgm:pt modelId="{1E216AED-20CA-4AC1-AE63-D85505437FE5}">
      <dgm:prSet/>
      <dgm:spPr/>
      <dgm:t>
        <a:bodyPr/>
        <a:lstStyle/>
        <a:p>
          <a:r>
            <a:rPr lang="en-US"/>
            <a:t>Pre COVID</a:t>
          </a:r>
        </a:p>
      </dgm:t>
    </dgm:pt>
    <dgm:pt modelId="{F0E03AFC-A271-4C92-A147-CBC8EE4348BC}" type="parTrans" cxnId="{F54AEB72-B7D0-4B1E-94D0-5618C6E399C6}">
      <dgm:prSet/>
      <dgm:spPr/>
      <dgm:t>
        <a:bodyPr/>
        <a:lstStyle/>
        <a:p>
          <a:endParaRPr lang="en-US"/>
        </a:p>
      </dgm:t>
    </dgm:pt>
    <dgm:pt modelId="{845D39EC-FEDF-458D-A97E-38DB4995660D}" type="sibTrans" cxnId="{F54AEB72-B7D0-4B1E-94D0-5618C6E399C6}">
      <dgm:prSet/>
      <dgm:spPr/>
      <dgm:t>
        <a:bodyPr/>
        <a:lstStyle/>
        <a:p>
          <a:endParaRPr lang="en-US"/>
        </a:p>
      </dgm:t>
    </dgm:pt>
    <dgm:pt modelId="{FFBD45B0-6FDA-4BA4-AB89-68EE7EDF6BD1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B50754F0-544B-4897-B341-C1F7C44B7DB9}" type="parTrans" cxnId="{95B05E41-15D1-4F1E-BB27-5D274B00DDF2}">
      <dgm:prSet/>
      <dgm:spPr/>
      <dgm:t>
        <a:bodyPr/>
        <a:lstStyle/>
        <a:p>
          <a:endParaRPr lang="en-US"/>
        </a:p>
      </dgm:t>
    </dgm:pt>
    <dgm:pt modelId="{1CDF6F6E-D26B-4D2D-A27D-269D188A1394}" type="sibTrans" cxnId="{95B05E41-15D1-4F1E-BB27-5D274B00DDF2}">
      <dgm:prSet/>
      <dgm:spPr/>
      <dgm:t>
        <a:bodyPr/>
        <a:lstStyle/>
        <a:p>
          <a:endParaRPr lang="en-US"/>
        </a:p>
      </dgm:t>
    </dgm:pt>
    <dgm:pt modelId="{716B8D16-BF69-4A16-ABDA-747D387B65A4}">
      <dgm:prSet/>
      <dgm:spPr/>
      <dgm:t>
        <a:bodyPr/>
        <a:lstStyle/>
        <a:p>
          <a:r>
            <a:rPr lang="en-US"/>
            <a:t>COVID</a:t>
          </a:r>
        </a:p>
      </dgm:t>
    </dgm:pt>
    <dgm:pt modelId="{E614BD85-2797-4586-A6F4-16E05FC85C39}" type="parTrans" cxnId="{4C2E88C9-46D6-4036-B3B8-DCE25CCB2758}">
      <dgm:prSet/>
      <dgm:spPr/>
      <dgm:t>
        <a:bodyPr/>
        <a:lstStyle/>
        <a:p>
          <a:endParaRPr lang="en-US"/>
        </a:p>
      </dgm:t>
    </dgm:pt>
    <dgm:pt modelId="{BB802A13-0EA6-4F5F-9B3E-E5ED1BA6B422}" type="sibTrans" cxnId="{4C2E88C9-46D6-4036-B3B8-DCE25CCB2758}">
      <dgm:prSet/>
      <dgm:spPr/>
      <dgm:t>
        <a:bodyPr/>
        <a:lstStyle/>
        <a:p>
          <a:endParaRPr lang="en-US"/>
        </a:p>
      </dgm:t>
    </dgm:pt>
    <dgm:pt modelId="{0C934D5C-0E3C-4240-BE7B-497392EF746A}" type="pres">
      <dgm:prSet presAssocID="{DEAE4E79-65F0-4785-90DE-11074CA80FA6}" presName="root" presStyleCnt="0">
        <dgm:presLayoutVars>
          <dgm:chMax/>
          <dgm:chPref/>
          <dgm:animLvl val="lvl"/>
        </dgm:presLayoutVars>
      </dgm:prSet>
      <dgm:spPr/>
    </dgm:pt>
    <dgm:pt modelId="{EBBF4A33-DAD2-43C0-9CDC-E85838409B1B}" type="pres">
      <dgm:prSet presAssocID="{DEAE4E79-65F0-4785-90DE-11074CA80FA6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20439812-99CE-4BD2-B015-6D7F331CEF1A}" type="pres">
      <dgm:prSet presAssocID="{DEAE4E79-65F0-4785-90DE-11074CA80FA6}" presName="nodes" presStyleCnt="0">
        <dgm:presLayoutVars>
          <dgm:chMax/>
          <dgm:chPref/>
          <dgm:animLvl val="lvl"/>
        </dgm:presLayoutVars>
      </dgm:prSet>
      <dgm:spPr/>
    </dgm:pt>
    <dgm:pt modelId="{C7981B96-C86B-46D0-860D-4EEF653C277B}" type="pres">
      <dgm:prSet presAssocID="{5B7A45D9-8E14-45E2-89DE-FCF52E9DDFE1}" presName="composite1" presStyleCnt="0"/>
      <dgm:spPr/>
    </dgm:pt>
    <dgm:pt modelId="{FAD0A408-89D7-40C2-8252-1F4471C9896B}" type="pres">
      <dgm:prSet presAssocID="{5B7A45D9-8E14-45E2-89DE-FCF52E9DDFE1}" presName="ConnectorPoint1" presStyleLbl="lnNode1" presStyleIdx="0" presStyleCnt="2"/>
      <dgm:spPr/>
    </dgm:pt>
    <dgm:pt modelId="{90CB34A9-EE88-4F98-BB27-330BF2A82BCE}" type="pres">
      <dgm:prSet presAssocID="{5B7A45D9-8E14-45E2-89DE-FCF52E9DDFE1}" presName="DropPinPlaceHolder1" presStyleCnt="0"/>
      <dgm:spPr/>
    </dgm:pt>
    <dgm:pt modelId="{68D682B1-4FE5-4029-B61E-C408B90C5419}" type="pres">
      <dgm:prSet presAssocID="{5B7A45D9-8E14-45E2-89DE-FCF52E9DDFE1}" presName="DropPin1" presStyleLbl="alignNode1" presStyleIdx="0" presStyleCnt="2"/>
      <dgm:spPr/>
    </dgm:pt>
    <dgm:pt modelId="{D021FE02-1365-4BA6-A07A-B769FAA3536F}" type="pres">
      <dgm:prSet presAssocID="{5B7A45D9-8E14-45E2-89DE-FCF52E9DDFE1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7FAD7F22-AD29-4E17-99DF-CBC33DEB5243}" type="pres">
      <dgm:prSet presAssocID="{5B7A45D9-8E14-45E2-89DE-FCF52E9DDFE1}" presName="L2TextContainer1" presStyleLbl="revTx" presStyleIdx="0" presStyleCnt="4">
        <dgm:presLayoutVars>
          <dgm:bulletEnabled val="1"/>
        </dgm:presLayoutVars>
      </dgm:prSet>
      <dgm:spPr/>
    </dgm:pt>
    <dgm:pt modelId="{94F3B3AA-7E85-488E-91DF-BACF89507349}" type="pres">
      <dgm:prSet presAssocID="{5B7A45D9-8E14-45E2-89DE-FCF52E9DDFE1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3206C2B-DD9A-4AB2-BF5B-C103241FC5F4}" type="pres">
      <dgm:prSet presAssocID="{5B7A45D9-8E14-45E2-89DE-FCF52E9DDFE1}" presName="ConnectLine1" presStyleLbl="sibTrans1D1" presStyleIdx="0" presStyleCnt="2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218BE89-53DD-4A1B-871E-7F29803F897A}" type="pres">
      <dgm:prSet presAssocID="{5B7A45D9-8E14-45E2-89DE-FCF52E9DDFE1}" presName="EmptyPlaceHolder1" presStyleCnt="0"/>
      <dgm:spPr/>
    </dgm:pt>
    <dgm:pt modelId="{1404B62C-8CE9-44BA-89C3-1AEE584B84A5}" type="pres">
      <dgm:prSet presAssocID="{DA5AEDBE-ADBA-49BE-AC93-5B0976448A64}" presName="spaceBetweenRectangles1" presStyleCnt="0"/>
      <dgm:spPr/>
    </dgm:pt>
    <dgm:pt modelId="{895DBB7F-72C5-417E-95D7-02E4D1DBB2B5}" type="pres">
      <dgm:prSet presAssocID="{FFBD45B0-6FDA-4BA4-AB89-68EE7EDF6BD1}" presName="composite1" presStyleCnt="0"/>
      <dgm:spPr/>
    </dgm:pt>
    <dgm:pt modelId="{AF174C28-C957-4E03-B97E-FC969C619804}" type="pres">
      <dgm:prSet presAssocID="{FFBD45B0-6FDA-4BA4-AB89-68EE7EDF6BD1}" presName="ConnectorPoint1" presStyleLbl="lnNode1" presStyleIdx="1" presStyleCnt="2"/>
      <dgm:spPr/>
    </dgm:pt>
    <dgm:pt modelId="{EFF22F1D-FB4C-4BAD-8D2E-CC09EE8A17E1}" type="pres">
      <dgm:prSet presAssocID="{FFBD45B0-6FDA-4BA4-AB89-68EE7EDF6BD1}" presName="DropPinPlaceHolder1" presStyleCnt="0"/>
      <dgm:spPr/>
    </dgm:pt>
    <dgm:pt modelId="{B48DB118-45F2-4995-A3AD-0ADBC87AA18B}" type="pres">
      <dgm:prSet presAssocID="{FFBD45B0-6FDA-4BA4-AB89-68EE7EDF6BD1}" presName="DropPin1" presStyleLbl="alignNode1" presStyleIdx="1" presStyleCnt="2"/>
      <dgm:spPr/>
    </dgm:pt>
    <dgm:pt modelId="{8960C369-A02F-48B9-A389-88ED11C2A873}" type="pres">
      <dgm:prSet presAssocID="{FFBD45B0-6FDA-4BA4-AB89-68EE7EDF6BD1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CA94FD61-4903-49A8-AF01-A404C9E60338}" type="pres">
      <dgm:prSet presAssocID="{FFBD45B0-6FDA-4BA4-AB89-68EE7EDF6BD1}" presName="L2TextContainer1" presStyleLbl="revTx" presStyleIdx="2" presStyleCnt="4">
        <dgm:presLayoutVars>
          <dgm:bulletEnabled val="1"/>
        </dgm:presLayoutVars>
      </dgm:prSet>
      <dgm:spPr/>
    </dgm:pt>
    <dgm:pt modelId="{15058FCD-9255-4856-83D3-02AADDF75D06}" type="pres">
      <dgm:prSet presAssocID="{FFBD45B0-6FDA-4BA4-AB89-68EE7EDF6BD1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01C65704-A666-4B97-BBC5-6DC44561F47B}" type="pres">
      <dgm:prSet presAssocID="{FFBD45B0-6FDA-4BA4-AB89-68EE7EDF6BD1}" presName="ConnectLine1" presStyleLbl="sibTrans1D1" presStyleIdx="1" presStyleCnt="2"/>
      <dgm:spPr>
        <a:noFill/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dash"/>
        </a:ln>
        <a:effectLst/>
      </dgm:spPr>
    </dgm:pt>
    <dgm:pt modelId="{40C40C02-446A-4195-98D8-5C0948495690}" type="pres">
      <dgm:prSet presAssocID="{FFBD45B0-6FDA-4BA4-AB89-68EE7EDF6BD1}" presName="EmptyPlaceHolder1" presStyleCnt="0"/>
      <dgm:spPr/>
    </dgm:pt>
  </dgm:ptLst>
  <dgm:cxnLst>
    <dgm:cxn modelId="{FCA4C239-7B26-4029-8215-920C721903CE}" srcId="{DEAE4E79-65F0-4785-90DE-11074CA80FA6}" destId="{5B7A45D9-8E14-45E2-89DE-FCF52E9DDFE1}" srcOrd="0" destOrd="0" parTransId="{A825FCA5-2D70-49AD-B710-23145B655E62}" sibTransId="{DA5AEDBE-ADBA-49BE-AC93-5B0976448A64}"/>
    <dgm:cxn modelId="{95B05E41-15D1-4F1E-BB27-5D274B00DDF2}" srcId="{DEAE4E79-65F0-4785-90DE-11074CA80FA6}" destId="{FFBD45B0-6FDA-4BA4-AB89-68EE7EDF6BD1}" srcOrd="1" destOrd="0" parTransId="{B50754F0-544B-4897-B341-C1F7C44B7DB9}" sibTransId="{1CDF6F6E-D26B-4D2D-A27D-269D188A1394}"/>
    <dgm:cxn modelId="{582DE56D-D2D6-4630-8F01-3FC9E8D1055B}" type="presOf" srcId="{DEAE4E79-65F0-4785-90DE-11074CA80FA6}" destId="{0C934D5C-0E3C-4240-BE7B-497392EF746A}" srcOrd="0" destOrd="0" presId="urn:microsoft.com/office/officeart/2017/3/layout/DropPinTimeline"/>
    <dgm:cxn modelId="{F54AEB72-B7D0-4B1E-94D0-5618C6E399C6}" srcId="{5B7A45D9-8E14-45E2-89DE-FCF52E9DDFE1}" destId="{1E216AED-20CA-4AC1-AE63-D85505437FE5}" srcOrd="0" destOrd="0" parTransId="{F0E03AFC-A271-4C92-A147-CBC8EE4348BC}" sibTransId="{845D39EC-FEDF-458D-A97E-38DB4995660D}"/>
    <dgm:cxn modelId="{EF291976-11DC-47FD-9787-2B3EC4209FEF}" type="presOf" srcId="{1E216AED-20CA-4AC1-AE63-D85505437FE5}" destId="{7FAD7F22-AD29-4E17-99DF-CBC33DEB5243}" srcOrd="0" destOrd="0" presId="urn:microsoft.com/office/officeart/2017/3/layout/DropPinTimeline"/>
    <dgm:cxn modelId="{24DED876-D4B0-4E77-A696-B854B801CCEC}" type="presOf" srcId="{5B7A45D9-8E14-45E2-89DE-FCF52E9DDFE1}" destId="{94F3B3AA-7E85-488E-91DF-BACF89507349}" srcOrd="0" destOrd="0" presId="urn:microsoft.com/office/officeart/2017/3/layout/DropPinTimeline"/>
    <dgm:cxn modelId="{1B863A7B-E366-4048-86C3-7B6A59E76265}" type="presOf" srcId="{FFBD45B0-6FDA-4BA4-AB89-68EE7EDF6BD1}" destId="{15058FCD-9255-4856-83D3-02AADDF75D06}" srcOrd="0" destOrd="0" presId="urn:microsoft.com/office/officeart/2017/3/layout/DropPinTimeline"/>
    <dgm:cxn modelId="{4C2E88C9-46D6-4036-B3B8-DCE25CCB2758}" srcId="{FFBD45B0-6FDA-4BA4-AB89-68EE7EDF6BD1}" destId="{716B8D16-BF69-4A16-ABDA-747D387B65A4}" srcOrd="0" destOrd="0" parTransId="{E614BD85-2797-4586-A6F4-16E05FC85C39}" sibTransId="{BB802A13-0EA6-4F5F-9B3E-E5ED1BA6B422}"/>
    <dgm:cxn modelId="{F3A736D3-711A-494D-9169-B80CAB86B7C8}" type="presOf" srcId="{716B8D16-BF69-4A16-ABDA-747D387B65A4}" destId="{CA94FD61-4903-49A8-AF01-A404C9E60338}" srcOrd="0" destOrd="0" presId="urn:microsoft.com/office/officeart/2017/3/layout/DropPinTimeline"/>
    <dgm:cxn modelId="{3EB47961-B70A-4D5B-AC85-F391541ED8D4}" type="presParOf" srcId="{0C934D5C-0E3C-4240-BE7B-497392EF746A}" destId="{EBBF4A33-DAD2-43C0-9CDC-E85838409B1B}" srcOrd="0" destOrd="0" presId="urn:microsoft.com/office/officeart/2017/3/layout/DropPinTimeline"/>
    <dgm:cxn modelId="{4DB370E8-FF86-42C5-8D56-E93F77702E26}" type="presParOf" srcId="{0C934D5C-0E3C-4240-BE7B-497392EF746A}" destId="{20439812-99CE-4BD2-B015-6D7F331CEF1A}" srcOrd="1" destOrd="0" presId="urn:microsoft.com/office/officeart/2017/3/layout/DropPinTimeline"/>
    <dgm:cxn modelId="{B73D5AE9-6F81-4950-92CC-3BE7F29C08AB}" type="presParOf" srcId="{20439812-99CE-4BD2-B015-6D7F331CEF1A}" destId="{C7981B96-C86B-46D0-860D-4EEF653C277B}" srcOrd="0" destOrd="0" presId="urn:microsoft.com/office/officeart/2017/3/layout/DropPinTimeline"/>
    <dgm:cxn modelId="{AB2F3E3D-1DC3-436C-A669-1E023A8AFAD4}" type="presParOf" srcId="{C7981B96-C86B-46D0-860D-4EEF653C277B}" destId="{FAD0A408-89D7-40C2-8252-1F4471C9896B}" srcOrd="0" destOrd="0" presId="urn:microsoft.com/office/officeart/2017/3/layout/DropPinTimeline"/>
    <dgm:cxn modelId="{9AA46772-FED4-46BF-9668-2F571CC9CEC4}" type="presParOf" srcId="{C7981B96-C86B-46D0-860D-4EEF653C277B}" destId="{90CB34A9-EE88-4F98-BB27-330BF2A82BCE}" srcOrd="1" destOrd="0" presId="urn:microsoft.com/office/officeart/2017/3/layout/DropPinTimeline"/>
    <dgm:cxn modelId="{07344F45-748E-4722-9E75-C39469EB8591}" type="presParOf" srcId="{90CB34A9-EE88-4F98-BB27-330BF2A82BCE}" destId="{68D682B1-4FE5-4029-B61E-C408B90C5419}" srcOrd="0" destOrd="0" presId="urn:microsoft.com/office/officeart/2017/3/layout/DropPinTimeline"/>
    <dgm:cxn modelId="{A00715B6-FCC7-4891-8845-B6B593D4CEE1}" type="presParOf" srcId="{90CB34A9-EE88-4F98-BB27-330BF2A82BCE}" destId="{D021FE02-1365-4BA6-A07A-B769FAA3536F}" srcOrd="1" destOrd="0" presId="urn:microsoft.com/office/officeart/2017/3/layout/DropPinTimeline"/>
    <dgm:cxn modelId="{96CF1F6E-0B5B-4EF8-ABD7-9FF2E9AC8AE6}" type="presParOf" srcId="{C7981B96-C86B-46D0-860D-4EEF653C277B}" destId="{7FAD7F22-AD29-4E17-99DF-CBC33DEB5243}" srcOrd="2" destOrd="0" presId="urn:microsoft.com/office/officeart/2017/3/layout/DropPinTimeline"/>
    <dgm:cxn modelId="{B0975A4A-0A93-40BC-ADB1-3564A78A6714}" type="presParOf" srcId="{C7981B96-C86B-46D0-860D-4EEF653C277B}" destId="{94F3B3AA-7E85-488E-91DF-BACF89507349}" srcOrd="3" destOrd="0" presId="urn:microsoft.com/office/officeart/2017/3/layout/DropPinTimeline"/>
    <dgm:cxn modelId="{8CCB0B1B-641C-4D18-B775-0C1CDEBA7DC4}" type="presParOf" srcId="{C7981B96-C86B-46D0-860D-4EEF653C277B}" destId="{D3206C2B-DD9A-4AB2-BF5B-C103241FC5F4}" srcOrd="4" destOrd="0" presId="urn:microsoft.com/office/officeart/2017/3/layout/DropPinTimeline"/>
    <dgm:cxn modelId="{B49D4B13-D488-44B0-B688-3070B0A8F3C4}" type="presParOf" srcId="{C7981B96-C86B-46D0-860D-4EEF653C277B}" destId="{1218BE89-53DD-4A1B-871E-7F29803F897A}" srcOrd="5" destOrd="0" presId="urn:microsoft.com/office/officeart/2017/3/layout/DropPinTimeline"/>
    <dgm:cxn modelId="{DA42BDA9-F264-43BB-BB00-5778F4FC4764}" type="presParOf" srcId="{20439812-99CE-4BD2-B015-6D7F331CEF1A}" destId="{1404B62C-8CE9-44BA-89C3-1AEE584B84A5}" srcOrd="1" destOrd="0" presId="urn:microsoft.com/office/officeart/2017/3/layout/DropPinTimeline"/>
    <dgm:cxn modelId="{6D5F619B-F097-4DBE-9A2C-70E79DD868CE}" type="presParOf" srcId="{20439812-99CE-4BD2-B015-6D7F331CEF1A}" destId="{895DBB7F-72C5-417E-95D7-02E4D1DBB2B5}" srcOrd="2" destOrd="0" presId="urn:microsoft.com/office/officeart/2017/3/layout/DropPinTimeline"/>
    <dgm:cxn modelId="{D1DD2BD1-F132-4C89-A97E-891788C5E25B}" type="presParOf" srcId="{895DBB7F-72C5-417E-95D7-02E4D1DBB2B5}" destId="{AF174C28-C957-4E03-B97E-FC969C619804}" srcOrd="0" destOrd="0" presId="urn:microsoft.com/office/officeart/2017/3/layout/DropPinTimeline"/>
    <dgm:cxn modelId="{89FC3512-88A2-4CA1-A833-A530BE446E22}" type="presParOf" srcId="{895DBB7F-72C5-417E-95D7-02E4D1DBB2B5}" destId="{EFF22F1D-FB4C-4BAD-8D2E-CC09EE8A17E1}" srcOrd="1" destOrd="0" presId="urn:microsoft.com/office/officeart/2017/3/layout/DropPinTimeline"/>
    <dgm:cxn modelId="{17DA43A1-0DB0-496A-8589-25A485A98464}" type="presParOf" srcId="{EFF22F1D-FB4C-4BAD-8D2E-CC09EE8A17E1}" destId="{B48DB118-45F2-4995-A3AD-0ADBC87AA18B}" srcOrd="0" destOrd="0" presId="urn:microsoft.com/office/officeart/2017/3/layout/DropPinTimeline"/>
    <dgm:cxn modelId="{28DBF549-8092-4982-B825-72A88CA0F7C4}" type="presParOf" srcId="{EFF22F1D-FB4C-4BAD-8D2E-CC09EE8A17E1}" destId="{8960C369-A02F-48B9-A389-88ED11C2A873}" srcOrd="1" destOrd="0" presId="urn:microsoft.com/office/officeart/2017/3/layout/DropPinTimeline"/>
    <dgm:cxn modelId="{FF5E069C-54A4-48C7-B35F-85A30E019A7F}" type="presParOf" srcId="{895DBB7F-72C5-417E-95D7-02E4D1DBB2B5}" destId="{CA94FD61-4903-49A8-AF01-A404C9E60338}" srcOrd="2" destOrd="0" presId="urn:microsoft.com/office/officeart/2017/3/layout/DropPinTimeline"/>
    <dgm:cxn modelId="{BA9FFBAB-034A-4D6F-873C-5A8F081AF3D2}" type="presParOf" srcId="{895DBB7F-72C5-417E-95D7-02E4D1DBB2B5}" destId="{15058FCD-9255-4856-83D3-02AADDF75D06}" srcOrd="3" destOrd="0" presId="urn:microsoft.com/office/officeart/2017/3/layout/DropPinTimeline"/>
    <dgm:cxn modelId="{3A877D5D-FFC7-4F73-BFD6-8649BE83004C}" type="presParOf" srcId="{895DBB7F-72C5-417E-95D7-02E4D1DBB2B5}" destId="{01C65704-A666-4B97-BBC5-6DC44561F47B}" srcOrd="4" destOrd="0" presId="urn:microsoft.com/office/officeart/2017/3/layout/DropPinTimeline"/>
    <dgm:cxn modelId="{D61B17A7-EC54-40F6-B732-A7A43F24D750}" type="presParOf" srcId="{895DBB7F-72C5-417E-95D7-02E4D1DBB2B5}" destId="{40C40C02-446A-4195-98D8-5C094849569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114E29-73C6-4078-868A-0ED757E02F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0A7503-2456-44A2-9D64-7664BD39D8A4}">
      <dgm:prSet/>
      <dgm:spPr/>
      <dgm:t>
        <a:bodyPr/>
        <a:lstStyle/>
        <a:p>
          <a:r>
            <a:rPr lang="en-US"/>
            <a:t>When covid started: </a:t>
          </a:r>
          <a:r>
            <a:rPr lang="en-US" u="sng">
              <a:hlinkClick xmlns:r="http://schemas.openxmlformats.org/officeDocument/2006/relationships" r:id="rId1"/>
            </a:rPr>
            <a:t>https://www.cdc.gov/museum/timeline/covid19.html</a:t>
          </a:r>
          <a:endParaRPr lang="en-US"/>
        </a:p>
      </dgm:t>
    </dgm:pt>
    <dgm:pt modelId="{DE3FACF3-A6AB-43EF-95B3-7AFD1A5A91CF}" type="parTrans" cxnId="{7629FC77-C368-4B49-8D52-65D6E3E21D31}">
      <dgm:prSet/>
      <dgm:spPr/>
      <dgm:t>
        <a:bodyPr/>
        <a:lstStyle/>
        <a:p>
          <a:endParaRPr lang="en-US"/>
        </a:p>
      </dgm:t>
    </dgm:pt>
    <dgm:pt modelId="{1B41F207-A6F9-439A-BAD7-BB5BD5AF1247}" type="sibTrans" cxnId="{7629FC77-C368-4B49-8D52-65D6E3E21D31}">
      <dgm:prSet/>
      <dgm:spPr/>
      <dgm:t>
        <a:bodyPr/>
        <a:lstStyle/>
        <a:p>
          <a:endParaRPr lang="en-US"/>
        </a:p>
      </dgm:t>
    </dgm:pt>
    <dgm:pt modelId="{F05D6CF9-7B1C-4756-9F1B-7BD5CC403575}">
      <dgm:prSet/>
      <dgm:spPr/>
      <dgm:t>
        <a:bodyPr/>
        <a:lstStyle/>
        <a:p>
          <a:r>
            <a:rPr lang="en-US"/>
            <a:t>Due date calculator: </a:t>
          </a:r>
          <a:r>
            <a:rPr lang="en-US">
              <a:hlinkClick xmlns:r="http://schemas.openxmlformats.org/officeDocument/2006/relationships" r:id="rId2"/>
            </a:rPr>
            <a:t>https://www.whattoexpect.com/due-date-calculator/</a:t>
          </a:r>
          <a:endParaRPr lang="en-US"/>
        </a:p>
      </dgm:t>
    </dgm:pt>
    <dgm:pt modelId="{4CFD679F-B743-4472-9B3C-1A5E7ACE82F4}" type="parTrans" cxnId="{5BC1566A-E900-4AA0-BEEB-53BFCA3CF362}">
      <dgm:prSet/>
      <dgm:spPr/>
      <dgm:t>
        <a:bodyPr/>
        <a:lstStyle/>
        <a:p>
          <a:endParaRPr lang="en-US"/>
        </a:p>
      </dgm:t>
    </dgm:pt>
    <dgm:pt modelId="{9E1879BC-CCB0-4AF0-B634-000B0A2DB858}" type="sibTrans" cxnId="{5BC1566A-E900-4AA0-BEEB-53BFCA3CF362}">
      <dgm:prSet/>
      <dgm:spPr/>
      <dgm:t>
        <a:bodyPr/>
        <a:lstStyle/>
        <a:p>
          <a:endParaRPr lang="en-US"/>
        </a:p>
      </dgm:t>
    </dgm:pt>
    <dgm:pt modelId="{D8E22255-DA46-4B95-9EDE-DB700F1A460F}">
      <dgm:prSet/>
      <dgm:spPr/>
      <dgm:t>
        <a:bodyPr/>
        <a:lstStyle/>
        <a:p>
          <a:r>
            <a:rPr lang="en-US"/>
            <a:t>Weather: </a:t>
          </a:r>
          <a:r>
            <a:rPr lang="en-US" u="sng">
              <a:hlinkClick xmlns:r="http://schemas.openxmlformats.org/officeDocument/2006/relationships" r:id="rId3"/>
            </a:rPr>
            <a:t>https://www.ncdc.noaa.gov/cag/statewide/mapping/110/tavg/201901/4/value</a:t>
          </a:r>
          <a:endParaRPr lang="en-US"/>
        </a:p>
      </dgm:t>
    </dgm:pt>
    <dgm:pt modelId="{8CE4B88B-731A-473C-A063-ADD2EE787DCB}" type="parTrans" cxnId="{13A2DD82-3266-4EDD-8F15-FCA4425BD575}">
      <dgm:prSet/>
      <dgm:spPr/>
      <dgm:t>
        <a:bodyPr/>
        <a:lstStyle/>
        <a:p>
          <a:endParaRPr lang="en-US"/>
        </a:p>
      </dgm:t>
    </dgm:pt>
    <dgm:pt modelId="{9E72074E-D7DC-44FC-862C-038CDCFFD42A}" type="sibTrans" cxnId="{13A2DD82-3266-4EDD-8F15-FCA4425BD575}">
      <dgm:prSet/>
      <dgm:spPr/>
      <dgm:t>
        <a:bodyPr/>
        <a:lstStyle/>
        <a:p>
          <a:endParaRPr lang="en-US"/>
        </a:p>
      </dgm:t>
    </dgm:pt>
    <dgm:pt modelId="{6AE91D87-CA20-474B-BD39-90BC5D31549C}">
      <dgm:prSet/>
      <dgm:spPr/>
      <dgm:t>
        <a:bodyPr/>
        <a:lstStyle/>
        <a:p>
          <a:r>
            <a:rPr lang="en-US"/>
            <a:t>Childbirth by state: </a:t>
          </a:r>
          <a:r>
            <a:rPr lang="en-US" u="sng">
              <a:hlinkClick xmlns:r="http://schemas.openxmlformats.org/officeDocument/2006/relationships" r:id="rId4"/>
            </a:rPr>
            <a:t>https://wonder.cdc.gov/</a:t>
          </a:r>
          <a:endParaRPr lang="en-US"/>
        </a:p>
      </dgm:t>
    </dgm:pt>
    <dgm:pt modelId="{36E6ED54-B053-4581-8D7C-FC88BFACABF7}" type="parTrans" cxnId="{4ACAE30C-25C0-452C-9CBF-DFFC51980343}">
      <dgm:prSet/>
      <dgm:spPr/>
      <dgm:t>
        <a:bodyPr/>
        <a:lstStyle/>
        <a:p>
          <a:endParaRPr lang="en-US"/>
        </a:p>
      </dgm:t>
    </dgm:pt>
    <dgm:pt modelId="{D72AC02A-2BB3-4416-A3F9-C9695FC9BC2C}" type="sibTrans" cxnId="{4ACAE30C-25C0-452C-9CBF-DFFC51980343}">
      <dgm:prSet/>
      <dgm:spPr/>
      <dgm:t>
        <a:bodyPr/>
        <a:lstStyle/>
        <a:p>
          <a:endParaRPr lang="en-US"/>
        </a:p>
      </dgm:t>
    </dgm:pt>
    <dgm:pt modelId="{2E6B16AE-295C-41B1-8964-B01F4CF4FEA3}" type="pres">
      <dgm:prSet presAssocID="{95114E29-73C6-4078-868A-0ED757E02F47}" presName="vert0" presStyleCnt="0">
        <dgm:presLayoutVars>
          <dgm:dir/>
          <dgm:animOne val="branch"/>
          <dgm:animLvl val="lvl"/>
        </dgm:presLayoutVars>
      </dgm:prSet>
      <dgm:spPr/>
    </dgm:pt>
    <dgm:pt modelId="{5A9B1864-C0E0-413C-8002-5D8C138978F8}" type="pres">
      <dgm:prSet presAssocID="{4F0A7503-2456-44A2-9D64-7664BD39D8A4}" presName="thickLine" presStyleLbl="alignNode1" presStyleIdx="0" presStyleCnt="4"/>
      <dgm:spPr/>
    </dgm:pt>
    <dgm:pt modelId="{AE366825-D818-46D8-A96E-B6ECC5577709}" type="pres">
      <dgm:prSet presAssocID="{4F0A7503-2456-44A2-9D64-7664BD39D8A4}" presName="horz1" presStyleCnt="0"/>
      <dgm:spPr/>
    </dgm:pt>
    <dgm:pt modelId="{CE5EC812-C2B4-4289-BD94-8B91D6DF230B}" type="pres">
      <dgm:prSet presAssocID="{4F0A7503-2456-44A2-9D64-7664BD39D8A4}" presName="tx1" presStyleLbl="revTx" presStyleIdx="0" presStyleCnt="4"/>
      <dgm:spPr/>
    </dgm:pt>
    <dgm:pt modelId="{CA767CBB-25B0-4567-BA69-7F26BA0E993B}" type="pres">
      <dgm:prSet presAssocID="{4F0A7503-2456-44A2-9D64-7664BD39D8A4}" presName="vert1" presStyleCnt="0"/>
      <dgm:spPr/>
    </dgm:pt>
    <dgm:pt modelId="{007EEEBF-8E3D-4C79-868F-CA38C82DF734}" type="pres">
      <dgm:prSet presAssocID="{F05D6CF9-7B1C-4756-9F1B-7BD5CC403575}" presName="thickLine" presStyleLbl="alignNode1" presStyleIdx="1" presStyleCnt="4"/>
      <dgm:spPr/>
    </dgm:pt>
    <dgm:pt modelId="{7C6EDCCE-08E0-41A0-8578-0B8F2D67B7EB}" type="pres">
      <dgm:prSet presAssocID="{F05D6CF9-7B1C-4756-9F1B-7BD5CC403575}" presName="horz1" presStyleCnt="0"/>
      <dgm:spPr/>
    </dgm:pt>
    <dgm:pt modelId="{DCD0116D-EC4E-4665-90C6-D464C607949E}" type="pres">
      <dgm:prSet presAssocID="{F05D6CF9-7B1C-4756-9F1B-7BD5CC403575}" presName="tx1" presStyleLbl="revTx" presStyleIdx="1" presStyleCnt="4"/>
      <dgm:spPr/>
    </dgm:pt>
    <dgm:pt modelId="{E2E0A768-E36E-4EEF-962D-6B56A139F167}" type="pres">
      <dgm:prSet presAssocID="{F05D6CF9-7B1C-4756-9F1B-7BD5CC403575}" presName="vert1" presStyleCnt="0"/>
      <dgm:spPr/>
    </dgm:pt>
    <dgm:pt modelId="{08D3B7A0-BE4D-4546-B38A-CB6B9621E8B3}" type="pres">
      <dgm:prSet presAssocID="{D8E22255-DA46-4B95-9EDE-DB700F1A460F}" presName="thickLine" presStyleLbl="alignNode1" presStyleIdx="2" presStyleCnt="4"/>
      <dgm:spPr/>
    </dgm:pt>
    <dgm:pt modelId="{8889A797-0DA0-44C2-BADC-E9B4ED40C59B}" type="pres">
      <dgm:prSet presAssocID="{D8E22255-DA46-4B95-9EDE-DB700F1A460F}" presName="horz1" presStyleCnt="0"/>
      <dgm:spPr/>
    </dgm:pt>
    <dgm:pt modelId="{0601BD4F-BB01-4340-BB79-D86A817E2DB4}" type="pres">
      <dgm:prSet presAssocID="{D8E22255-DA46-4B95-9EDE-DB700F1A460F}" presName="tx1" presStyleLbl="revTx" presStyleIdx="2" presStyleCnt="4"/>
      <dgm:spPr/>
    </dgm:pt>
    <dgm:pt modelId="{E91BB56D-59CE-4399-9997-6B96DF157AA5}" type="pres">
      <dgm:prSet presAssocID="{D8E22255-DA46-4B95-9EDE-DB700F1A460F}" presName="vert1" presStyleCnt="0"/>
      <dgm:spPr/>
    </dgm:pt>
    <dgm:pt modelId="{AA2111B8-3EB0-4E46-A740-B73C054B5016}" type="pres">
      <dgm:prSet presAssocID="{6AE91D87-CA20-474B-BD39-90BC5D31549C}" presName="thickLine" presStyleLbl="alignNode1" presStyleIdx="3" presStyleCnt="4"/>
      <dgm:spPr/>
    </dgm:pt>
    <dgm:pt modelId="{70BD7795-53DD-48A0-A99E-30AB55BC5B33}" type="pres">
      <dgm:prSet presAssocID="{6AE91D87-CA20-474B-BD39-90BC5D31549C}" presName="horz1" presStyleCnt="0"/>
      <dgm:spPr/>
    </dgm:pt>
    <dgm:pt modelId="{E25F86D8-E338-4858-B566-77392FDDBCAA}" type="pres">
      <dgm:prSet presAssocID="{6AE91D87-CA20-474B-BD39-90BC5D31549C}" presName="tx1" presStyleLbl="revTx" presStyleIdx="3" presStyleCnt="4"/>
      <dgm:spPr/>
    </dgm:pt>
    <dgm:pt modelId="{E270BA6A-3FEE-4631-8C67-FCE88253B7FF}" type="pres">
      <dgm:prSet presAssocID="{6AE91D87-CA20-474B-BD39-90BC5D31549C}" presName="vert1" presStyleCnt="0"/>
      <dgm:spPr/>
    </dgm:pt>
  </dgm:ptLst>
  <dgm:cxnLst>
    <dgm:cxn modelId="{4ACAE30C-25C0-452C-9CBF-DFFC51980343}" srcId="{95114E29-73C6-4078-868A-0ED757E02F47}" destId="{6AE91D87-CA20-474B-BD39-90BC5D31549C}" srcOrd="3" destOrd="0" parTransId="{36E6ED54-B053-4581-8D7C-FC88BFACABF7}" sibTransId="{D72AC02A-2BB3-4416-A3F9-C9695FC9BC2C}"/>
    <dgm:cxn modelId="{D5DFDA14-78AD-4998-95B7-F7D69ACBC348}" type="presOf" srcId="{F05D6CF9-7B1C-4756-9F1B-7BD5CC403575}" destId="{DCD0116D-EC4E-4665-90C6-D464C607949E}" srcOrd="0" destOrd="0" presId="urn:microsoft.com/office/officeart/2008/layout/LinedList"/>
    <dgm:cxn modelId="{0E31461B-A439-47AB-A005-B5E46A725916}" type="presOf" srcId="{95114E29-73C6-4078-868A-0ED757E02F47}" destId="{2E6B16AE-295C-41B1-8964-B01F4CF4FEA3}" srcOrd="0" destOrd="0" presId="urn:microsoft.com/office/officeart/2008/layout/LinedList"/>
    <dgm:cxn modelId="{9A5AC239-E685-4DB9-BFF9-B748A16FFBBA}" type="presOf" srcId="{6AE91D87-CA20-474B-BD39-90BC5D31549C}" destId="{E25F86D8-E338-4858-B566-77392FDDBCAA}" srcOrd="0" destOrd="0" presId="urn:microsoft.com/office/officeart/2008/layout/LinedList"/>
    <dgm:cxn modelId="{5BC1566A-E900-4AA0-BEEB-53BFCA3CF362}" srcId="{95114E29-73C6-4078-868A-0ED757E02F47}" destId="{F05D6CF9-7B1C-4756-9F1B-7BD5CC403575}" srcOrd="1" destOrd="0" parTransId="{4CFD679F-B743-4472-9B3C-1A5E7ACE82F4}" sibTransId="{9E1879BC-CCB0-4AF0-B634-000B0A2DB858}"/>
    <dgm:cxn modelId="{7629FC77-C368-4B49-8D52-65D6E3E21D31}" srcId="{95114E29-73C6-4078-868A-0ED757E02F47}" destId="{4F0A7503-2456-44A2-9D64-7664BD39D8A4}" srcOrd="0" destOrd="0" parTransId="{DE3FACF3-A6AB-43EF-95B3-7AFD1A5A91CF}" sibTransId="{1B41F207-A6F9-439A-BAD7-BB5BD5AF1247}"/>
    <dgm:cxn modelId="{13A2DD82-3266-4EDD-8F15-FCA4425BD575}" srcId="{95114E29-73C6-4078-868A-0ED757E02F47}" destId="{D8E22255-DA46-4B95-9EDE-DB700F1A460F}" srcOrd="2" destOrd="0" parTransId="{8CE4B88B-731A-473C-A063-ADD2EE787DCB}" sibTransId="{9E72074E-D7DC-44FC-862C-038CDCFFD42A}"/>
    <dgm:cxn modelId="{B920E68A-6A05-42D2-85BA-8AEE7FFDC175}" type="presOf" srcId="{4F0A7503-2456-44A2-9D64-7664BD39D8A4}" destId="{CE5EC812-C2B4-4289-BD94-8B91D6DF230B}" srcOrd="0" destOrd="0" presId="urn:microsoft.com/office/officeart/2008/layout/LinedList"/>
    <dgm:cxn modelId="{2F624BFE-B9F3-4121-952A-319B68638F7D}" type="presOf" srcId="{D8E22255-DA46-4B95-9EDE-DB700F1A460F}" destId="{0601BD4F-BB01-4340-BB79-D86A817E2DB4}" srcOrd="0" destOrd="0" presId="urn:microsoft.com/office/officeart/2008/layout/LinedList"/>
    <dgm:cxn modelId="{9D68BEFC-E687-4E0C-BD8B-BF2BC6A21B2C}" type="presParOf" srcId="{2E6B16AE-295C-41B1-8964-B01F4CF4FEA3}" destId="{5A9B1864-C0E0-413C-8002-5D8C138978F8}" srcOrd="0" destOrd="0" presId="urn:microsoft.com/office/officeart/2008/layout/LinedList"/>
    <dgm:cxn modelId="{315B6DDC-35F7-4B95-8215-DF49C23980DF}" type="presParOf" srcId="{2E6B16AE-295C-41B1-8964-B01F4CF4FEA3}" destId="{AE366825-D818-46D8-A96E-B6ECC5577709}" srcOrd="1" destOrd="0" presId="urn:microsoft.com/office/officeart/2008/layout/LinedList"/>
    <dgm:cxn modelId="{8A9664D3-6FAC-4B3C-9007-B97610DF4964}" type="presParOf" srcId="{AE366825-D818-46D8-A96E-B6ECC5577709}" destId="{CE5EC812-C2B4-4289-BD94-8B91D6DF230B}" srcOrd="0" destOrd="0" presId="urn:microsoft.com/office/officeart/2008/layout/LinedList"/>
    <dgm:cxn modelId="{E788568C-E11A-4619-9B90-8275E30B7507}" type="presParOf" srcId="{AE366825-D818-46D8-A96E-B6ECC5577709}" destId="{CA767CBB-25B0-4567-BA69-7F26BA0E993B}" srcOrd="1" destOrd="0" presId="urn:microsoft.com/office/officeart/2008/layout/LinedList"/>
    <dgm:cxn modelId="{74244CFB-8EF8-42BD-AE12-4FDB6ECAC776}" type="presParOf" srcId="{2E6B16AE-295C-41B1-8964-B01F4CF4FEA3}" destId="{007EEEBF-8E3D-4C79-868F-CA38C82DF734}" srcOrd="2" destOrd="0" presId="urn:microsoft.com/office/officeart/2008/layout/LinedList"/>
    <dgm:cxn modelId="{BB7BAACD-E251-4F62-8616-22F9CF59A10D}" type="presParOf" srcId="{2E6B16AE-295C-41B1-8964-B01F4CF4FEA3}" destId="{7C6EDCCE-08E0-41A0-8578-0B8F2D67B7EB}" srcOrd="3" destOrd="0" presId="urn:microsoft.com/office/officeart/2008/layout/LinedList"/>
    <dgm:cxn modelId="{31F0387C-76FA-4649-8539-778F61F8ECF0}" type="presParOf" srcId="{7C6EDCCE-08E0-41A0-8578-0B8F2D67B7EB}" destId="{DCD0116D-EC4E-4665-90C6-D464C607949E}" srcOrd="0" destOrd="0" presId="urn:microsoft.com/office/officeart/2008/layout/LinedList"/>
    <dgm:cxn modelId="{1A02684B-5A04-4F12-9291-0FCF8FB5189D}" type="presParOf" srcId="{7C6EDCCE-08E0-41A0-8578-0B8F2D67B7EB}" destId="{E2E0A768-E36E-4EEF-962D-6B56A139F167}" srcOrd="1" destOrd="0" presId="urn:microsoft.com/office/officeart/2008/layout/LinedList"/>
    <dgm:cxn modelId="{720502E2-3D13-4611-8802-CEB644ACD436}" type="presParOf" srcId="{2E6B16AE-295C-41B1-8964-B01F4CF4FEA3}" destId="{08D3B7A0-BE4D-4546-B38A-CB6B9621E8B3}" srcOrd="4" destOrd="0" presId="urn:microsoft.com/office/officeart/2008/layout/LinedList"/>
    <dgm:cxn modelId="{82D9E325-11D6-4C8E-BAB0-FB8A63917137}" type="presParOf" srcId="{2E6B16AE-295C-41B1-8964-B01F4CF4FEA3}" destId="{8889A797-0DA0-44C2-BADC-E9B4ED40C59B}" srcOrd="5" destOrd="0" presId="urn:microsoft.com/office/officeart/2008/layout/LinedList"/>
    <dgm:cxn modelId="{3AA3DFA1-24D8-42F1-B489-76ECE13CE08E}" type="presParOf" srcId="{8889A797-0DA0-44C2-BADC-E9B4ED40C59B}" destId="{0601BD4F-BB01-4340-BB79-D86A817E2DB4}" srcOrd="0" destOrd="0" presId="urn:microsoft.com/office/officeart/2008/layout/LinedList"/>
    <dgm:cxn modelId="{C9EE5344-92D6-4A1A-85BD-A0BE59B2E11C}" type="presParOf" srcId="{8889A797-0DA0-44C2-BADC-E9B4ED40C59B}" destId="{E91BB56D-59CE-4399-9997-6B96DF157AA5}" srcOrd="1" destOrd="0" presId="urn:microsoft.com/office/officeart/2008/layout/LinedList"/>
    <dgm:cxn modelId="{3E73AB74-6F1A-4A7E-BEE7-F760D30300AD}" type="presParOf" srcId="{2E6B16AE-295C-41B1-8964-B01F4CF4FEA3}" destId="{AA2111B8-3EB0-4E46-A740-B73C054B5016}" srcOrd="6" destOrd="0" presId="urn:microsoft.com/office/officeart/2008/layout/LinedList"/>
    <dgm:cxn modelId="{C3EB83A9-F97F-4F74-8877-C2C32D7C3F5B}" type="presParOf" srcId="{2E6B16AE-295C-41B1-8964-B01F4CF4FEA3}" destId="{70BD7795-53DD-48A0-A99E-30AB55BC5B33}" srcOrd="7" destOrd="0" presId="urn:microsoft.com/office/officeart/2008/layout/LinedList"/>
    <dgm:cxn modelId="{D54F009E-5241-4F47-B652-20522F2025E0}" type="presParOf" srcId="{70BD7795-53DD-48A0-A99E-30AB55BC5B33}" destId="{E25F86D8-E338-4858-B566-77392FDDBCAA}" srcOrd="0" destOrd="0" presId="urn:microsoft.com/office/officeart/2008/layout/LinedList"/>
    <dgm:cxn modelId="{0DFACDE0-5AEE-4398-855C-D0A3AB060849}" type="presParOf" srcId="{70BD7795-53DD-48A0-A99E-30AB55BC5B33}" destId="{E270BA6A-3FEE-4631-8C67-FCE88253B7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815BC-35DC-4C8F-B348-EC48D8BBD892}">
      <dsp:nvSpPr>
        <dsp:cNvPr id="0" name=""/>
        <dsp:cNvSpPr/>
      </dsp:nvSpPr>
      <dsp:spPr>
        <a:xfrm>
          <a:off x="0" y="2970235"/>
          <a:ext cx="5641974" cy="194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Questions:</a:t>
          </a:r>
        </a:p>
      </dsp:txBody>
      <dsp:txXfrm>
        <a:off x="0" y="2970235"/>
        <a:ext cx="5641974" cy="1052349"/>
      </dsp:txXfrm>
    </dsp:sp>
    <dsp:sp modelId="{847FE354-3D26-4FE0-92D4-901F7365E6C9}">
      <dsp:nvSpPr>
        <dsp:cNvPr id="0" name=""/>
        <dsp:cNvSpPr/>
      </dsp:nvSpPr>
      <dsp:spPr>
        <a:xfrm>
          <a:off x="2754" y="3983608"/>
          <a:ext cx="1878821" cy="8964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 there a correlation between the temperature and the number of babies being conceived?</a:t>
          </a:r>
        </a:p>
      </dsp:txBody>
      <dsp:txXfrm>
        <a:off x="2754" y="3983608"/>
        <a:ext cx="1878821" cy="896446"/>
      </dsp:txXfrm>
    </dsp:sp>
    <dsp:sp modelId="{21D35ED3-61DE-475C-839B-128F94237277}">
      <dsp:nvSpPr>
        <dsp:cNvPr id="0" name=""/>
        <dsp:cNvSpPr/>
      </dsp:nvSpPr>
      <dsp:spPr>
        <a:xfrm>
          <a:off x="1881576" y="3983608"/>
          <a:ext cx="1878821" cy="896446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the winter, does warmer temperature states conceive more than colder temperature states?</a:t>
          </a:r>
        </a:p>
      </dsp:txBody>
      <dsp:txXfrm>
        <a:off x="1881576" y="3983608"/>
        <a:ext cx="1878821" cy="896446"/>
      </dsp:txXfrm>
    </dsp:sp>
    <dsp:sp modelId="{A5C65E19-2847-4BF8-A3FA-6C87BCA54588}">
      <dsp:nvSpPr>
        <dsp:cNvPr id="0" name=""/>
        <dsp:cNvSpPr/>
      </dsp:nvSpPr>
      <dsp:spPr>
        <a:xfrm>
          <a:off x="3760398" y="3983608"/>
          <a:ext cx="1878821" cy="896446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did COVID affect the conception rate </a:t>
          </a:r>
        </a:p>
      </dsp:txBody>
      <dsp:txXfrm>
        <a:off x="3760398" y="3983608"/>
        <a:ext cx="1878821" cy="896446"/>
      </dsp:txXfrm>
    </dsp:sp>
    <dsp:sp modelId="{F60F7D21-57FB-4CC8-8048-8EBDC5C62473}">
      <dsp:nvSpPr>
        <dsp:cNvPr id="0" name=""/>
        <dsp:cNvSpPr/>
      </dsp:nvSpPr>
      <dsp:spPr>
        <a:xfrm rot="10800000">
          <a:off x="0" y="2219"/>
          <a:ext cx="5641974" cy="2997247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 it feel like many friends and family members announce the pending arrival of a baby during the fall and winter months? That’s not exactly a coincidence. It turns out the cold season is associated with more reproductive activity than any other time of the year.</a:t>
          </a:r>
        </a:p>
      </dsp:txBody>
      <dsp:txXfrm rot="10800000">
        <a:off x="0" y="2219"/>
        <a:ext cx="5641974" cy="1947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50CB7-0489-45AE-A8E9-EE7815AC570D}">
      <dsp:nvSpPr>
        <dsp:cNvPr id="0" name=""/>
        <dsp:cNvSpPr/>
      </dsp:nvSpPr>
      <dsp:spPr>
        <a:xfrm>
          <a:off x="0" y="207705"/>
          <a:ext cx="5641974" cy="14462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Healthy reproductive age is from 15- 44 years old </a:t>
          </a:r>
        </a:p>
      </dsp:txBody>
      <dsp:txXfrm>
        <a:off x="70601" y="278306"/>
        <a:ext cx="5500772" cy="1305064"/>
      </dsp:txXfrm>
    </dsp:sp>
    <dsp:sp modelId="{448F9A1B-073E-4570-94FF-0A803B531054}">
      <dsp:nvSpPr>
        <dsp:cNvPr id="0" name=""/>
        <dsp:cNvSpPr/>
      </dsp:nvSpPr>
      <dsp:spPr>
        <a:xfrm>
          <a:off x="0" y="1737491"/>
          <a:ext cx="5641974" cy="1446266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By 45, fertility has declined so much that getting pregnant naturally is unlikely for most women</a:t>
          </a:r>
        </a:p>
      </dsp:txBody>
      <dsp:txXfrm>
        <a:off x="70601" y="1808092"/>
        <a:ext cx="5500772" cy="1305064"/>
      </dsp:txXfrm>
    </dsp:sp>
    <dsp:sp modelId="{C284C968-9F9A-4526-89E7-CD05AFA21E48}">
      <dsp:nvSpPr>
        <dsp:cNvPr id="0" name=""/>
        <dsp:cNvSpPr/>
      </dsp:nvSpPr>
      <dsp:spPr>
        <a:xfrm>
          <a:off x="0" y="3267278"/>
          <a:ext cx="5641974" cy="1446266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After 44, the chances of having a stillbirth or a child with Down syndrome skyrocket.</a:t>
          </a:r>
        </a:p>
      </dsp:txBody>
      <dsp:txXfrm>
        <a:off x="70601" y="3337879"/>
        <a:ext cx="5500772" cy="1305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94E4-AA96-4CA0-AA24-20162BEE92B4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D35E-2A6C-4E31-B6F7-6C55559F8E82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33C5B-4391-4C1D-895C-A7F4F1F94093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four seasons, Spring, Summer, Fall and Winter but the two we will focus on is Summer and Winter</a:t>
          </a:r>
        </a:p>
      </dsp:txBody>
      <dsp:txXfrm>
        <a:off x="1623616" y="600"/>
        <a:ext cx="4018358" cy="1405728"/>
      </dsp:txXfrm>
    </dsp:sp>
    <dsp:sp modelId="{8B2377F3-80DB-4CBD-9B1F-C0B70EA2BB82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6A56C-550B-44BA-BB19-6030E12ABDCD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60741-E7BD-42F6-8703-652B15EEE30A}">
      <dsp:nvSpPr>
        <dsp:cNvPr id="0" name=""/>
        <dsp:cNvSpPr/>
      </dsp:nvSpPr>
      <dsp:spPr>
        <a:xfrm>
          <a:off x="1623616" y="1757760"/>
          <a:ext cx="253888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Summer </a:t>
          </a:r>
        </a:p>
      </dsp:txBody>
      <dsp:txXfrm>
        <a:off x="1623616" y="1757760"/>
        <a:ext cx="2538888" cy="1405728"/>
      </dsp:txXfrm>
    </dsp:sp>
    <dsp:sp modelId="{E66F008B-A02B-497E-AB23-387595A17988}">
      <dsp:nvSpPr>
        <dsp:cNvPr id="0" name=""/>
        <dsp:cNvSpPr/>
      </dsp:nvSpPr>
      <dsp:spPr>
        <a:xfrm>
          <a:off x="4162504" y="1757760"/>
          <a:ext cx="1479470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June, July and August</a:t>
          </a:r>
        </a:p>
      </dsp:txBody>
      <dsp:txXfrm>
        <a:off x="4162504" y="1757760"/>
        <a:ext cx="1479470" cy="1405728"/>
      </dsp:txXfrm>
    </dsp:sp>
    <dsp:sp modelId="{DD5E1223-A3D9-403B-8F7C-D5C05C3F03F2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4270-2C75-46FD-91DC-7EDB1063D158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EFFCC-CB16-4CDA-B718-00E4BFB0203E}">
      <dsp:nvSpPr>
        <dsp:cNvPr id="0" name=""/>
        <dsp:cNvSpPr/>
      </dsp:nvSpPr>
      <dsp:spPr>
        <a:xfrm>
          <a:off x="1623616" y="3514921"/>
          <a:ext cx="253888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Winter</a:t>
          </a:r>
        </a:p>
      </dsp:txBody>
      <dsp:txXfrm>
        <a:off x="1623616" y="3514921"/>
        <a:ext cx="2538888" cy="1405728"/>
      </dsp:txXfrm>
    </dsp:sp>
    <dsp:sp modelId="{6AE65361-7C87-4D80-92F9-910E80E81E8C}">
      <dsp:nvSpPr>
        <dsp:cNvPr id="0" name=""/>
        <dsp:cNvSpPr/>
      </dsp:nvSpPr>
      <dsp:spPr>
        <a:xfrm>
          <a:off x="4162504" y="3514921"/>
          <a:ext cx="1479470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December, January and February </a:t>
          </a:r>
        </a:p>
      </dsp:txBody>
      <dsp:txXfrm>
        <a:off x="4162504" y="3514921"/>
        <a:ext cx="1479470" cy="1405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C61C3-40E8-4F14-9985-33A8D5DE420A}">
      <dsp:nvSpPr>
        <dsp:cNvPr id="0" name=""/>
        <dsp:cNvSpPr/>
      </dsp:nvSpPr>
      <dsp:spPr>
        <a:xfrm>
          <a:off x="89701" y="3118"/>
          <a:ext cx="2510702" cy="150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we determine how many babies was conceived during a particular season </a:t>
          </a:r>
        </a:p>
      </dsp:txBody>
      <dsp:txXfrm>
        <a:off x="133823" y="47240"/>
        <a:ext cx="2422458" cy="1418177"/>
      </dsp:txXfrm>
    </dsp:sp>
    <dsp:sp modelId="{AC88A4A6-0AE2-4DBE-8280-A268C6BE1E76}">
      <dsp:nvSpPr>
        <dsp:cNvPr id="0" name=""/>
        <dsp:cNvSpPr/>
      </dsp:nvSpPr>
      <dsp:spPr>
        <a:xfrm>
          <a:off x="2821346" y="445001"/>
          <a:ext cx="532268" cy="622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21346" y="569532"/>
        <a:ext cx="372588" cy="373592"/>
      </dsp:txXfrm>
    </dsp:sp>
    <dsp:sp modelId="{9A891413-8134-4A73-B0C3-8CB35B933248}">
      <dsp:nvSpPr>
        <dsp:cNvPr id="0" name=""/>
        <dsp:cNvSpPr/>
      </dsp:nvSpPr>
      <dsp:spPr>
        <a:xfrm>
          <a:off x="3604685" y="3118"/>
          <a:ext cx="2510702" cy="150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Determine the months of that season</a:t>
          </a:r>
        </a:p>
      </dsp:txBody>
      <dsp:txXfrm>
        <a:off x="3648807" y="47240"/>
        <a:ext cx="2422458" cy="1418177"/>
      </dsp:txXfrm>
    </dsp:sp>
    <dsp:sp modelId="{CEE5AA90-D8F1-46D8-99B5-3A6416E8672B}">
      <dsp:nvSpPr>
        <dsp:cNvPr id="0" name=""/>
        <dsp:cNvSpPr/>
      </dsp:nvSpPr>
      <dsp:spPr>
        <a:xfrm>
          <a:off x="6336329" y="445001"/>
          <a:ext cx="532268" cy="622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36329" y="569532"/>
        <a:ext cx="372588" cy="373592"/>
      </dsp:txXfrm>
    </dsp:sp>
    <dsp:sp modelId="{7C67ACA7-C47B-4D70-9C41-BABCC7314A09}">
      <dsp:nvSpPr>
        <dsp:cNvPr id="0" name=""/>
        <dsp:cNvSpPr/>
      </dsp:nvSpPr>
      <dsp:spPr>
        <a:xfrm>
          <a:off x="7119668" y="3118"/>
          <a:ext cx="2510702" cy="150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nine months to the 1</a:t>
          </a:r>
          <a:r>
            <a:rPr lang="en-US" sz="1600" kern="1200" baseline="30000"/>
            <a:t>st</a:t>
          </a:r>
          <a:r>
            <a:rPr lang="en-US" sz="1600" kern="1200"/>
            <a:t> date of the season and nine months to the last day of the season to get the Due date range (or use a conception data calculator) </a:t>
          </a:r>
        </a:p>
      </dsp:txBody>
      <dsp:txXfrm>
        <a:off x="7163790" y="47240"/>
        <a:ext cx="2422458" cy="1418177"/>
      </dsp:txXfrm>
    </dsp:sp>
    <dsp:sp modelId="{7F4AF930-5A82-4870-B27D-F554CCCE8E3E}">
      <dsp:nvSpPr>
        <dsp:cNvPr id="0" name=""/>
        <dsp:cNvSpPr/>
      </dsp:nvSpPr>
      <dsp:spPr>
        <a:xfrm rot="5400000">
          <a:off x="8108885" y="1685288"/>
          <a:ext cx="532268" cy="622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8188223" y="1730481"/>
        <a:ext cx="373592" cy="372588"/>
      </dsp:txXfrm>
    </dsp:sp>
    <dsp:sp modelId="{78958E05-E467-4743-90E7-0BF401935DA6}">
      <dsp:nvSpPr>
        <dsp:cNvPr id="0" name=""/>
        <dsp:cNvSpPr/>
      </dsp:nvSpPr>
      <dsp:spPr>
        <a:xfrm>
          <a:off x="7119668" y="2513820"/>
          <a:ext cx="2510702" cy="150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 working backwards, we can have a great estimate on the conception amount for that season.</a:t>
          </a:r>
        </a:p>
      </dsp:txBody>
      <dsp:txXfrm>
        <a:off x="7163790" y="2557942"/>
        <a:ext cx="2422458" cy="1418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112B-CFE6-4622-94FF-081FE24B627F}">
      <dsp:nvSpPr>
        <dsp:cNvPr id="0" name=""/>
        <dsp:cNvSpPr/>
      </dsp:nvSpPr>
      <dsp:spPr>
        <a:xfrm>
          <a:off x="328690" y="229345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AE5CE-B204-421C-9056-0D92E745A55C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B6DB-3AD7-4DFE-B1E9-A00FF7E4A4D1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Summer months</a:t>
          </a:r>
        </a:p>
      </dsp:txBody>
      <dsp:txXfrm>
        <a:off x="313" y="1576533"/>
        <a:ext cx="1683984" cy="673593"/>
      </dsp:txXfrm>
    </dsp:sp>
    <dsp:sp modelId="{C86FFE88-34E8-498C-BCB2-060AAA698BC8}">
      <dsp:nvSpPr>
        <dsp:cNvPr id="0" name=""/>
        <dsp:cNvSpPr/>
      </dsp:nvSpPr>
      <dsp:spPr>
        <a:xfrm>
          <a:off x="2307372" y="229345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C214B-76EF-4D38-AF5E-6D0E76307F36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48ED-D130-4538-B19B-526EB20D69DB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June, July and August</a:t>
          </a:r>
        </a:p>
      </dsp:txBody>
      <dsp:txXfrm>
        <a:off x="1978995" y="1576533"/>
        <a:ext cx="1683984" cy="673593"/>
      </dsp:txXfrm>
    </dsp:sp>
    <dsp:sp modelId="{1DC6F24F-105B-44B9-B5FC-4E4675EC5D78}">
      <dsp:nvSpPr>
        <dsp:cNvPr id="0" name=""/>
        <dsp:cNvSpPr/>
      </dsp:nvSpPr>
      <dsp:spPr>
        <a:xfrm>
          <a:off x="4286053" y="229345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4158E-5C30-42CB-A4B0-84DD30AA3E92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42EFB-0171-4528-925A-1CBD043556F8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Due date range from February 22</a:t>
          </a:r>
          <a:r>
            <a:rPr lang="en-US" sz="1500" kern="1200" baseline="30000"/>
            <a:t>nd</a:t>
          </a:r>
          <a:r>
            <a:rPr lang="en-US" sz="1500" kern="1200"/>
            <a:t> to May 24</a:t>
          </a:r>
          <a:r>
            <a:rPr lang="en-US" sz="1500" kern="1200" baseline="30000"/>
            <a:t>th</a:t>
          </a:r>
          <a:endParaRPr lang="en-US" sz="1500" kern="1200"/>
        </a:p>
      </dsp:txBody>
      <dsp:txXfrm>
        <a:off x="3957676" y="1576533"/>
        <a:ext cx="1683984" cy="673593"/>
      </dsp:txXfrm>
    </dsp:sp>
    <dsp:sp modelId="{FCDFF969-CE59-4F96-B991-417123FE63F8}">
      <dsp:nvSpPr>
        <dsp:cNvPr id="0" name=""/>
        <dsp:cNvSpPr/>
      </dsp:nvSpPr>
      <dsp:spPr>
        <a:xfrm>
          <a:off x="328690" y="2671123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53118-EC48-45C4-A8B1-B843BFA03530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41BA0-E465-488D-B664-900DB0139F62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Winter months</a:t>
          </a:r>
        </a:p>
      </dsp:txBody>
      <dsp:txXfrm>
        <a:off x="313" y="4018310"/>
        <a:ext cx="1683984" cy="673593"/>
      </dsp:txXfrm>
    </dsp:sp>
    <dsp:sp modelId="{2A270AC7-8E29-4BB2-B3D7-72FEB2164CE4}">
      <dsp:nvSpPr>
        <dsp:cNvPr id="0" name=""/>
        <dsp:cNvSpPr/>
      </dsp:nvSpPr>
      <dsp:spPr>
        <a:xfrm>
          <a:off x="2307372" y="2671123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B5F27-170D-47F1-A7CB-F80445E6B8AB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9F5B-6850-4C1C-899D-D86E86E35E51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December, January and February</a:t>
          </a:r>
        </a:p>
      </dsp:txBody>
      <dsp:txXfrm>
        <a:off x="1978995" y="4018310"/>
        <a:ext cx="1683984" cy="673593"/>
      </dsp:txXfrm>
    </dsp:sp>
    <dsp:sp modelId="{3B49C712-E800-4EAA-BAA8-C90A81E0D8A0}">
      <dsp:nvSpPr>
        <dsp:cNvPr id="0" name=""/>
        <dsp:cNvSpPr/>
      </dsp:nvSpPr>
      <dsp:spPr>
        <a:xfrm>
          <a:off x="4286053" y="2671123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B5C9C-9F9E-4A09-A1CF-AB683B8CB3BD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6B844-8585-44D1-827B-AAA2EF4D81C9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Due date range from August 24</a:t>
          </a:r>
          <a:r>
            <a:rPr lang="en-US" sz="1500" kern="1200" baseline="30000"/>
            <a:t>th</a:t>
          </a:r>
          <a:r>
            <a:rPr lang="en-US" sz="1500" kern="1200"/>
            <a:t> to November 21</a:t>
          </a:r>
          <a:r>
            <a:rPr lang="en-US" sz="1500" kern="1200" baseline="30000"/>
            <a:t>st</a:t>
          </a:r>
          <a:endParaRPr lang="en-US" sz="1500" kern="1200"/>
        </a:p>
      </dsp:txBody>
      <dsp:txXfrm>
        <a:off x="3957676" y="4018310"/>
        <a:ext cx="1683984" cy="673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F4A33-DAD2-43C0-9CDC-E85838409B1B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682B1-4FE5-4029-B61E-C408B90C5419}">
      <dsp:nvSpPr>
        <dsp:cNvPr id="0" name=""/>
        <dsp:cNvSpPr/>
      </dsp:nvSpPr>
      <dsp:spPr>
        <a:xfrm rot="8100000">
          <a:off x="62865" y="463540"/>
          <a:ext cx="295827" cy="295827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1FE02-1365-4BA6-A07A-B769FAA3536F}">
      <dsp:nvSpPr>
        <dsp:cNvPr id="0" name=""/>
        <dsp:cNvSpPr/>
      </dsp:nvSpPr>
      <dsp:spPr>
        <a:xfrm>
          <a:off x="95729" y="496404"/>
          <a:ext cx="230099" cy="230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D7F22-AD29-4E17-99DF-CBC33DEB5243}">
      <dsp:nvSpPr>
        <dsp:cNvPr id="0" name=""/>
        <dsp:cNvSpPr/>
      </dsp:nvSpPr>
      <dsp:spPr>
        <a:xfrm>
          <a:off x="419961" y="820635"/>
          <a:ext cx="3535671" cy="1190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 COVID</a:t>
          </a:r>
        </a:p>
      </dsp:txBody>
      <dsp:txXfrm>
        <a:off x="419961" y="820635"/>
        <a:ext cx="3535671" cy="1190726"/>
      </dsp:txXfrm>
    </dsp:sp>
    <dsp:sp modelId="{94F3B3AA-7E85-488E-91DF-BACF89507349}">
      <dsp:nvSpPr>
        <dsp:cNvPr id="0" name=""/>
        <dsp:cNvSpPr/>
      </dsp:nvSpPr>
      <dsp:spPr>
        <a:xfrm>
          <a:off x="419961" y="402272"/>
          <a:ext cx="3535671" cy="41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2017, 2018 and 2019</a:t>
          </a:r>
        </a:p>
      </dsp:txBody>
      <dsp:txXfrm>
        <a:off x="419961" y="402272"/>
        <a:ext cx="3535671" cy="418363"/>
      </dsp:txXfrm>
    </dsp:sp>
    <dsp:sp modelId="{D3206C2B-DD9A-4AB2-BF5B-C103241FC5F4}">
      <dsp:nvSpPr>
        <dsp:cNvPr id="0" name=""/>
        <dsp:cNvSpPr/>
      </dsp:nvSpPr>
      <dsp:spPr>
        <a:xfrm>
          <a:off x="210779" y="820635"/>
          <a:ext cx="0" cy="119072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0A408-89D7-40C2-8252-1F4471C9896B}">
      <dsp:nvSpPr>
        <dsp:cNvPr id="0" name=""/>
        <dsp:cNvSpPr/>
      </dsp:nvSpPr>
      <dsp:spPr>
        <a:xfrm>
          <a:off x="172319" y="1973709"/>
          <a:ext cx="75305" cy="75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DB118-45F2-4995-A3AD-0ADBC87AA18B}">
      <dsp:nvSpPr>
        <dsp:cNvPr id="0" name=""/>
        <dsp:cNvSpPr/>
      </dsp:nvSpPr>
      <dsp:spPr>
        <a:xfrm rot="18900000">
          <a:off x="5520087" y="3263357"/>
          <a:ext cx="295827" cy="295827"/>
        </a:xfrm>
        <a:prstGeom prst="teardrop">
          <a:avLst>
            <a:gd name="adj" fmla="val 115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C369-A02F-48B9-A389-88ED11C2A873}">
      <dsp:nvSpPr>
        <dsp:cNvPr id="0" name=""/>
        <dsp:cNvSpPr/>
      </dsp:nvSpPr>
      <dsp:spPr>
        <a:xfrm>
          <a:off x="5552951" y="3296220"/>
          <a:ext cx="230099" cy="230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4FD61-4903-49A8-AF01-A404C9E60338}">
      <dsp:nvSpPr>
        <dsp:cNvPr id="0" name=""/>
        <dsp:cNvSpPr/>
      </dsp:nvSpPr>
      <dsp:spPr>
        <a:xfrm>
          <a:off x="5877182" y="2011362"/>
          <a:ext cx="3535671" cy="1190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9525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COVID</a:t>
          </a:r>
        </a:p>
      </dsp:txBody>
      <dsp:txXfrm>
        <a:off x="5877182" y="2011362"/>
        <a:ext cx="3535671" cy="1190726"/>
      </dsp:txXfrm>
    </dsp:sp>
    <dsp:sp modelId="{15058FCD-9255-4856-83D3-02AADDF75D06}">
      <dsp:nvSpPr>
        <dsp:cNvPr id="0" name=""/>
        <dsp:cNvSpPr/>
      </dsp:nvSpPr>
      <dsp:spPr>
        <a:xfrm>
          <a:off x="5877182" y="3202089"/>
          <a:ext cx="3535671" cy="41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5877182" y="3202089"/>
        <a:ext cx="3535671" cy="418363"/>
      </dsp:txXfrm>
    </dsp:sp>
    <dsp:sp modelId="{01C65704-A666-4B97-BBC5-6DC44561F47B}">
      <dsp:nvSpPr>
        <dsp:cNvPr id="0" name=""/>
        <dsp:cNvSpPr/>
      </dsp:nvSpPr>
      <dsp:spPr>
        <a:xfrm>
          <a:off x="5668001" y="2011362"/>
          <a:ext cx="0" cy="1190726"/>
        </a:xfrm>
        <a:prstGeom prst="line">
          <a:avLst/>
        </a:prstGeom>
        <a:noFill/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74C28-C957-4E03-B97E-FC969C619804}">
      <dsp:nvSpPr>
        <dsp:cNvPr id="0" name=""/>
        <dsp:cNvSpPr/>
      </dsp:nvSpPr>
      <dsp:spPr>
        <a:xfrm>
          <a:off x="5629541" y="1973709"/>
          <a:ext cx="75305" cy="75305"/>
        </a:xfrm>
        <a:prstGeom prst="ellips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B1864-C0E0-413C-8002-5D8C138978F8}">
      <dsp:nvSpPr>
        <dsp:cNvPr id="0" name=""/>
        <dsp:cNvSpPr/>
      </dsp:nvSpPr>
      <dsp:spPr>
        <a:xfrm>
          <a:off x="0" y="0"/>
          <a:ext cx="63060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C812-C2B4-4289-BD94-8B91D6DF230B}">
      <dsp:nvSpPr>
        <dsp:cNvPr id="0" name=""/>
        <dsp:cNvSpPr/>
      </dsp:nvSpPr>
      <dsp:spPr>
        <a:xfrm>
          <a:off x="0" y="0"/>
          <a:ext cx="630600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covid started: </a:t>
          </a:r>
          <a:r>
            <a:rPr lang="en-US" sz="1400" u="sng" kern="1200">
              <a:hlinkClick xmlns:r="http://schemas.openxmlformats.org/officeDocument/2006/relationships" r:id="rId1"/>
            </a:rPr>
            <a:t>https://www.cdc.gov/museum/timeline/covid19.html</a:t>
          </a:r>
          <a:endParaRPr lang="en-US" sz="1400" kern="1200"/>
        </a:p>
      </dsp:txBody>
      <dsp:txXfrm>
        <a:off x="0" y="0"/>
        <a:ext cx="6306003" cy="1312333"/>
      </dsp:txXfrm>
    </dsp:sp>
    <dsp:sp modelId="{007EEEBF-8E3D-4C79-868F-CA38C82DF734}">
      <dsp:nvSpPr>
        <dsp:cNvPr id="0" name=""/>
        <dsp:cNvSpPr/>
      </dsp:nvSpPr>
      <dsp:spPr>
        <a:xfrm>
          <a:off x="0" y="1312333"/>
          <a:ext cx="63060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0116D-EC4E-4665-90C6-D464C607949E}">
      <dsp:nvSpPr>
        <dsp:cNvPr id="0" name=""/>
        <dsp:cNvSpPr/>
      </dsp:nvSpPr>
      <dsp:spPr>
        <a:xfrm>
          <a:off x="0" y="1312333"/>
          <a:ext cx="630600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Due date calculator: </a:t>
          </a:r>
          <a:r>
            <a:rPr lang="en-US" sz="1400" kern="1200">
              <a:hlinkClick xmlns:r="http://schemas.openxmlformats.org/officeDocument/2006/relationships" r:id="rId2"/>
            </a:rPr>
            <a:t>https://www.whattoexpect.com/due-date-calculator/</a:t>
          </a:r>
          <a:endParaRPr lang="en-US" sz="1400" kern="1200"/>
        </a:p>
      </dsp:txBody>
      <dsp:txXfrm>
        <a:off x="0" y="1312333"/>
        <a:ext cx="6306003" cy="1312333"/>
      </dsp:txXfrm>
    </dsp:sp>
    <dsp:sp modelId="{08D3B7A0-BE4D-4546-B38A-CB6B9621E8B3}">
      <dsp:nvSpPr>
        <dsp:cNvPr id="0" name=""/>
        <dsp:cNvSpPr/>
      </dsp:nvSpPr>
      <dsp:spPr>
        <a:xfrm>
          <a:off x="0" y="2624667"/>
          <a:ext cx="63060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1BD4F-BB01-4340-BB79-D86A817E2DB4}">
      <dsp:nvSpPr>
        <dsp:cNvPr id="0" name=""/>
        <dsp:cNvSpPr/>
      </dsp:nvSpPr>
      <dsp:spPr>
        <a:xfrm>
          <a:off x="0" y="2624667"/>
          <a:ext cx="630600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Weather: </a:t>
          </a:r>
          <a:r>
            <a:rPr lang="en-US" sz="1400" u="sng" kern="1200">
              <a:hlinkClick xmlns:r="http://schemas.openxmlformats.org/officeDocument/2006/relationships" r:id="rId3"/>
            </a:rPr>
            <a:t>https://www.ncdc.noaa.gov/cag/statewide/mapping/110/tavg/201901/4/value</a:t>
          </a:r>
          <a:endParaRPr lang="en-US" sz="1400" kern="1200"/>
        </a:p>
      </dsp:txBody>
      <dsp:txXfrm>
        <a:off x="0" y="2624667"/>
        <a:ext cx="6306003" cy="1312333"/>
      </dsp:txXfrm>
    </dsp:sp>
    <dsp:sp modelId="{AA2111B8-3EB0-4E46-A740-B73C054B5016}">
      <dsp:nvSpPr>
        <dsp:cNvPr id="0" name=""/>
        <dsp:cNvSpPr/>
      </dsp:nvSpPr>
      <dsp:spPr>
        <a:xfrm>
          <a:off x="0" y="3937000"/>
          <a:ext cx="63060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86D8-E338-4858-B566-77392FDDBCAA}">
      <dsp:nvSpPr>
        <dsp:cNvPr id="0" name=""/>
        <dsp:cNvSpPr/>
      </dsp:nvSpPr>
      <dsp:spPr>
        <a:xfrm>
          <a:off x="0" y="3937000"/>
          <a:ext cx="630600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Childbirth by state: </a:t>
          </a:r>
          <a:r>
            <a:rPr lang="en-US" sz="1400" u="sng" kern="1200">
              <a:hlinkClick xmlns:r="http://schemas.openxmlformats.org/officeDocument/2006/relationships" r:id="rId4"/>
            </a:rPr>
            <a:t>https://wonder.cdc.gov/</a:t>
          </a:r>
          <a:endParaRPr lang="en-US" sz="1400" kern="1200"/>
        </a:p>
      </dsp:txBody>
      <dsp:txXfrm>
        <a:off x="0" y="3937000"/>
        <a:ext cx="6306003" cy="131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Covid - Births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Milton Francis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71C75-4580-4330-A523-0FC90C67D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3" r="15813" b="-2"/>
          <a:stretch/>
        </p:blipFill>
        <p:spPr>
          <a:xfrm>
            <a:off x="20" y="10"/>
            <a:ext cx="4664922" cy="439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2B323-0053-4EB5-9AB6-AB4DE8D28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0" r="1516" b="1"/>
          <a:stretch/>
        </p:blipFill>
        <p:spPr>
          <a:xfrm>
            <a:off x="4842931" y="10"/>
            <a:ext cx="7352867" cy="439909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Sources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C372C4-5FA5-4228-AF3E-B01241C603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1048" y="804333"/>
          <a:ext cx="6306003" cy="52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4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1735-3C56-4F7F-88B7-8A59524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711-811F-413C-98AB-14F4BB4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</a:t>
            </a:r>
          </a:p>
          <a:p>
            <a:r>
              <a:rPr lang="en-US" dirty="0"/>
              <a:t>Childbearing age</a:t>
            </a:r>
          </a:p>
          <a:p>
            <a:r>
              <a:rPr lang="en-US" dirty="0"/>
              <a:t>Seasons </a:t>
            </a:r>
          </a:p>
          <a:p>
            <a:r>
              <a:rPr lang="en-US" dirty="0"/>
              <a:t>Conception </a:t>
            </a:r>
          </a:p>
          <a:p>
            <a:r>
              <a:rPr lang="en-US" dirty="0"/>
              <a:t>Comparison between States during the winter season</a:t>
            </a:r>
          </a:p>
          <a:p>
            <a:r>
              <a:rPr lang="en-US" dirty="0"/>
              <a:t>Sources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40D8D-1E8F-4374-B0BC-B47C4C2E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Theory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C4E86-4E57-4090-A493-BD972A380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7762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6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Childbearing Age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EAC52-ECE3-4AB9-8256-7860AE7F4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41962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5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Seasons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99531-6492-4272-94FE-D035D0F33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40948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1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011C794-3FA4-4802-9278-4CF22DCA2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47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F0DB089-7F79-469A-BB8A-CAEE2A06E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733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7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between States during the winter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B560-D3EA-4AF5-BAE0-D9681AFE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Criteria: </a:t>
            </a:r>
          </a:p>
          <a:p>
            <a:pPr lvl="1"/>
            <a:r>
              <a:rPr lang="en-US" dirty="0"/>
              <a:t>COVID years – 2017, 2018 and 2019</a:t>
            </a:r>
          </a:p>
          <a:p>
            <a:pPr lvl="1"/>
            <a:r>
              <a:rPr lang="en-US" dirty="0"/>
              <a:t>Temperature </a:t>
            </a:r>
          </a:p>
          <a:p>
            <a:pPr lvl="1"/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1953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5507-FF81-4FAC-B2AA-E80349A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COVID YEARS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803A0-D128-4363-8776-E5F373D08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930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99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1323</TotalTime>
  <Words>398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Covid - Births</vt:lpstr>
      <vt:lpstr>Agenda</vt:lpstr>
      <vt:lpstr>Theory </vt:lpstr>
      <vt:lpstr>Childbearing Age </vt:lpstr>
      <vt:lpstr>Seasons</vt:lpstr>
      <vt:lpstr>Conception</vt:lpstr>
      <vt:lpstr>Conception</vt:lpstr>
      <vt:lpstr>Comparison between States during the winter season</vt:lpstr>
      <vt:lpstr>COVID YEARS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Francis, Milton G.</dc:creator>
  <cp:lastModifiedBy>Francis, Milton G.</cp:lastModifiedBy>
  <cp:revision>7</cp:revision>
  <dcterms:created xsi:type="dcterms:W3CDTF">2021-12-16T22:39:36Z</dcterms:created>
  <dcterms:modified xsi:type="dcterms:W3CDTF">2021-12-17T20:55:31Z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