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2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Standardized</a:t>
            </a:r>
            <a:r>
              <a:rPr lang="de-CH" dirty="0" smtClean="0"/>
              <a:t> </a:t>
            </a:r>
            <a:r>
              <a:rPr lang="de-CH" dirty="0" err="1" smtClean="0"/>
              <a:t>Meal</a:t>
            </a:r>
            <a:r>
              <a:rPr lang="de-CH" dirty="0" smtClean="0"/>
              <a:t> System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Lucia </a:t>
            </a:r>
            <a:r>
              <a:rPr lang="de-CH" dirty="0" err="1" smtClean="0"/>
              <a:t>caiata</a:t>
            </a:r>
            <a:r>
              <a:rPr lang="de-CH" dirty="0" smtClean="0"/>
              <a:t>, Michael Werlitz</a:t>
            </a:r>
          </a:p>
          <a:p>
            <a:r>
              <a:rPr lang="de-CH" dirty="0" smtClean="0"/>
              <a:t>Challenge #1 </a:t>
            </a:r>
            <a:r>
              <a:rPr lang="de-CH" dirty="0" err="1" smtClean="0"/>
              <a:t>DigiMeals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39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Problem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b="1" dirty="0" err="1" smtClean="0"/>
              <a:t>Holistic</a:t>
            </a:r>
            <a:r>
              <a:rPr lang="de-CH" sz="2400" dirty="0" smtClean="0"/>
              <a:t> </a:t>
            </a:r>
            <a:r>
              <a:rPr lang="de-CH" sz="2400" dirty="0" err="1" smtClean="0"/>
              <a:t>approach</a:t>
            </a:r>
            <a:r>
              <a:rPr lang="de-CH" sz="2400" dirty="0" smtClean="0"/>
              <a:t> </a:t>
            </a:r>
            <a:r>
              <a:rPr lang="de-CH" sz="2400" dirty="0" err="1" smtClean="0"/>
              <a:t>missing</a:t>
            </a:r>
            <a:r>
              <a:rPr lang="de-CH" sz="2400" dirty="0" smtClean="0"/>
              <a:t> on </a:t>
            </a:r>
            <a:r>
              <a:rPr lang="de-CH" sz="2400" dirty="0" err="1" smtClean="0"/>
              <a:t>existing</a:t>
            </a:r>
            <a:r>
              <a:rPr lang="de-CH" sz="2400" dirty="0" smtClean="0"/>
              <a:t> </a:t>
            </a:r>
            <a:r>
              <a:rPr lang="de-CH" sz="2400" dirty="0" err="1" smtClean="0"/>
              <a:t>platforms</a:t>
            </a:r>
            <a:endParaRPr lang="de-CH" sz="2400" dirty="0" smtClean="0"/>
          </a:p>
          <a:p>
            <a:endParaRPr lang="de-CH" sz="2400" dirty="0"/>
          </a:p>
          <a:p>
            <a:r>
              <a:rPr lang="de-CH" sz="2400" dirty="0" err="1"/>
              <a:t>N</a:t>
            </a:r>
            <a:r>
              <a:rPr lang="de-CH" sz="2400" dirty="0" err="1" smtClean="0"/>
              <a:t>o</a:t>
            </a:r>
            <a:r>
              <a:rPr lang="de-CH" sz="2400" dirty="0" smtClean="0"/>
              <a:t> </a:t>
            </a:r>
            <a:r>
              <a:rPr lang="de-CH" sz="2400" dirty="0" err="1" smtClean="0"/>
              <a:t>planning</a:t>
            </a:r>
            <a:r>
              <a:rPr lang="de-CH" sz="2400" dirty="0" smtClean="0"/>
              <a:t> </a:t>
            </a:r>
            <a:r>
              <a:rPr lang="de-CH" sz="2400" dirty="0" err="1" smtClean="0"/>
              <a:t>over</a:t>
            </a:r>
            <a:r>
              <a:rPr lang="de-CH" sz="2400" dirty="0" smtClean="0"/>
              <a:t> time</a:t>
            </a:r>
          </a:p>
          <a:p>
            <a:r>
              <a:rPr lang="de-CH" sz="2400" dirty="0" err="1" smtClean="0"/>
              <a:t>No</a:t>
            </a:r>
            <a:r>
              <a:rPr lang="de-CH" sz="2400" dirty="0" smtClean="0"/>
              <a:t> </a:t>
            </a:r>
            <a:r>
              <a:rPr lang="de-CH" sz="2400" dirty="0" err="1" smtClean="0"/>
              <a:t>planning</a:t>
            </a:r>
            <a:r>
              <a:rPr lang="de-CH" sz="2400" dirty="0" smtClean="0"/>
              <a:t> </a:t>
            </a:r>
            <a:r>
              <a:rPr lang="de-CH" sz="2400" dirty="0" err="1" smtClean="0"/>
              <a:t>with</a:t>
            </a:r>
            <a:r>
              <a:rPr lang="de-CH" sz="2400" dirty="0" smtClean="0"/>
              <a:t> </a:t>
            </a:r>
            <a:r>
              <a:rPr lang="de-CH" sz="2400" dirty="0" err="1" smtClean="0"/>
              <a:t>regards</a:t>
            </a:r>
            <a:r>
              <a:rPr lang="de-CH" sz="2400" dirty="0" smtClean="0"/>
              <a:t> </a:t>
            </a:r>
            <a:r>
              <a:rPr lang="de-CH" sz="2400" dirty="0" err="1" smtClean="0"/>
              <a:t>of</a:t>
            </a:r>
            <a:r>
              <a:rPr lang="de-CH" sz="2400" dirty="0" smtClean="0"/>
              <a:t> a </a:t>
            </a:r>
            <a:r>
              <a:rPr lang="de-CH" sz="2400" dirty="0" err="1" smtClean="0"/>
              <a:t>diet</a:t>
            </a:r>
            <a:endParaRPr lang="de-CH" sz="2400" u="sng" dirty="0" smtClean="0"/>
          </a:p>
          <a:p>
            <a:r>
              <a:rPr lang="de-CH" sz="2400" dirty="0" err="1" smtClean="0"/>
              <a:t>No</a:t>
            </a:r>
            <a:r>
              <a:rPr lang="de-CH" sz="2400" dirty="0" smtClean="0"/>
              <a:t> </a:t>
            </a:r>
            <a:r>
              <a:rPr lang="de-CH" sz="2400" dirty="0" err="1" smtClean="0"/>
              <a:t>consideration</a:t>
            </a:r>
            <a:r>
              <a:rPr lang="de-CH" sz="2400" dirty="0" smtClean="0"/>
              <a:t> </a:t>
            </a:r>
            <a:r>
              <a:rPr lang="de-CH" sz="2400" dirty="0" err="1" smtClean="0"/>
              <a:t>of</a:t>
            </a:r>
            <a:r>
              <a:rPr lang="de-CH" sz="2400" dirty="0" smtClean="0"/>
              <a:t> personal </a:t>
            </a:r>
            <a:r>
              <a:rPr lang="de-CH" sz="2400" dirty="0" err="1" smtClean="0"/>
              <a:t>needs</a:t>
            </a:r>
            <a:r>
              <a:rPr lang="de-CH" sz="2400" dirty="0" smtClean="0"/>
              <a:t> </a:t>
            </a:r>
            <a:r>
              <a:rPr lang="de-CH" sz="2400" dirty="0" err="1" smtClean="0"/>
              <a:t>or</a:t>
            </a:r>
            <a:r>
              <a:rPr lang="de-CH" sz="2400" dirty="0" smtClean="0"/>
              <a:t> </a:t>
            </a:r>
            <a:r>
              <a:rPr lang="de-CH" sz="2400" dirty="0" err="1" smtClean="0"/>
              <a:t>abilities</a:t>
            </a:r>
            <a:endParaRPr lang="de-CH" sz="2400" dirty="0" smtClean="0"/>
          </a:p>
        </p:txBody>
      </p:sp>
    </p:spTree>
    <p:extLst>
      <p:ext uri="{BB962C8B-B14F-4D97-AF65-F5344CB8AC3E}">
        <p14:creationId xmlns:p14="http://schemas.microsoft.com/office/powerpoint/2010/main" val="32383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Vision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312276"/>
            <a:ext cx="10178322" cy="3593591"/>
          </a:xfrm>
        </p:spPr>
        <p:txBody>
          <a:bodyPr/>
          <a:lstStyle/>
          <a:p>
            <a:r>
              <a:rPr lang="de-CH" dirty="0" err="1"/>
              <a:t>P</a:t>
            </a:r>
            <a:r>
              <a:rPr lang="de-CH" dirty="0" err="1" smtClean="0"/>
              <a:t>latform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recipes</a:t>
            </a:r>
            <a:r>
              <a:rPr lang="de-CH" dirty="0" smtClean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considers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constraints</a:t>
            </a:r>
            <a:r>
              <a:rPr lang="de-CH" dirty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have in </a:t>
            </a:r>
            <a:r>
              <a:rPr lang="de-CH" dirty="0" err="1" smtClean="0"/>
              <a:t>life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/>
              <a:t>P</a:t>
            </a:r>
            <a:r>
              <a:rPr lang="de-CH" dirty="0" err="1" smtClean="0"/>
              <a:t>lanning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time</a:t>
            </a:r>
          </a:p>
          <a:p>
            <a:r>
              <a:rPr lang="de-CH" dirty="0" err="1"/>
              <a:t>P</a:t>
            </a:r>
            <a:r>
              <a:rPr lang="de-CH" dirty="0" err="1" smtClean="0"/>
              <a:t>lanning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 </a:t>
            </a:r>
            <a:r>
              <a:rPr lang="de-CH" dirty="0" err="1" smtClean="0"/>
              <a:t>diet</a:t>
            </a:r>
            <a:endParaRPr lang="de-CH" dirty="0" smtClean="0"/>
          </a:p>
          <a:p>
            <a:r>
              <a:rPr lang="de-CH" dirty="0" err="1"/>
              <a:t>P</a:t>
            </a:r>
            <a:r>
              <a:rPr lang="de-CH" dirty="0" err="1" smtClean="0"/>
              <a:t>lanning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cooking</a:t>
            </a:r>
            <a:r>
              <a:rPr lang="de-CH" dirty="0" smtClean="0"/>
              <a:t> </a:t>
            </a:r>
            <a:r>
              <a:rPr lang="de-CH" dirty="0" err="1" smtClean="0"/>
              <a:t>utensils</a:t>
            </a:r>
            <a:endParaRPr lang="de-CH" dirty="0" smtClean="0"/>
          </a:p>
          <a:p>
            <a:r>
              <a:rPr lang="de-CH" dirty="0" err="1"/>
              <a:t>P</a:t>
            </a:r>
            <a:r>
              <a:rPr lang="de-CH" dirty="0" err="1" smtClean="0"/>
              <a:t>lanning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ingredients</a:t>
            </a:r>
            <a:endParaRPr lang="de-CH" dirty="0"/>
          </a:p>
          <a:p>
            <a:r>
              <a:rPr lang="de-CH" dirty="0" err="1" smtClean="0"/>
              <a:t>Planning</a:t>
            </a:r>
            <a:r>
              <a:rPr lang="de-CH" dirty="0" smtClean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events</a:t>
            </a:r>
            <a:endParaRPr lang="de-CH" dirty="0"/>
          </a:p>
          <a:p>
            <a:r>
              <a:rPr lang="de-CH" dirty="0"/>
              <a:t>E</a:t>
            </a:r>
            <a:r>
              <a:rPr lang="de-CH" dirty="0" smtClean="0"/>
              <a:t>fficiency (</a:t>
            </a:r>
            <a:r>
              <a:rPr lang="de-CH" dirty="0" err="1" smtClean="0"/>
              <a:t>waste</a:t>
            </a:r>
            <a:r>
              <a:rPr lang="de-CH" dirty="0" smtClean="0"/>
              <a:t>, time, environmental </a:t>
            </a:r>
            <a:r>
              <a:rPr lang="de-CH" dirty="0" err="1" smtClean="0"/>
              <a:t>impact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5755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Challenge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93627"/>
          </a:xfrm>
        </p:spPr>
        <p:txBody>
          <a:bodyPr>
            <a:normAutofit fontScale="92500" lnSpcReduction="20000"/>
          </a:bodyPr>
          <a:lstStyle/>
          <a:p>
            <a:r>
              <a:rPr lang="de-CH" dirty="0" err="1" smtClean="0"/>
              <a:t>Idea</a:t>
            </a:r>
            <a:endParaRPr lang="de-CH" dirty="0" smtClean="0"/>
          </a:p>
          <a:p>
            <a:pPr lvl="1"/>
            <a:r>
              <a:rPr lang="de-CH" dirty="0" err="1" smtClean="0"/>
              <a:t>filter</a:t>
            </a:r>
            <a:r>
              <a:rPr lang="de-CH" dirty="0" smtClean="0"/>
              <a:t> </a:t>
            </a:r>
            <a:r>
              <a:rPr lang="de-CH" dirty="0" err="1" smtClean="0"/>
              <a:t>available</a:t>
            </a:r>
            <a:r>
              <a:rPr lang="de-CH" dirty="0" smtClean="0"/>
              <a:t> </a:t>
            </a:r>
            <a:r>
              <a:rPr lang="de-CH" dirty="0" err="1" smtClean="0"/>
              <a:t>DigiMeal</a:t>
            </a:r>
            <a:r>
              <a:rPr lang="de-CH" dirty="0" smtClean="0"/>
              <a:t> </a:t>
            </a:r>
            <a:r>
              <a:rPr lang="de-CH" dirty="0" err="1" smtClean="0"/>
              <a:t>meals</a:t>
            </a:r>
            <a:endParaRPr lang="de-CH" dirty="0" smtClean="0"/>
          </a:p>
          <a:p>
            <a:pPr lvl="1"/>
            <a:r>
              <a:rPr lang="de-CH" dirty="0" err="1" smtClean="0"/>
              <a:t>weekly</a:t>
            </a:r>
            <a:r>
              <a:rPr lang="de-CH" dirty="0" smtClean="0"/>
              <a:t> </a:t>
            </a:r>
            <a:r>
              <a:rPr lang="de-CH" dirty="0" err="1" smtClean="0"/>
              <a:t>meal</a:t>
            </a:r>
            <a:r>
              <a:rPr lang="de-CH" dirty="0" smtClean="0"/>
              <a:t> plan</a:t>
            </a:r>
          </a:p>
          <a:p>
            <a:pPr lvl="1"/>
            <a:r>
              <a:rPr lang="de-CH" dirty="0" err="1" smtClean="0"/>
              <a:t>add</a:t>
            </a:r>
            <a:r>
              <a:rPr lang="de-CH" dirty="0" smtClean="0"/>
              <a:t> nutritional </a:t>
            </a:r>
            <a:r>
              <a:rPr lang="de-CH" dirty="0" err="1" smtClean="0"/>
              <a:t>data</a:t>
            </a:r>
            <a:r>
              <a:rPr lang="de-CH" dirty="0" smtClean="0"/>
              <a:t> (</a:t>
            </a:r>
            <a:r>
              <a:rPr lang="de-CH" dirty="0"/>
              <a:t>Swiss Food </a:t>
            </a:r>
            <a:r>
              <a:rPr lang="de-CH" dirty="0" err="1"/>
              <a:t>Composition</a:t>
            </a:r>
            <a:r>
              <a:rPr lang="de-CH" dirty="0"/>
              <a:t> </a:t>
            </a:r>
            <a:r>
              <a:rPr lang="de-CH" dirty="0" smtClean="0"/>
              <a:t>Database)</a:t>
            </a:r>
          </a:p>
          <a:p>
            <a:pPr lvl="1"/>
            <a:r>
              <a:rPr lang="de-CH" dirty="0" err="1" smtClean="0"/>
              <a:t>export</a:t>
            </a:r>
            <a:r>
              <a:rPr lang="de-CH" dirty="0" smtClean="0"/>
              <a:t> a </a:t>
            </a:r>
            <a:r>
              <a:rPr lang="de-CH" dirty="0" err="1" smtClean="0"/>
              <a:t>grocery</a:t>
            </a:r>
            <a:r>
              <a:rPr lang="de-CH" dirty="0" smtClean="0"/>
              <a:t> </a:t>
            </a:r>
            <a:r>
              <a:rPr lang="de-CH" dirty="0" err="1" smtClean="0"/>
              <a:t>shopping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err="1" smtClean="0"/>
              <a:t>Result</a:t>
            </a:r>
            <a:endParaRPr lang="de-CH" dirty="0" smtClean="0"/>
          </a:p>
          <a:p>
            <a:pPr lvl="1"/>
            <a:r>
              <a:rPr lang="de-CH" dirty="0" err="1" smtClean="0"/>
              <a:t>coded</a:t>
            </a:r>
            <a:r>
              <a:rPr lang="de-CH" dirty="0" smtClean="0"/>
              <a:t> prototype</a:t>
            </a:r>
          </a:p>
          <a:p>
            <a:pPr lvl="1"/>
            <a:r>
              <a:rPr lang="de-CH" dirty="0" err="1" smtClean="0"/>
              <a:t>filtering</a:t>
            </a:r>
            <a:r>
              <a:rPr lang="de-CH" dirty="0" smtClean="0"/>
              <a:t> </a:t>
            </a:r>
            <a:r>
              <a:rPr lang="de-CH" dirty="0" err="1" smtClean="0"/>
              <a:t>meals</a:t>
            </a:r>
            <a:endParaRPr lang="de-CH" dirty="0" smtClean="0"/>
          </a:p>
          <a:p>
            <a:pPr lvl="1"/>
            <a:r>
              <a:rPr lang="de-CH" dirty="0" err="1" smtClean="0"/>
              <a:t>selecting</a:t>
            </a:r>
            <a:r>
              <a:rPr lang="de-CH" dirty="0" smtClean="0"/>
              <a:t> </a:t>
            </a:r>
            <a:r>
              <a:rPr lang="de-CH" dirty="0" err="1" smtClean="0"/>
              <a:t>meals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week</a:t>
            </a:r>
            <a:endParaRPr lang="de-CH" dirty="0" smtClean="0"/>
          </a:p>
          <a:p>
            <a:pPr lvl="1"/>
            <a:r>
              <a:rPr lang="de-CH" dirty="0" err="1" smtClean="0"/>
              <a:t>output</a:t>
            </a:r>
            <a:endParaRPr lang="de-CH" dirty="0"/>
          </a:p>
          <a:p>
            <a:pPr lvl="2"/>
            <a:r>
              <a:rPr lang="de-CH" dirty="0" err="1" smtClean="0"/>
              <a:t>week</a:t>
            </a:r>
            <a:r>
              <a:rPr lang="de-CH" dirty="0" smtClean="0"/>
              <a:t> plan</a:t>
            </a:r>
          </a:p>
          <a:p>
            <a:pPr lvl="2"/>
            <a:r>
              <a:rPr lang="de-CH" dirty="0" err="1" smtClean="0"/>
              <a:t>grocery</a:t>
            </a:r>
            <a:r>
              <a:rPr lang="de-CH" dirty="0" smtClean="0"/>
              <a:t> </a:t>
            </a:r>
            <a:r>
              <a:rPr lang="de-CH" dirty="0" err="1" smtClean="0"/>
              <a:t>shopping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r>
              <a:rPr lang="de-CH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22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8" y="381000"/>
            <a:ext cx="3891062" cy="2089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47" y="2756644"/>
            <a:ext cx="2279864" cy="3873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54" y="226694"/>
            <a:ext cx="6569402" cy="2300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47" y="2969840"/>
            <a:ext cx="2701166" cy="3446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53" y="3081949"/>
            <a:ext cx="2734154" cy="32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117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Standardized Meal System</vt:lpstr>
      <vt:lpstr>The Problem</vt:lpstr>
      <vt:lpstr>The Vision</vt:lpstr>
      <vt:lpstr>The Challenge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Standardized Meal System</dc:title>
  <dc:creator>Mil .</dc:creator>
  <cp:lastModifiedBy>Mil .</cp:lastModifiedBy>
  <cp:revision>10</cp:revision>
  <dcterms:created xsi:type="dcterms:W3CDTF">2018-09-09T08:11:53Z</dcterms:created>
  <dcterms:modified xsi:type="dcterms:W3CDTF">2018-09-09T08:52:07Z</dcterms:modified>
</cp:coreProperties>
</file>