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2" r:id="rId2"/>
    <p:sldId id="280" r:id="rId3"/>
    <p:sldId id="259" r:id="rId4"/>
    <p:sldId id="272" r:id="rId5"/>
    <p:sldId id="274" r:id="rId6"/>
    <p:sldId id="275" r:id="rId7"/>
    <p:sldId id="276" r:id="rId8"/>
    <p:sldId id="281" r:id="rId9"/>
    <p:sldId id="260" r:id="rId10"/>
    <p:sldId id="261" r:id="rId11"/>
    <p:sldId id="262" r:id="rId12"/>
    <p:sldId id="263" r:id="rId13"/>
    <p:sldId id="264" r:id="rId14"/>
    <p:sldId id="277" r:id="rId15"/>
    <p:sldId id="278" r:id="rId16"/>
    <p:sldId id="279" r:id="rId17"/>
    <p:sldId id="258" r:id="rId18"/>
    <p:sldId id="283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C9"/>
    <a:srgbClr val="EFEFE7"/>
    <a:srgbClr val="4C0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296F7-913E-4E71-BA36-FDA0EEACB266}" v="62" dt="2019-12-11T22:57:40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6" autoAdjust="0"/>
    <p:restoredTop sz="84543" autoAdjust="0"/>
  </p:normalViewPr>
  <p:slideViewPr>
    <p:cSldViewPr snapToGrid="0">
      <p:cViewPr>
        <p:scale>
          <a:sx n="75" d="100"/>
          <a:sy n="75" d="100"/>
        </p:scale>
        <p:origin x="999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Thompson" userId="10656d3e5992b539" providerId="LiveId" clId="{DBA296F7-913E-4E71-BA36-FDA0EEACB266}"/>
    <pc:docChg chg="undo custSel mod addSld delSld modSld sldOrd">
      <pc:chgData name="Robert Thompson" userId="10656d3e5992b539" providerId="LiveId" clId="{DBA296F7-913E-4E71-BA36-FDA0EEACB266}" dt="2019-12-11T22:58:27.303" v="287" actId="6549"/>
      <pc:docMkLst>
        <pc:docMk/>
      </pc:docMkLst>
      <pc:sldChg chg="del">
        <pc:chgData name="Robert Thompson" userId="10656d3e5992b539" providerId="LiveId" clId="{DBA296F7-913E-4E71-BA36-FDA0EEACB266}" dt="2019-12-11T22:53:29.308" v="176" actId="2696"/>
        <pc:sldMkLst>
          <pc:docMk/>
          <pc:sldMk cId="4284807413" sldId="256"/>
        </pc:sldMkLst>
      </pc:sldChg>
      <pc:sldChg chg="del">
        <pc:chgData name="Robert Thompson" userId="10656d3e5992b539" providerId="LiveId" clId="{DBA296F7-913E-4E71-BA36-FDA0EEACB266}" dt="2019-12-11T20:24:55.170" v="27" actId="2696"/>
        <pc:sldMkLst>
          <pc:docMk/>
          <pc:sldMk cId="3931998363" sldId="257"/>
        </pc:sldMkLst>
      </pc:sldChg>
      <pc:sldChg chg="addSp delSp modSp add mod ord setBg modNotesTx">
        <pc:chgData name="Robert Thompson" userId="10656d3e5992b539" providerId="LiveId" clId="{DBA296F7-913E-4E71-BA36-FDA0EEACB266}" dt="2019-12-11T22:54:53.800" v="183"/>
        <pc:sldMkLst>
          <pc:docMk/>
          <pc:sldMk cId="144081223" sldId="258"/>
        </pc:sldMkLst>
        <pc:spChg chg="del mod">
          <ac:chgData name="Robert Thompson" userId="10656d3e5992b539" providerId="LiveId" clId="{DBA296F7-913E-4E71-BA36-FDA0EEACB266}" dt="2019-12-11T20:21:19.587" v="3" actId="478"/>
          <ac:spMkLst>
            <pc:docMk/>
            <pc:sldMk cId="144081223" sldId="258"/>
            <ac:spMk id="2" creationId="{B0EBC5B8-FF06-4BBE-A969-B6E1151BA7BA}"/>
          </ac:spMkLst>
        </pc:spChg>
        <pc:spChg chg="del mod">
          <ac:chgData name="Robert Thompson" userId="10656d3e5992b539" providerId="LiveId" clId="{DBA296F7-913E-4E71-BA36-FDA0EEACB266}" dt="2019-12-11T20:21:19.587" v="3" actId="478"/>
          <ac:spMkLst>
            <pc:docMk/>
            <pc:sldMk cId="144081223" sldId="258"/>
            <ac:spMk id="3" creationId="{F99EF57B-9643-47C3-A048-1D70EBC3C63F}"/>
          </ac:spMkLst>
        </pc:spChg>
        <pc:picChg chg="add mod">
          <ac:chgData name="Robert Thompson" userId="10656d3e5992b539" providerId="LiveId" clId="{DBA296F7-913E-4E71-BA36-FDA0EEACB266}" dt="2019-12-11T20:23:43.710" v="14" actId="27614"/>
          <ac:picMkLst>
            <pc:docMk/>
            <pc:sldMk cId="144081223" sldId="258"/>
            <ac:picMk id="4" creationId="{165D240E-3974-4062-8930-20BD9DE8A844}"/>
          </ac:picMkLst>
        </pc:picChg>
      </pc:sldChg>
      <pc:sldChg chg="addSp modSp add ord">
        <pc:chgData name="Robert Thompson" userId="10656d3e5992b539" providerId="LiveId" clId="{DBA296F7-913E-4E71-BA36-FDA0EEACB266}" dt="2019-12-11T22:53:58.948" v="180"/>
        <pc:sldMkLst>
          <pc:docMk/>
          <pc:sldMk cId="271890530" sldId="259"/>
        </pc:sldMkLst>
        <pc:spChg chg="add mod">
          <ac:chgData name="Robert Thompson" userId="10656d3e5992b539" providerId="LiveId" clId="{DBA296F7-913E-4E71-BA36-FDA0EEACB266}" dt="2019-12-11T22:38:11.510" v="101" actId="164"/>
          <ac:spMkLst>
            <pc:docMk/>
            <pc:sldMk cId="271890530" sldId="259"/>
            <ac:spMk id="3" creationId="{0A4D649A-B4C8-4532-BCF6-56694F816A55}"/>
          </ac:spMkLst>
        </pc:spChg>
        <pc:grpChg chg="add mod">
          <ac:chgData name="Robert Thompson" userId="10656d3e5992b539" providerId="LiveId" clId="{DBA296F7-913E-4E71-BA36-FDA0EEACB266}" dt="2019-12-11T22:38:11.510" v="101" actId="164"/>
          <ac:grpSpMkLst>
            <pc:docMk/>
            <pc:sldMk cId="271890530" sldId="259"/>
            <ac:grpSpMk id="4" creationId="{B2B42C5D-00D5-4756-968A-EC5E223C7520}"/>
          </ac:grpSpMkLst>
        </pc:grpChg>
        <pc:picChg chg="add mod ord">
          <ac:chgData name="Robert Thompson" userId="10656d3e5992b539" providerId="LiveId" clId="{DBA296F7-913E-4E71-BA36-FDA0EEACB266}" dt="2019-12-11T22:38:11.510" v="101" actId="164"/>
          <ac:picMkLst>
            <pc:docMk/>
            <pc:sldMk cId="271890530" sldId="259"/>
            <ac:picMk id="2" creationId="{0CD5E906-66C7-43DD-9F0D-E2F69DCF707F}"/>
          </ac:picMkLst>
        </pc:picChg>
      </pc:sldChg>
      <pc:sldChg chg="addSp modSp add mod setBg">
        <pc:chgData name="Robert Thompson" userId="10656d3e5992b539" providerId="LiveId" clId="{DBA296F7-913E-4E71-BA36-FDA0EEACB266}" dt="2019-12-11T22:39:23.913" v="106" actId="27614"/>
        <pc:sldMkLst>
          <pc:docMk/>
          <pc:sldMk cId="1780514477" sldId="260"/>
        </pc:sldMkLst>
        <pc:picChg chg="add mod">
          <ac:chgData name="Robert Thompson" userId="10656d3e5992b539" providerId="LiveId" clId="{DBA296F7-913E-4E71-BA36-FDA0EEACB266}" dt="2019-12-11T22:39:23.913" v="106" actId="27614"/>
          <ac:picMkLst>
            <pc:docMk/>
            <pc:sldMk cId="1780514477" sldId="260"/>
            <ac:picMk id="2" creationId="{B31CF3D9-BAF0-44FA-BAF2-2C4F0077B003}"/>
          </ac:picMkLst>
        </pc:picChg>
      </pc:sldChg>
      <pc:sldChg chg="addSp modSp add mod setBg">
        <pc:chgData name="Robert Thompson" userId="10656d3e5992b539" providerId="LiveId" clId="{DBA296F7-913E-4E71-BA36-FDA0EEACB266}" dt="2019-12-11T22:40:29.095" v="108" actId="26606"/>
        <pc:sldMkLst>
          <pc:docMk/>
          <pc:sldMk cId="808735742" sldId="261"/>
        </pc:sldMkLst>
        <pc:spChg chg="add">
          <ac:chgData name="Robert Thompson" userId="10656d3e5992b539" providerId="LiveId" clId="{DBA296F7-913E-4E71-BA36-FDA0EEACB266}" dt="2019-12-11T22:40:29.095" v="108" actId="26606"/>
          <ac:spMkLst>
            <pc:docMk/>
            <pc:sldMk cId="808735742" sldId="261"/>
            <ac:spMk id="7" creationId="{32BC26D8-82FB-445E-AA49-62A77D7C1EE0}"/>
          </ac:spMkLst>
        </pc:spChg>
        <pc:spChg chg="add">
          <ac:chgData name="Robert Thompson" userId="10656d3e5992b539" providerId="LiveId" clId="{DBA296F7-913E-4E71-BA36-FDA0EEACB266}" dt="2019-12-11T22:40:29.095" v="108" actId="26606"/>
          <ac:spMkLst>
            <pc:docMk/>
            <pc:sldMk cId="808735742" sldId="261"/>
            <ac:spMk id="9" creationId="{CB44330D-EA18-4254-AA95-EB49948539B8}"/>
          </ac:spMkLst>
        </pc:spChg>
        <pc:picChg chg="add mod">
          <ac:chgData name="Robert Thompson" userId="10656d3e5992b539" providerId="LiveId" clId="{DBA296F7-913E-4E71-BA36-FDA0EEACB266}" dt="2019-12-11T22:40:29.095" v="108" actId="26606"/>
          <ac:picMkLst>
            <pc:docMk/>
            <pc:sldMk cId="808735742" sldId="261"/>
            <ac:picMk id="2" creationId="{ABB9F701-29EF-4A89-A3DC-9E1528E92E49}"/>
          </ac:picMkLst>
        </pc:picChg>
      </pc:sldChg>
      <pc:sldChg chg="addSp delSp modSp add mod setBg">
        <pc:chgData name="Robert Thompson" userId="10656d3e5992b539" providerId="LiveId" clId="{DBA296F7-913E-4E71-BA36-FDA0EEACB266}" dt="2019-12-11T22:42:20.061" v="123" actId="26606"/>
        <pc:sldMkLst>
          <pc:docMk/>
          <pc:sldMk cId="1980440320" sldId="262"/>
        </pc:sldMkLst>
        <pc:spChg chg="add del">
          <ac:chgData name="Robert Thompson" userId="10656d3e5992b539" providerId="LiveId" clId="{DBA296F7-913E-4E71-BA36-FDA0EEACB266}" dt="2019-12-11T22:42:20.049" v="122" actId="26606"/>
          <ac:spMkLst>
            <pc:docMk/>
            <pc:sldMk cId="1980440320" sldId="262"/>
            <ac:spMk id="8" creationId="{32BC26D8-82FB-445E-AA49-62A77D7C1EE0}"/>
          </ac:spMkLst>
        </pc:spChg>
        <pc:spChg chg="add del">
          <ac:chgData name="Robert Thompson" userId="10656d3e5992b539" providerId="LiveId" clId="{DBA296F7-913E-4E71-BA36-FDA0EEACB266}" dt="2019-12-11T22:42:20.049" v="122" actId="26606"/>
          <ac:spMkLst>
            <pc:docMk/>
            <pc:sldMk cId="1980440320" sldId="262"/>
            <ac:spMk id="10" creationId="{CB44330D-EA18-4254-AA95-EB49948539B8}"/>
          </ac:spMkLst>
        </pc:spChg>
        <pc:spChg chg="add">
          <ac:chgData name="Robert Thompson" userId="10656d3e5992b539" providerId="LiveId" clId="{DBA296F7-913E-4E71-BA36-FDA0EEACB266}" dt="2019-12-11T22:42:20.061" v="123" actId="26606"/>
          <ac:spMkLst>
            <pc:docMk/>
            <pc:sldMk cId="1980440320" sldId="262"/>
            <ac:spMk id="12" creationId="{53BB5D57-6178-4F62-B472-0312F6D95A85}"/>
          </ac:spMkLst>
        </pc:spChg>
        <pc:spChg chg="add">
          <ac:chgData name="Robert Thompson" userId="10656d3e5992b539" providerId="LiveId" clId="{DBA296F7-913E-4E71-BA36-FDA0EEACB266}" dt="2019-12-11T22:42:20.061" v="123" actId="26606"/>
          <ac:spMkLst>
            <pc:docMk/>
            <pc:sldMk cId="1980440320" sldId="262"/>
            <ac:spMk id="13" creationId="{4C61BD32-7542-4D52-BA5A-3ADE869BF8AC}"/>
          </ac:spMkLst>
        </pc:spChg>
        <pc:picChg chg="add del mod">
          <ac:chgData name="Robert Thompson" userId="10656d3e5992b539" providerId="LiveId" clId="{DBA296F7-913E-4E71-BA36-FDA0EEACB266}" dt="2019-12-11T22:41:48.143" v="113"/>
          <ac:picMkLst>
            <pc:docMk/>
            <pc:sldMk cId="1980440320" sldId="262"/>
            <ac:picMk id="2" creationId="{349D1D45-D8F6-42A3-9D36-44AB75EB4B6D}"/>
          </ac:picMkLst>
        </pc:picChg>
        <pc:picChg chg="add mod">
          <ac:chgData name="Robert Thompson" userId="10656d3e5992b539" providerId="LiveId" clId="{DBA296F7-913E-4E71-BA36-FDA0EEACB266}" dt="2019-12-11T22:42:20.061" v="123" actId="26606"/>
          <ac:picMkLst>
            <pc:docMk/>
            <pc:sldMk cId="1980440320" sldId="262"/>
            <ac:picMk id="3" creationId="{FF949B00-AE0F-416B-BC4A-F42BF1727C96}"/>
          </ac:picMkLst>
        </pc:picChg>
      </pc:sldChg>
      <pc:sldChg chg="addSp modSp add mod setBg">
        <pc:chgData name="Robert Thompson" userId="10656d3e5992b539" providerId="LiveId" clId="{DBA296F7-913E-4E71-BA36-FDA0EEACB266}" dt="2019-12-11T22:43:02.473" v="125" actId="26606"/>
        <pc:sldMkLst>
          <pc:docMk/>
          <pc:sldMk cId="49007604" sldId="263"/>
        </pc:sldMkLst>
        <pc:picChg chg="add mod">
          <ac:chgData name="Robert Thompson" userId="10656d3e5992b539" providerId="LiveId" clId="{DBA296F7-913E-4E71-BA36-FDA0EEACB266}" dt="2019-12-11T22:43:02.473" v="125" actId="26606"/>
          <ac:picMkLst>
            <pc:docMk/>
            <pc:sldMk cId="49007604" sldId="263"/>
            <ac:picMk id="2" creationId="{3656E019-422F-4FAE-89AB-0D70C3CE9528}"/>
          </ac:picMkLst>
        </pc:picChg>
      </pc:sldChg>
      <pc:sldChg chg="addSp modSp add mod setBg">
        <pc:chgData name="Robert Thompson" userId="10656d3e5992b539" providerId="LiveId" clId="{DBA296F7-913E-4E71-BA36-FDA0EEACB266}" dt="2019-12-11T22:44:04.606" v="129" actId="26606"/>
        <pc:sldMkLst>
          <pc:docMk/>
          <pc:sldMk cId="1348768934" sldId="264"/>
        </pc:sldMkLst>
        <pc:picChg chg="add mod">
          <ac:chgData name="Robert Thompson" userId="10656d3e5992b539" providerId="LiveId" clId="{DBA296F7-913E-4E71-BA36-FDA0EEACB266}" dt="2019-12-11T22:44:04.606" v="129" actId="26606"/>
          <ac:picMkLst>
            <pc:docMk/>
            <pc:sldMk cId="1348768934" sldId="264"/>
            <ac:picMk id="2" creationId="{4EC58F58-EE43-45FD-8517-1160543303CB}"/>
          </ac:picMkLst>
        </pc:picChg>
      </pc:sldChg>
      <pc:sldChg chg="add del">
        <pc:chgData name="Robert Thompson" userId="10656d3e5992b539" providerId="LiveId" clId="{DBA296F7-913E-4E71-BA36-FDA0EEACB266}" dt="2019-12-11T22:54:47.591" v="181" actId="2696"/>
        <pc:sldMkLst>
          <pc:docMk/>
          <pc:sldMk cId="17664652" sldId="265"/>
        </pc:sldMkLst>
      </pc:sldChg>
      <pc:sldChg chg="add del">
        <pc:chgData name="Robert Thompson" userId="10656d3e5992b539" providerId="LiveId" clId="{DBA296F7-913E-4E71-BA36-FDA0EEACB266}" dt="2019-12-11T22:54:47.591" v="181" actId="2696"/>
        <pc:sldMkLst>
          <pc:docMk/>
          <pc:sldMk cId="3912819891" sldId="266"/>
        </pc:sldMkLst>
      </pc:sldChg>
      <pc:sldChg chg="add del">
        <pc:chgData name="Robert Thompson" userId="10656d3e5992b539" providerId="LiveId" clId="{DBA296F7-913E-4E71-BA36-FDA0EEACB266}" dt="2019-12-11T22:54:47.591" v="181" actId="2696"/>
        <pc:sldMkLst>
          <pc:docMk/>
          <pc:sldMk cId="1023469020" sldId="267"/>
        </pc:sldMkLst>
      </pc:sldChg>
      <pc:sldChg chg="add del">
        <pc:chgData name="Robert Thompson" userId="10656d3e5992b539" providerId="LiveId" clId="{DBA296F7-913E-4E71-BA36-FDA0EEACB266}" dt="2019-12-11T22:54:47.591" v="181" actId="2696"/>
        <pc:sldMkLst>
          <pc:docMk/>
          <pc:sldMk cId="4162413866" sldId="268"/>
        </pc:sldMkLst>
      </pc:sldChg>
      <pc:sldChg chg="add del">
        <pc:chgData name="Robert Thompson" userId="10656d3e5992b539" providerId="LiveId" clId="{DBA296F7-913E-4E71-BA36-FDA0EEACB266}" dt="2019-12-11T22:54:47.591" v="181" actId="2696"/>
        <pc:sldMkLst>
          <pc:docMk/>
          <pc:sldMk cId="784815528" sldId="269"/>
        </pc:sldMkLst>
      </pc:sldChg>
      <pc:sldChg chg="addSp delSp modSp add del">
        <pc:chgData name="Robert Thompson" userId="10656d3e5992b539" providerId="LiveId" clId="{DBA296F7-913E-4E71-BA36-FDA0EEACB266}" dt="2019-12-11T20:31:25.493" v="86" actId="47"/>
        <pc:sldMkLst>
          <pc:docMk/>
          <pc:sldMk cId="2714938808" sldId="270"/>
        </pc:sldMkLst>
        <pc:spChg chg="add del">
          <ac:chgData name="Robert Thompson" userId="10656d3e5992b539" providerId="LiveId" clId="{DBA296F7-913E-4E71-BA36-FDA0EEACB266}" dt="2019-12-11T20:24:18.643" v="20"/>
          <ac:spMkLst>
            <pc:docMk/>
            <pc:sldMk cId="2714938808" sldId="270"/>
            <ac:spMk id="2" creationId="{0EAA6008-1054-4F92-88E6-2A6BFC7D61F0}"/>
          </ac:spMkLst>
        </pc:spChg>
        <pc:spChg chg="mod">
          <ac:chgData name="Robert Thompson" userId="10656d3e5992b539" providerId="LiveId" clId="{DBA296F7-913E-4E71-BA36-FDA0EEACB266}" dt="2019-12-11T20:24:42.910" v="25" actId="164"/>
          <ac:spMkLst>
            <pc:docMk/>
            <pc:sldMk cId="2714938808" sldId="270"/>
            <ac:spMk id="5" creationId="{D782C662-02D2-40AA-9ECC-ADC4D20065FE}"/>
          </ac:spMkLst>
        </pc:spChg>
        <pc:grpChg chg="add mod">
          <ac:chgData name="Robert Thompson" userId="10656d3e5992b539" providerId="LiveId" clId="{DBA296F7-913E-4E71-BA36-FDA0EEACB266}" dt="2019-12-11T20:24:42.910" v="25" actId="164"/>
          <ac:grpSpMkLst>
            <pc:docMk/>
            <pc:sldMk cId="2714938808" sldId="270"/>
            <ac:grpSpMk id="3" creationId="{E3A1E2FD-0CF7-468F-AD48-16079F558204}"/>
          </ac:grpSpMkLst>
        </pc:grpChg>
        <pc:picChg chg="mod">
          <ac:chgData name="Robert Thompson" userId="10656d3e5992b539" providerId="LiveId" clId="{DBA296F7-913E-4E71-BA36-FDA0EEACB266}" dt="2019-12-11T20:24:42.910" v="25" actId="164"/>
          <ac:picMkLst>
            <pc:docMk/>
            <pc:sldMk cId="2714938808" sldId="270"/>
            <ac:picMk id="4" creationId="{FC80732A-BDA1-4F8E-BF11-12FFFA0A9406}"/>
          </ac:picMkLst>
        </pc:picChg>
      </pc:sldChg>
      <pc:sldChg chg="addSp modSp add del">
        <pc:chgData name="Robert Thompson" userId="10656d3e5992b539" providerId="LiveId" clId="{DBA296F7-913E-4E71-BA36-FDA0EEACB266}" dt="2019-12-11T20:31:25.493" v="86" actId="47"/>
        <pc:sldMkLst>
          <pc:docMk/>
          <pc:sldMk cId="1989918901" sldId="271"/>
        </pc:sldMkLst>
        <pc:spChg chg="add mod">
          <ac:chgData name="Robert Thompson" userId="10656d3e5992b539" providerId="LiveId" clId="{DBA296F7-913E-4E71-BA36-FDA0EEACB266}" dt="2019-12-11T20:25:54.684" v="34" actId="20577"/>
          <ac:spMkLst>
            <pc:docMk/>
            <pc:sldMk cId="1989918901" sldId="271"/>
            <ac:spMk id="2" creationId="{B783F33F-7617-4ED7-AB2A-45771A17B91E}"/>
          </ac:spMkLst>
        </pc:spChg>
      </pc:sldChg>
      <pc:sldChg chg="addSp delSp modSp add ord">
        <pc:chgData name="Robert Thompson" userId="10656d3e5992b539" providerId="LiveId" clId="{DBA296F7-913E-4E71-BA36-FDA0EEACB266}" dt="2019-12-11T20:28:01.064" v="52" actId="478"/>
        <pc:sldMkLst>
          <pc:docMk/>
          <pc:sldMk cId="4144357070" sldId="272"/>
        </pc:sldMkLst>
        <pc:spChg chg="mod">
          <ac:chgData name="Robert Thompson" userId="10656d3e5992b539" providerId="LiveId" clId="{DBA296F7-913E-4E71-BA36-FDA0EEACB266}" dt="2019-12-11T20:27:43.236" v="48" actId="122"/>
          <ac:spMkLst>
            <pc:docMk/>
            <pc:sldMk cId="4144357070" sldId="272"/>
            <ac:spMk id="2" creationId="{B783F33F-7617-4ED7-AB2A-45771A17B91E}"/>
          </ac:spMkLst>
        </pc:spChg>
        <pc:spChg chg="add del mod">
          <ac:chgData name="Robert Thompson" userId="10656d3e5992b539" providerId="LiveId" clId="{DBA296F7-913E-4E71-BA36-FDA0EEACB266}" dt="2019-12-11T20:28:01.064" v="52" actId="478"/>
          <ac:spMkLst>
            <pc:docMk/>
            <pc:sldMk cId="4144357070" sldId="272"/>
            <ac:spMk id="6" creationId="{14B12220-CE37-4028-8BF8-D8A8F75FECE7}"/>
          </ac:spMkLst>
        </pc:spChg>
      </pc:sldChg>
      <pc:sldChg chg="add del">
        <pc:chgData name="Robert Thompson" userId="10656d3e5992b539" providerId="LiveId" clId="{DBA296F7-913E-4E71-BA36-FDA0EEACB266}" dt="2019-12-11T20:31:25.493" v="86" actId="47"/>
        <pc:sldMkLst>
          <pc:docMk/>
          <pc:sldMk cId="1006918659" sldId="273"/>
        </pc:sldMkLst>
      </pc:sldChg>
      <pc:sldChg chg="addSp delSp add ord">
        <pc:chgData name="Robert Thompson" userId="10656d3e5992b539" providerId="LiveId" clId="{DBA296F7-913E-4E71-BA36-FDA0EEACB266}" dt="2019-12-11T20:28:16.732" v="57" actId="478"/>
        <pc:sldMkLst>
          <pc:docMk/>
          <pc:sldMk cId="1943404476" sldId="274"/>
        </pc:sldMkLst>
        <pc:spChg chg="del">
          <ac:chgData name="Robert Thompson" userId="10656d3e5992b539" providerId="LiveId" clId="{DBA296F7-913E-4E71-BA36-FDA0EEACB266}" dt="2019-12-11T20:28:16.732" v="57" actId="478"/>
          <ac:spMkLst>
            <pc:docMk/>
            <pc:sldMk cId="1943404476" sldId="274"/>
            <ac:spMk id="2" creationId="{B783F33F-7617-4ED7-AB2A-45771A17B91E}"/>
          </ac:spMkLst>
        </pc:spChg>
        <pc:grpChg chg="add del">
          <ac:chgData name="Robert Thompson" userId="10656d3e5992b539" providerId="LiveId" clId="{DBA296F7-913E-4E71-BA36-FDA0EEACB266}" dt="2019-12-11T20:28:13.616" v="56" actId="478"/>
          <ac:grpSpMkLst>
            <pc:docMk/>
            <pc:sldMk cId="1943404476" sldId="274"/>
            <ac:grpSpMk id="3" creationId="{E3A1E2FD-0CF7-468F-AD48-16079F558204}"/>
          </ac:grpSpMkLst>
        </pc:grpChg>
      </pc:sldChg>
      <pc:sldChg chg="modSp add">
        <pc:chgData name="Robert Thompson" userId="10656d3e5992b539" providerId="LiveId" clId="{DBA296F7-913E-4E71-BA36-FDA0EEACB266}" dt="2019-12-11T20:29:22.663" v="71" actId="1076"/>
        <pc:sldMkLst>
          <pc:docMk/>
          <pc:sldMk cId="2564693443" sldId="275"/>
        </pc:sldMkLst>
        <pc:spChg chg="mod">
          <ac:chgData name="Robert Thompson" userId="10656d3e5992b539" providerId="LiveId" clId="{DBA296F7-913E-4E71-BA36-FDA0EEACB266}" dt="2019-12-11T20:29:22.663" v="71" actId="1076"/>
          <ac:spMkLst>
            <pc:docMk/>
            <pc:sldMk cId="2564693443" sldId="275"/>
            <ac:spMk id="6" creationId="{14B12220-CE37-4028-8BF8-D8A8F75FECE7}"/>
          </ac:spMkLst>
        </pc:spChg>
        <pc:grpChg chg="mod">
          <ac:chgData name="Robert Thompson" userId="10656d3e5992b539" providerId="LiveId" clId="{DBA296F7-913E-4E71-BA36-FDA0EEACB266}" dt="2019-12-11T20:29:17.714" v="70" actId="1076"/>
          <ac:grpSpMkLst>
            <pc:docMk/>
            <pc:sldMk cId="2564693443" sldId="275"/>
            <ac:grpSpMk id="3" creationId="{E3A1E2FD-0CF7-468F-AD48-16079F558204}"/>
          </ac:grpSpMkLst>
        </pc:grpChg>
      </pc:sldChg>
      <pc:sldChg chg="modSp add">
        <pc:chgData name="Robert Thompson" userId="10656d3e5992b539" providerId="LiveId" clId="{DBA296F7-913E-4E71-BA36-FDA0EEACB266}" dt="2019-12-11T20:30:53.744" v="85" actId="14100"/>
        <pc:sldMkLst>
          <pc:docMk/>
          <pc:sldMk cId="920442825" sldId="276"/>
        </pc:sldMkLst>
        <pc:spChg chg="mod">
          <ac:chgData name="Robert Thompson" userId="10656d3e5992b539" providerId="LiveId" clId="{DBA296F7-913E-4E71-BA36-FDA0EEACB266}" dt="2019-12-11T20:30:53.744" v="85" actId="14100"/>
          <ac:spMkLst>
            <pc:docMk/>
            <pc:sldMk cId="920442825" sldId="276"/>
            <ac:spMk id="6" creationId="{14B12220-CE37-4028-8BF8-D8A8F75FECE7}"/>
          </ac:spMkLst>
        </pc:spChg>
        <pc:grpChg chg="mod">
          <ac:chgData name="Robert Thompson" userId="10656d3e5992b539" providerId="LiveId" clId="{DBA296F7-913E-4E71-BA36-FDA0EEACB266}" dt="2019-12-11T20:30:28.600" v="81" actId="1076"/>
          <ac:grpSpMkLst>
            <pc:docMk/>
            <pc:sldMk cId="920442825" sldId="276"/>
            <ac:grpSpMk id="3" creationId="{E3A1E2FD-0CF7-468F-AD48-16079F558204}"/>
          </ac:grpSpMkLst>
        </pc:grpChg>
      </pc:sldChg>
      <pc:sldChg chg="addSp modSp add mod setBg">
        <pc:chgData name="Robert Thompson" userId="10656d3e5992b539" providerId="LiveId" clId="{DBA296F7-913E-4E71-BA36-FDA0EEACB266}" dt="2019-12-11T22:44:54.808" v="131" actId="26606"/>
        <pc:sldMkLst>
          <pc:docMk/>
          <pc:sldMk cId="2979785412" sldId="277"/>
        </pc:sldMkLst>
        <pc:picChg chg="add mod">
          <ac:chgData name="Robert Thompson" userId="10656d3e5992b539" providerId="LiveId" clId="{DBA296F7-913E-4E71-BA36-FDA0EEACB266}" dt="2019-12-11T22:44:54.808" v="131" actId="26606"/>
          <ac:picMkLst>
            <pc:docMk/>
            <pc:sldMk cId="2979785412" sldId="277"/>
            <ac:picMk id="2" creationId="{3EC5006A-11AC-45E8-8F40-F35D49665409}"/>
          </ac:picMkLst>
        </pc:picChg>
      </pc:sldChg>
      <pc:sldChg chg="addSp modSp add mod setBg">
        <pc:chgData name="Robert Thompson" userId="10656d3e5992b539" providerId="LiveId" clId="{DBA296F7-913E-4E71-BA36-FDA0EEACB266}" dt="2019-12-11T22:45:58.798" v="133" actId="26606"/>
        <pc:sldMkLst>
          <pc:docMk/>
          <pc:sldMk cId="2245586775" sldId="278"/>
        </pc:sldMkLst>
        <pc:spChg chg="add">
          <ac:chgData name="Robert Thompson" userId="10656d3e5992b539" providerId="LiveId" clId="{DBA296F7-913E-4E71-BA36-FDA0EEACB266}" dt="2019-12-11T22:45:58.798" v="133" actId="26606"/>
          <ac:spMkLst>
            <pc:docMk/>
            <pc:sldMk cId="2245586775" sldId="278"/>
            <ac:spMk id="7" creationId="{B9FF99BD-075F-4761-A995-6FC574BD25EA}"/>
          </ac:spMkLst>
        </pc:spChg>
        <pc:spChg chg="add">
          <ac:chgData name="Robert Thompson" userId="10656d3e5992b539" providerId="LiveId" clId="{DBA296F7-913E-4E71-BA36-FDA0EEACB266}" dt="2019-12-11T22:45:58.798" v="133" actId="26606"/>
          <ac:spMkLst>
            <pc:docMk/>
            <pc:sldMk cId="2245586775" sldId="278"/>
            <ac:spMk id="9" creationId="{A7B21A54-9BA3-4EA9-B460-5A829ADD9051}"/>
          </ac:spMkLst>
        </pc:spChg>
        <pc:spChg chg="add">
          <ac:chgData name="Robert Thompson" userId="10656d3e5992b539" providerId="LiveId" clId="{DBA296F7-913E-4E71-BA36-FDA0EEACB266}" dt="2019-12-11T22:45:58.798" v="133" actId="26606"/>
          <ac:spMkLst>
            <pc:docMk/>
            <pc:sldMk cId="2245586775" sldId="278"/>
            <ac:spMk id="11" creationId="{6FA8F714-B9D8-488A-8CCA-E9948FF913A9}"/>
          </ac:spMkLst>
        </pc:spChg>
        <pc:picChg chg="add mod">
          <ac:chgData name="Robert Thompson" userId="10656d3e5992b539" providerId="LiveId" clId="{DBA296F7-913E-4E71-BA36-FDA0EEACB266}" dt="2019-12-11T22:45:58.798" v="133" actId="26606"/>
          <ac:picMkLst>
            <pc:docMk/>
            <pc:sldMk cId="2245586775" sldId="278"/>
            <ac:picMk id="2" creationId="{415C0DC6-F185-41E2-BB58-B9555AA1624F}"/>
          </ac:picMkLst>
        </pc:picChg>
      </pc:sldChg>
      <pc:sldChg chg="addSp delSp modSp add mod setBg">
        <pc:chgData name="Robert Thompson" userId="10656d3e5992b539" providerId="LiveId" clId="{DBA296F7-913E-4E71-BA36-FDA0EEACB266}" dt="2019-12-11T22:48:48.501" v="153" actId="171"/>
        <pc:sldMkLst>
          <pc:docMk/>
          <pc:sldMk cId="4128399086" sldId="279"/>
        </pc:sldMkLst>
        <pc:spChg chg="add mod ord">
          <ac:chgData name="Robert Thompson" userId="10656d3e5992b539" providerId="LiveId" clId="{DBA296F7-913E-4E71-BA36-FDA0EEACB266}" dt="2019-12-11T22:48:48.501" v="153" actId="171"/>
          <ac:spMkLst>
            <pc:docMk/>
            <pc:sldMk cId="4128399086" sldId="279"/>
            <ac:spMk id="3" creationId="{0A536F1E-F10C-44AC-8FB7-4578A4F6A00E}"/>
          </ac:spMkLst>
        </pc:spChg>
        <pc:spChg chg="add">
          <ac:chgData name="Robert Thompson" userId="10656d3e5992b539" providerId="LiveId" clId="{DBA296F7-913E-4E71-BA36-FDA0EEACB266}" dt="2019-12-11T22:48:05.401" v="146" actId="26606"/>
          <ac:spMkLst>
            <pc:docMk/>
            <pc:sldMk cId="4128399086" sldId="279"/>
            <ac:spMk id="4" creationId="{01D0AF59-99C3-4251-AB9A-C966C6AD4400}"/>
          </ac:spMkLst>
        </pc:spChg>
        <pc:spChg chg="add">
          <ac:chgData name="Robert Thompson" userId="10656d3e5992b539" providerId="LiveId" clId="{DBA296F7-913E-4E71-BA36-FDA0EEACB266}" dt="2019-12-11T22:48:05.401" v="146" actId="26606"/>
          <ac:spMkLst>
            <pc:docMk/>
            <pc:sldMk cId="4128399086" sldId="279"/>
            <ac:spMk id="5" creationId="{1855405F-37A2-4869-9154-F8BE3BECE6C3}"/>
          </ac:spMkLst>
        </pc:spChg>
        <pc:spChg chg="add del">
          <ac:chgData name="Robert Thompson" userId="10656d3e5992b539" providerId="LiveId" clId="{DBA296F7-913E-4E71-BA36-FDA0EEACB266}" dt="2019-12-11T22:48:03.765" v="143" actId="26606"/>
          <ac:spMkLst>
            <pc:docMk/>
            <pc:sldMk cId="4128399086" sldId="279"/>
            <ac:spMk id="7" creationId="{32BC26D8-82FB-445E-AA49-62A77D7C1EE0}"/>
          </ac:spMkLst>
        </pc:spChg>
        <pc:spChg chg="add del">
          <ac:chgData name="Robert Thompson" userId="10656d3e5992b539" providerId="LiveId" clId="{DBA296F7-913E-4E71-BA36-FDA0EEACB266}" dt="2019-12-11T22:48:03.765" v="143" actId="26606"/>
          <ac:spMkLst>
            <pc:docMk/>
            <pc:sldMk cId="4128399086" sldId="279"/>
            <ac:spMk id="9" creationId="{CB44330D-EA18-4254-AA95-EB49948539B8}"/>
          </ac:spMkLst>
        </pc:spChg>
        <pc:picChg chg="add mod">
          <ac:chgData name="Robert Thompson" userId="10656d3e5992b539" providerId="LiveId" clId="{DBA296F7-913E-4E71-BA36-FDA0EEACB266}" dt="2019-12-11T22:48:30.807" v="148" actId="27614"/>
          <ac:picMkLst>
            <pc:docMk/>
            <pc:sldMk cId="4128399086" sldId="279"/>
            <ac:picMk id="2" creationId="{D7255175-EF5C-49A2-B201-B2BB4485DC11}"/>
          </ac:picMkLst>
        </pc:picChg>
      </pc:sldChg>
      <pc:sldChg chg="addSp modSp add mod ord setBg">
        <pc:chgData name="Robert Thompson" userId="10656d3e5992b539" providerId="LiveId" clId="{DBA296F7-913E-4E71-BA36-FDA0EEACB266}" dt="2019-12-11T22:50:25.210" v="158" actId="27614"/>
        <pc:sldMkLst>
          <pc:docMk/>
          <pc:sldMk cId="2649182289" sldId="280"/>
        </pc:sldMkLst>
        <pc:spChg chg="add">
          <ac:chgData name="Robert Thompson" userId="10656d3e5992b539" providerId="LiveId" clId="{DBA296F7-913E-4E71-BA36-FDA0EEACB266}" dt="2019-12-11T22:50:10.395" v="155" actId="26606"/>
          <ac:spMkLst>
            <pc:docMk/>
            <pc:sldMk cId="2649182289" sldId="280"/>
            <ac:spMk id="71" creationId="{32BC26D8-82FB-445E-AA49-62A77D7C1EE0}"/>
          </ac:spMkLst>
        </pc:spChg>
        <pc:spChg chg="add">
          <ac:chgData name="Robert Thompson" userId="10656d3e5992b539" providerId="LiveId" clId="{DBA296F7-913E-4E71-BA36-FDA0EEACB266}" dt="2019-12-11T22:50:10.395" v="155" actId="26606"/>
          <ac:spMkLst>
            <pc:docMk/>
            <pc:sldMk cId="2649182289" sldId="280"/>
            <ac:spMk id="73" creationId="{CB44330D-EA18-4254-AA95-EB49948539B8}"/>
          </ac:spMkLst>
        </pc:spChg>
        <pc:picChg chg="add mod">
          <ac:chgData name="Robert Thompson" userId="10656d3e5992b539" providerId="LiveId" clId="{DBA296F7-913E-4E71-BA36-FDA0EEACB266}" dt="2019-12-11T22:50:25.210" v="158" actId="27614"/>
          <ac:picMkLst>
            <pc:docMk/>
            <pc:sldMk cId="2649182289" sldId="280"/>
            <ac:picMk id="1026" creationId="{30B569FE-6930-4B45-B994-9260A7D9235B}"/>
          </ac:picMkLst>
        </pc:picChg>
      </pc:sldChg>
      <pc:sldChg chg="addSp delSp modSp add mod ord setBg">
        <pc:chgData name="Robert Thompson" userId="10656d3e5992b539" providerId="LiveId" clId="{DBA296F7-913E-4E71-BA36-FDA0EEACB266}" dt="2019-12-11T22:53:39.645" v="178"/>
        <pc:sldMkLst>
          <pc:docMk/>
          <pc:sldMk cId="3329055812" sldId="281"/>
        </pc:sldMkLst>
        <pc:spChg chg="add del">
          <ac:chgData name="Robert Thompson" userId="10656d3e5992b539" providerId="LiveId" clId="{DBA296F7-913E-4E71-BA36-FDA0EEACB266}" dt="2019-12-11T22:51:44.192" v="161" actId="26606"/>
          <ac:spMkLst>
            <pc:docMk/>
            <pc:sldMk cId="3329055812" sldId="281"/>
            <ac:spMk id="71" creationId="{01D0AF59-99C3-4251-AB9A-C966C6AD4400}"/>
          </ac:spMkLst>
        </pc:spChg>
        <pc:spChg chg="add del">
          <ac:chgData name="Robert Thompson" userId="10656d3e5992b539" providerId="LiveId" clId="{DBA296F7-913E-4E71-BA36-FDA0EEACB266}" dt="2019-12-11T22:51:44.192" v="161" actId="26606"/>
          <ac:spMkLst>
            <pc:docMk/>
            <pc:sldMk cId="3329055812" sldId="281"/>
            <ac:spMk id="73" creationId="{1855405F-37A2-4869-9154-F8BE3BECE6C3}"/>
          </ac:spMkLst>
        </pc:spChg>
        <pc:spChg chg="add del">
          <ac:chgData name="Robert Thompson" userId="10656d3e5992b539" providerId="LiveId" clId="{DBA296F7-913E-4E71-BA36-FDA0EEACB266}" dt="2019-12-11T22:52:04.059" v="165" actId="26606"/>
          <ac:spMkLst>
            <pc:docMk/>
            <pc:sldMk cId="3329055812" sldId="281"/>
            <ac:spMk id="2052" creationId="{01D0AF59-99C3-4251-AB9A-C966C6AD4400}"/>
          </ac:spMkLst>
        </pc:spChg>
        <pc:spChg chg="add del">
          <ac:chgData name="Robert Thompson" userId="10656d3e5992b539" providerId="LiveId" clId="{DBA296F7-913E-4E71-BA36-FDA0EEACB266}" dt="2019-12-11T22:52:04.059" v="165" actId="26606"/>
          <ac:spMkLst>
            <pc:docMk/>
            <pc:sldMk cId="3329055812" sldId="281"/>
            <ac:spMk id="2053" creationId="{1855405F-37A2-4869-9154-F8BE3BECE6C3}"/>
          </ac:spMkLst>
        </pc:spChg>
        <pc:picChg chg="add mod">
          <ac:chgData name="Robert Thompson" userId="10656d3e5992b539" providerId="LiveId" clId="{DBA296F7-913E-4E71-BA36-FDA0EEACB266}" dt="2019-12-11T22:52:15.930" v="167" actId="14100"/>
          <ac:picMkLst>
            <pc:docMk/>
            <pc:sldMk cId="3329055812" sldId="281"/>
            <ac:picMk id="2050" creationId="{1774B2E5-114C-4B92-A56F-9565C4E2EBD4}"/>
          </ac:picMkLst>
        </pc:picChg>
      </pc:sldChg>
      <pc:sldChg chg="addSp modSp add mod ord setBg">
        <pc:chgData name="Robert Thompson" userId="10656d3e5992b539" providerId="LiveId" clId="{DBA296F7-913E-4E71-BA36-FDA0EEACB266}" dt="2019-12-11T22:53:25.837" v="175"/>
        <pc:sldMkLst>
          <pc:docMk/>
          <pc:sldMk cId="4168934423" sldId="282"/>
        </pc:sldMkLst>
        <pc:picChg chg="add mod">
          <ac:chgData name="Robert Thompson" userId="10656d3e5992b539" providerId="LiveId" clId="{DBA296F7-913E-4E71-BA36-FDA0EEACB266}" dt="2019-12-11T22:53:05.355" v="169" actId="26606"/>
          <ac:picMkLst>
            <pc:docMk/>
            <pc:sldMk cId="4168934423" sldId="282"/>
            <ac:picMk id="3074" creationId="{F5761DCD-66E9-4408-9367-76234A0BEB92}"/>
          </ac:picMkLst>
        </pc:picChg>
      </pc:sldChg>
      <pc:sldChg chg="addSp modSp add">
        <pc:chgData name="Robert Thompson" userId="10656d3e5992b539" providerId="LiveId" clId="{DBA296F7-913E-4E71-BA36-FDA0EEACB266}" dt="2019-12-11T22:58:27.303" v="287" actId="6549"/>
        <pc:sldMkLst>
          <pc:docMk/>
          <pc:sldMk cId="2355766482" sldId="283"/>
        </pc:sldMkLst>
        <pc:spChg chg="add">
          <ac:chgData name="Robert Thompson" userId="10656d3e5992b539" providerId="LiveId" clId="{DBA296F7-913E-4E71-BA36-FDA0EEACB266}" dt="2019-12-11T22:55:18.672" v="184"/>
          <ac:spMkLst>
            <pc:docMk/>
            <pc:sldMk cId="2355766482" sldId="283"/>
            <ac:spMk id="2" creationId="{9FEBA117-2E54-47E4-8407-87D83B82C3C3}"/>
          </ac:spMkLst>
        </pc:spChg>
        <pc:spChg chg="add mod">
          <ac:chgData name="Robert Thompson" userId="10656d3e5992b539" providerId="LiveId" clId="{DBA296F7-913E-4E71-BA36-FDA0EEACB266}" dt="2019-12-11T22:56:15.767" v="187" actId="1076"/>
          <ac:spMkLst>
            <pc:docMk/>
            <pc:sldMk cId="2355766482" sldId="283"/>
            <ac:spMk id="3" creationId="{37361D22-4FC5-43BA-9467-38513A9A5E20}"/>
          </ac:spMkLst>
        </pc:spChg>
        <pc:spChg chg="add mod">
          <ac:chgData name="Robert Thompson" userId="10656d3e5992b539" providerId="LiveId" clId="{DBA296F7-913E-4E71-BA36-FDA0EEACB266}" dt="2019-12-11T22:57:04.852" v="190" actId="1076"/>
          <ac:spMkLst>
            <pc:docMk/>
            <pc:sldMk cId="2355766482" sldId="283"/>
            <ac:spMk id="4" creationId="{46B3326A-3598-4CA3-8A4D-F281010BD7DE}"/>
          </ac:spMkLst>
        </pc:spChg>
        <pc:spChg chg="add mod">
          <ac:chgData name="Robert Thompson" userId="10656d3e5992b539" providerId="LiveId" clId="{DBA296F7-913E-4E71-BA36-FDA0EEACB266}" dt="2019-12-11T22:58:27.303" v="287" actId="6549"/>
          <ac:spMkLst>
            <pc:docMk/>
            <pc:sldMk cId="2355766482" sldId="283"/>
            <ac:spMk id="5" creationId="{4B1F3751-C155-4BF5-A188-318B697B0474}"/>
          </ac:spMkLst>
        </pc:spChg>
        <pc:spChg chg="add mod">
          <ac:chgData name="Robert Thompson" userId="10656d3e5992b539" providerId="LiveId" clId="{DBA296F7-913E-4E71-BA36-FDA0EEACB266}" dt="2019-12-11T22:58:14.931" v="272" actId="20577"/>
          <ac:spMkLst>
            <pc:docMk/>
            <pc:sldMk cId="2355766482" sldId="283"/>
            <ac:spMk id="6" creationId="{F6F89815-309C-4731-A1F1-A242CAC16669}"/>
          </ac:spMkLst>
        </pc:spChg>
        <pc:spChg chg="add mod">
          <ac:chgData name="Robert Thompson" userId="10656d3e5992b539" providerId="LiveId" clId="{DBA296F7-913E-4E71-BA36-FDA0EEACB266}" dt="2019-12-11T22:58:00.539" v="248" actId="6549"/>
          <ac:spMkLst>
            <pc:docMk/>
            <pc:sldMk cId="2355766482" sldId="283"/>
            <ac:spMk id="7" creationId="{898ACD78-6BED-4EC0-82BF-D8456F077513}"/>
          </ac:spMkLst>
        </pc:spChg>
      </pc:sldChg>
      <pc:sldChg chg="add">
        <pc:chgData name="Robert Thompson" userId="10656d3e5992b539" providerId="LiveId" clId="{DBA296F7-913E-4E71-BA36-FDA0EEACB266}" dt="2019-12-11T22:46:25.831" v="136"/>
        <pc:sldMkLst>
          <pc:docMk/>
          <pc:sldMk cId="4262136573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C01B6-03C5-4C3E-85DB-5FAC9FDB5BF6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C4E55-E1AB-434A-913E-E0611972D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4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local repository consists of three "trees" maintained by git. the first one is your </a:t>
            </a:r>
            <a:r>
              <a:rPr lang="en-US" dirty="0"/>
              <a:t>Working Directory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holds the actual files. the second one is the </a:t>
            </a:r>
            <a:r>
              <a:rPr lang="en-US" dirty="0"/>
              <a:t>Index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acts as a staging area and finally the </a:t>
            </a:r>
            <a:r>
              <a:rPr lang="en-US" dirty="0"/>
              <a:t>HEAD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points to the last commit you've made.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C4E55-E1AB-434A-913E-E0611972D1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15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local repository consists of three "trees" maintained by git. the first one is your </a:t>
            </a:r>
            <a:r>
              <a:rPr lang="en-US" dirty="0"/>
              <a:t>Working Directory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holds the actual files. the second one is the </a:t>
            </a:r>
            <a:r>
              <a:rPr lang="en-US" dirty="0"/>
              <a:t>Index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acts as a staging area and finally the </a:t>
            </a:r>
            <a:r>
              <a:rPr lang="en-US" dirty="0"/>
              <a:t>HEAD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points to the last commit you've made.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C4E55-E1AB-434A-913E-E0611972D1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6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local repository consists of three "trees" maintained by git. the first one is your </a:t>
            </a:r>
            <a:r>
              <a:rPr lang="en-US" dirty="0"/>
              <a:t>Working Directory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holds the actual files. the second one is the </a:t>
            </a:r>
            <a:r>
              <a:rPr lang="en-US" dirty="0"/>
              <a:t>Index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acts as a staging area and finally the </a:t>
            </a:r>
            <a:r>
              <a:rPr lang="en-US" dirty="0"/>
              <a:t>HEAD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points to the last commit you've made.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C4E55-E1AB-434A-913E-E0611972D1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7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local repository consists of three "trees" maintained by git. the first one is your </a:t>
            </a:r>
            <a:r>
              <a:rPr lang="en-US" dirty="0"/>
              <a:t>Working Directory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holds the actual files. the second one is the </a:t>
            </a:r>
            <a:r>
              <a:rPr lang="en-US" dirty="0"/>
              <a:t>Index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acts as a staging area and finally the </a:t>
            </a:r>
            <a:r>
              <a:rPr lang="en-US" dirty="0"/>
              <a:t>HEAD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points to the last commit you've made.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C4E55-E1AB-434A-913E-E0611972D1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44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https://www.gitkraken.com/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C4E55-E1AB-434A-913E-E0611972D1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6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B3E5-C370-40AE-89A6-6D3D2C4CE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4043B-3490-446C-84EF-09638A78B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57FEB-AD18-483B-A3CE-DB8EE1CD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A71A-2E81-48C6-BA76-24D5586B4AC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4AF1E-A4FD-4EAF-9DF6-9812249A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0538B-2112-42E3-A68F-89860DFD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B85C-A349-4320-8B13-D64F30C0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1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4A5E-6ACC-4A30-BB8D-7EAA2C38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E8ED1-9F06-423C-BB08-A166D5996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0A17A-094D-458C-8D1B-47D34C58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A71A-2E81-48C6-BA76-24D5586B4AC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A874-574F-4703-AB78-79617244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6D042-5095-4CDB-A4CE-0A8AFF4D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B85C-A349-4320-8B13-D64F30C0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4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83613-3CB9-46DB-830E-A193E8E2B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78539-FB54-4092-975F-7A9AB2496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EC77-02D2-47EA-948A-FEC96692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A71A-2E81-48C6-BA76-24D5586B4AC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E501-5339-4B04-B42D-19B9FB42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B850-741A-4A88-AE33-96BEB656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B85C-A349-4320-8B13-D64F30C0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1A74-54D1-4265-9FC6-8A200AA8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67CAC-C991-43DC-AC4E-921F5332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2C3CB-FDAB-438B-966C-47819714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A71A-2E81-48C6-BA76-24D5586B4AC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4F83C-6AE5-4244-8286-ACBC1177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A3F16-146F-4737-AF8B-CA8D5AC5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B85C-A349-4320-8B13-D64F30C0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7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DEA9-118F-4DD1-B03D-897C335E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E59E5-55F2-49A9-B9A8-890DFE3A3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AF1A-89B5-4B0C-8454-97BE5E18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A71A-2E81-48C6-BA76-24D5586B4AC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42970-D844-4006-8A25-AB2B6D6C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B0066-E9AF-465E-8537-9A14104B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B85C-A349-4320-8B13-D64F30C0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8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614B-B9B1-49A9-AB89-B53A7F98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55C4-815B-4005-8D07-CAB4A83B6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35820-2815-4078-ACAF-2D19D8221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6B22F-07A5-414C-8B6C-1CD3122B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A71A-2E81-48C6-BA76-24D5586B4AC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D8BC6-30ED-4F57-AF34-D3593045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1887-3404-468F-8065-14A83EEE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B85C-A349-4320-8B13-D64F30C0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4555-E714-4A72-880F-739EA08F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31D8B-200B-4C30-AA36-55C6B7271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C4730-E46F-4B9B-90F3-B15C33DD8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32EBB-52E2-45ED-B097-A3D1DA72C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F6330-AB6D-4941-9326-66AA715E2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6A283-C346-407E-8585-C4B4EDCB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A71A-2E81-48C6-BA76-24D5586B4AC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7AE78-182C-463A-AEF0-E63C3C69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6C483-9B3D-43E7-8AA2-588832F4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B85C-A349-4320-8B13-D64F30C0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6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6FE9-D600-40C8-BFC6-4F824B03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33F62-C797-4A90-8CC1-51B17FA6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A71A-2E81-48C6-BA76-24D5586B4AC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A70BB-B738-448A-94C2-4446717D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D35A6-F980-49D3-B77F-AC8431B9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B85C-A349-4320-8B13-D64F30C0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4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FFDE2-392A-4877-9832-37C597EA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A71A-2E81-48C6-BA76-24D5586B4AC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4BAD2-70D8-43E0-9A44-3C60952F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7C7A7-D63A-4E67-BDE5-3E582C07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B85C-A349-4320-8B13-D64F30C0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1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6034-0130-4ABA-B24B-432A8CAC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A158-455A-4E19-BBEA-A2F71C6E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0931E-1E34-4051-852F-4B6EF2339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430A9-6B9F-4645-ACD3-835F0A66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A71A-2E81-48C6-BA76-24D5586B4AC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1CB7E-7D70-4E35-9C0C-9FFFE92C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DA39C-841D-4EE2-82C6-A56F9B6F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B85C-A349-4320-8B13-D64F30C0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3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3B9E-BDCC-41E1-8885-0097BEF0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14683-DCA7-484E-9EF3-48079713E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C8C9D-5AB4-4317-A1DB-3172FCE8E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98321-8CFF-4EA9-8178-564B7A9A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A71A-2E81-48C6-BA76-24D5586B4AC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090BB-D462-4767-84C8-869E8EFC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AC542-4BC4-4739-A6DA-B530040E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B85C-A349-4320-8B13-D64F30C0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1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2B67E-C8AE-419D-9C24-737590AA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0238A-F08D-4966-BA23-81714EE2F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64224-345D-47E0-9480-4CDB7A4FA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A71A-2E81-48C6-BA76-24D5586B4AC5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75AA-BC87-4EC5-8DE7-E84C65224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9ADAB-B11F-453C-B4E2-E743BA8CF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DB85C-A349-4320-8B13-D64F30C07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9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rogerdudler.github.io/git-gui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5761DCD-66E9-4408-9367-76234A0BE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0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93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B9F701-29EF-4A89-A3DC-9E1528E92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43516"/>
            <a:ext cx="10905066" cy="477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3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949B00-AE0F-416B-BC4A-F42BF1727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0" r="1" b="1639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3" name="Rectangle 9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4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56E019-422F-4FAE-89AB-0D70C3CE9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7" b="18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C58F58-EE43-45FD-8517-116054330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68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C5006A-11AC-45E8-8F40-F35D49665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3" r="733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8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5C0DC6-F185-41E2-BB58-B9555AA1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518" y="1123527"/>
            <a:ext cx="6746959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86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536F1E-F10C-44AC-8FB7-4578A4F6A00E}"/>
              </a:ext>
            </a:extLst>
          </p:cNvPr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8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255175-EF5C-49A2-B201-B2BB4485D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29" y="643467"/>
            <a:ext cx="747794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99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165D240E-3974-4062-8930-20BD9DE8A8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76" b="138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1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EBA117-2E54-47E4-8407-87D83B82C3C3}"/>
              </a:ext>
            </a:extLst>
          </p:cNvPr>
          <p:cNvSpPr/>
          <p:nvPr/>
        </p:nvSpPr>
        <p:spPr>
          <a:xfrm>
            <a:off x="4146556" y="3244334"/>
            <a:ext cx="3898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https://rogerdudler.github.io/git-guide/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361D22-4FC5-43BA-9467-38513A9A5E20}"/>
              </a:ext>
            </a:extLst>
          </p:cNvPr>
          <p:cNvSpPr/>
          <p:nvPr/>
        </p:nvSpPr>
        <p:spPr>
          <a:xfrm>
            <a:off x="4743099" y="4139684"/>
            <a:ext cx="213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https://git-scm.com/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B3326A-3598-4CA3-8A4D-F281010BD7DE}"/>
              </a:ext>
            </a:extLst>
          </p:cNvPr>
          <p:cNvSpPr/>
          <p:nvPr/>
        </p:nvSpPr>
        <p:spPr>
          <a:xfrm>
            <a:off x="4375495" y="3692009"/>
            <a:ext cx="3237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https://git-scm.com/book/en/v2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F3751-C155-4BF5-A188-318B697B0474}"/>
              </a:ext>
            </a:extLst>
          </p:cNvPr>
          <p:cNvSpPr txBox="1"/>
          <p:nvPr/>
        </p:nvSpPr>
        <p:spPr>
          <a:xfrm>
            <a:off x="1822450" y="298209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Basic Guide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89815-309C-4731-A1F1-A242CAC16669}"/>
              </a:ext>
            </a:extLst>
          </p:cNvPr>
          <p:cNvSpPr txBox="1"/>
          <p:nvPr/>
        </p:nvSpPr>
        <p:spPr>
          <a:xfrm>
            <a:off x="1822450" y="3613666"/>
            <a:ext cx="166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Detail/Book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ACD78-6BED-4EC0-82BF-D8456F077513}"/>
              </a:ext>
            </a:extLst>
          </p:cNvPr>
          <p:cNvSpPr txBox="1"/>
          <p:nvPr/>
        </p:nvSpPr>
        <p:spPr>
          <a:xfrm>
            <a:off x="1822450" y="4138137"/>
            <a:ext cx="200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GIT-SCM Download</a:t>
            </a:r>
          </a:p>
        </p:txBody>
      </p:sp>
    </p:spTree>
    <p:extLst>
      <p:ext uri="{BB962C8B-B14F-4D97-AF65-F5344CB8AC3E}">
        <p14:creationId xmlns:p14="http://schemas.microsoft.com/office/powerpoint/2010/main" val="2355766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13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B569FE-6930-4B45-B994-9260A7D92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4633" y="643467"/>
            <a:ext cx="816273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18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2B42C5D-00D5-4756-968A-EC5E223C7520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A4D649A-B4C8-4532-BCF6-56694F816A55}"/>
                </a:ext>
              </a:extLst>
            </p:cNvPr>
            <p:cNvSpPr/>
            <p:nvPr/>
          </p:nvSpPr>
          <p:spPr>
            <a:xfrm>
              <a:off x="0" y="0"/>
              <a:ext cx="12192000" cy="6858001"/>
            </a:xfrm>
            <a:prstGeom prst="rect">
              <a:avLst/>
            </a:prstGeom>
            <a:solidFill>
              <a:srgbClr val="EFE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CD5E906-66C7-43DD-9F0D-E2F69DCF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7000"/>
              <a:ext cx="12192000" cy="673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89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A1E2FD-0CF7-468F-AD48-16079F55820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82C662-02D2-40AA-9ECC-ADC4D20065F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4C0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80732A-BDA1-4F8E-BF11-12FFFA0A9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49107"/>
              <a:ext cx="12192000" cy="4959785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783F33F-7617-4ED7-AB2A-45771A17B91E}"/>
              </a:ext>
            </a:extLst>
          </p:cNvPr>
          <p:cNvSpPr/>
          <p:nvPr/>
        </p:nvSpPr>
        <p:spPr>
          <a:xfrm>
            <a:off x="339305" y="213111"/>
            <a:ext cx="11404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Your local repository consists of three "trees" maintained by git. </a:t>
            </a:r>
          </a:p>
        </p:txBody>
      </p:sp>
    </p:spTree>
    <p:extLst>
      <p:ext uri="{BB962C8B-B14F-4D97-AF65-F5344CB8AC3E}">
        <p14:creationId xmlns:p14="http://schemas.microsoft.com/office/powerpoint/2010/main" val="414435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A1E2FD-0CF7-468F-AD48-16079F55820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82C662-02D2-40AA-9ECC-ADC4D20065F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4C0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80732A-BDA1-4F8E-BF11-12FFFA0A9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49107"/>
              <a:ext cx="12192000" cy="4959785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4B12220-CE37-4028-8BF8-D8A8F75FECE7}"/>
              </a:ext>
            </a:extLst>
          </p:cNvPr>
          <p:cNvSpPr/>
          <p:nvPr/>
        </p:nvSpPr>
        <p:spPr>
          <a:xfrm>
            <a:off x="385313" y="5552448"/>
            <a:ext cx="4796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first one is your Working Directory which holds the actual files</a:t>
            </a:r>
          </a:p>
        </p:txBody>
      </p:sp>
    </p:spTree>
    <p:extLst>
      <p:ext uri="{BB962C8B-B14F-4D97-AF65-F5344CB8AC3E}">
        <p14:creationId xmlns:p14="http://schemas.microsoft.com/office/powerpoint/2010/main" val="194340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A1E2FD-0CF7-468F-AD48-16079F55820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82C662-02D2-40AA-9ECC-ADC4D20065F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4C0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80732A-BDA1-4F8E-BF11-12FFFA0A9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49107"/>
              <a:ext cx="12192000" cy="4959785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4B12220-CE37-4028-8BF8-D8A8F75FECE7}"/>
              </a:ext>
            </a:extLst>
          </p:cNvPr>
          <p:cNvSpPr/>
          <p:nvPr/>
        </p:nvSpPr>
        <p:spPr>
          <a:xfrm>
            <a:off x="4618008" y="5753731"/>
            <a:ext cx="4796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second one is the Index which acts as a staging area </a:t>
            </a:r>
          </a:p>
        </p:txBody>
      </p:sp>
    </p:spTree>
    <p:extLst>
      <p:ext uri="{BB962C8B-B14F-4D97-AF65-F5344CB8AC3E}">
        <p14:creationId xmlns:p14="http://schemas.microsoft.com/office/powerpoint/2010/main" val="256469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A1E2FD-0CF7-468F-AD48-16079F55820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82C662-02D2-40AA-9ECC-ADC4D20065F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4C0D0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80732A-BDA1-4F8E-BF11-12FFFA0A9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49107"/>
              <a:ext cx="12192000" cy="4959785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4B12220-CE37-4028-8BF8-D8A8F75FECE7}"/>
              </a:ext>
            </a:extLst>
          </p:cNvPr>
          <p:cNvSpPr/>
          <p:nvPr/>
        </p:nvSpPr>
        <p:spPr>
          <a:xfrm>
            <a:off x="8752936" y="5333912"/>
            <a:ext cx="30767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 HEAD which points to the last commit you've made.</a:t>
            </a:r>
          </a:p>
        </p:txBody>
      </p:sp>
    </p:spTree>
    <p:extLst>
      <p:ext uri="{BB962C8B-B14F-4D97-AF65-F5344CB8AC3E}">
        <p14:creationId xmlns:p14="http://schemas.microsoft.com/office/powerpoint/2010/main" val="92044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774B2E5-114C-4B92-A56F-9565C4E2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21" y="958850"/>
            <a:ext cx="11346467" cy="495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05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1CF3D9-BAF0-44FA-BAF2-2C4F0077B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8" r="33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1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301</Words>
  <Application>Microsoft Office PowerPoint</Application>
  <PresentationFormat>Widescreen</PresentationFormat>
  <Paragraphs>20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Thompson</dc:creator>
  <cp:lastModifiedBy>Robert Thompson</cp:lastModifiedBy>
  <cp:revision>1</cp:revision>
  <dcterms:created xsi:type="dcterms:W3CDTF">2019-12-11T22:43:02Z</dcterms:created>
  <dcterms:modified xsi:type="dcterms:W3CDTF">2019-12-11T22:58:30Z</dcterms:modified>
</cp:coreProperties>
</file>