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C75017B-A203-4201-8102-6D5453574DE2}">
          <p14:sldIdLst>
            <p14:sldId id="1719"/>
          </p14:sldIdLst>
        </p14:section>
        <p14:section name="Agenda" id="{460CA813-2D63-46EF-BE6C-3F9E54A67EF1}">
          <p14:sldIdLst>
            <p14:sldId id="1873"/>
            <p14:sldId id="1874"/>
          </p14:sldIdLst>
        </p14:section>
        <p14:section name="Closing" id="{B55F3468-6B62-4861-932D-7E31E0857BD0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305" autoAdjust="0"/>
  </p:normalViewPr>
  <p:slideViewPr>
    <p:cSldViewPr snapToGrid="0">
      <p:cViewPr varScale="1">
        <p:scale>
          <a:sx n="102" d="100"/>
          <a:sy n="102" d="100"/>
        </p:scale>
        <p:origin x="10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8/1/2019 10:32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8/1/2019 10:32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8/1/2019 10:32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5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14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55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4285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9228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275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2927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1842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5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9257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2951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4950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4439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748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84" r:id="rId37"/>
    <p:sldLayoutId id="2147483685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009769"/>
            <a:ext cx="4167887" cy="2523768"/>
          </a:xfrm>
        </p:spPr>
        <p:txBody>
          <a:bodyPr/>
          <a:lstStyle/>
          <a:p>
            <a:r>
              <a:rPr lang="en-US" dirty="0"/>
              <a:t>AZ-203.1</a:t>
            </a:r>
            <a:br>
              <a:rPr lang="en-US" dirty="0"/>
            </a:br>
            <a:r>
              <a:rPr lang="en-US" sz="3200" dirty="0"/>
              <a:t>Develop Azure infrastructure as a service (IaaS) compute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347172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Implement solutions that use virtual machines (VMs) </a:t>
            </a:r>
          </a:p>
          <a:p>
            <a:pPr lvl="1"/>
            <a:r>
              <a:rPr lang="en-US" sz="1800" dirty="0"/>
              <a:t>L01: Provision VMs</a:t>
            </a:r>
          </a:p>
          <a:p>
            <a:pPr lvl="1"/>
            <a:r>
              <a:rPr lang="en-US" sz="1800" dirty="0"/>
              <a:t>L02: Configure VMs</a:t>
            </a:r>
          </a:p>
          <a:p>
            <a:pPr lvl="1"/>
            <a:r>
              <a:rPr lang="en-US" sz="1800" dirty="0"/>
              <a:t>L03: Create Azure Resource Manager templates</a:t>
            </a:r>
          </a:p>
          <a:p>
            <a:pPr lvl="1"/>
            <a:r>
              <a:rPr lang="en-US" sz="1800" dirty="0"/>
              <a:t>L04</a:t>
            </a:r>
            <a:r>
              <a:rPr lang="en-US" sz="1800"/>
              <a:t>: Azure </a:t>
            </a:r>
            <a:r>
              <a:rPr lang="en-US" sz="1800" dirty="0"/>
              <a:t>Disk Encryption for VMs</a:t>
            </a:r>
          </a:p>
          <a:p>
            <a:r>
              <a:rPr lang="en-US" sz="2400" dirty="0">
                <a:latin typeface="+mn-lt"/>
              </a:rPr>
              <a:t>M02: Implement batch jobs by using Azure Batch Services </a:t>
            </a:r>
          </a:p>
          <a:p>
            <a:pPr lvl="1"/>
            <a:r>
              <a:rPr lang="en-US" sz="1800" dirty="0"/>
              <a:t>L01: Azure Batch</a:t>
            </a:r>
          </a:p>
          <a:p>
            <a:pPr lvl="1"/>
            <a:r>
              <a:rPr lang="en-US" sz="1800" dirty="0"/>
              <a:t>L02: Run a batch job by using Azure CLI and Azure portal </a:t>
            </a:r>
          </a:p>
          <a:p>
            <a:pPr lvl="1"/>
            <a:r>
              <a:rPr lang="en-US" sz="1800" dirty="0"/>
              <a:t>L03: Running Batch jobs by using code</a:t>
            </a:r>
          </a:p>
          <a:p>
            <a:pPr lvl="1"/>
            <a:r>
              <a:rPr lang="en-US" sz="1800" dirty="0"/>
              <a:t>L04: Manage batch jobs by using Batch Service API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(continued)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169892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M03: Create containerized solutions </a:t>
            </a:r>
          </a:p>
          <a:p>
            <a:pPr lvl="1"/>
            <a:r>
              <a:rPr lang="en-US" sz="1800" dirty="0"/>
              <a:t>L01: Azure Kubernetes Service (AKS)</a:t>
            </a:r>
          </a:p>
          <a:p>
            <a:pPr lvl="1"/>
            <a:r>
              <a:rPr lang="en-US" sz="1800" dirty="0"/>
              <a:t>L02: Deploy an AKS cluster</a:t>
            </a:r>
          </a:p>
          <a:p>
            <a:pPr lvl="1"/>
            <a:r>
              <a:rPr lang="en-US" sz="1800" dirty="0"/>
              <a:t>L03: Publish a container image to Azure Container Registry</a:t>
            </a:r>
          </a:p>
          <a:p>
            <a:pPr lvl="1"/>
            <a:r>
              <a:rPr lang="en-US" sz="1800" dirty="0"/>
              <a:t>L04: Create and run container images in 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165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AZ-203.1 Develop Azure infrastructure as a service (IaaS) compute solutions</vt:lpstr>
      <vt:lpstr>Course agenda</vt:lpstr>
      <vt:lpstr>Course agenda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2019-08-01T17:32:08Z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jeffko@microsoft.com</vt:lpwstr>
  </property>
  <property fmtid="{D5CDD505-2E9C-101B-9397-08002B2CF9AE}" pid="5" name="MSIP_Label_f42aa342-8706-4288-bd11-ebb85995028c_SetDate">
    <vt:lpwstr>2019-08-01T17:32:08.3898078Z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a8fcc00d-62b3-4405-8f90-9d4f2cb1bc76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