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6"/>
  </p:notesMasterIdLst>
  <p:sldIdLst>
    <p:sldId id="1719" r:id="rId2"/>
    <p:sldId id="1873" r:id="rId3"/>
    <p:sldId id="1874" r:id="rId4"/>
    <p:sldId id="187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AD4B742-8863-44EB-AF76-0CCA77344498}">
          <p14:sldIdLst>
            <p14:sldId id="1719"/>
          </p14:sldIdLst>
        </p14:section>
        <p14:section name="Agenda" id="{A675219E-C35A-4A8D-95E1-B9B5085FF5B3}">
          <p14:sldIdLst>
            <p14:sldId id="1873"/>
            <p14:sldId id="1874"/>
          </p14:sldIdLst>
        </p14:section>
        <p14:section name="Closing" id="{457785BB-3E9F-4BD1-80E9-981911F5A6C1}">
          <p14:sldIdLst>
            <p14:sldId id="18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7992A-41B6-41CF-B016-FBB429E13E13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DE848-917B-4977-8FFB-D5973E30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68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Course</a:t>
            </a:r>
            <a:r>
              <a:rPr lang="en-US" baseline="0" dirty="0"/>
              <a:t> title slide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19146B-24F9-441E-A368-DB3B5A84C1D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7/9/2019 4:54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Course agenda</a:t>
            </a:r>
            <a:r>
              <a:rPr lang="en-US" baseline="0" dirty="0"/>
              <a:t> slide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7/9/2019 4:54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1434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Course agenda</a:t>
            </a:r>
            <a:r>
              <a:rPr lang="en-US" baseline="0" dirty="0"/>
              <a:t> slide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7/9/2019 4:54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5511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94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337039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70674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8286570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5917674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355496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51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889363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81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228269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36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34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7309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20549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698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14928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#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C# code">
            <a:extLst>
              <a:ext uri="{FF2B5EF4-FFF2-40B4-BE49-F238E27FC236}">
                <a16:creationId xmlns:a16="http://schemas.microsoft.com/office/drawing/2014/main" id="{A444BB69-641B-4B75-BBA5-16A8196DC53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C#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99754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L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SQL code">
            <a:extLst>
              <a:ext uri="{FF2B5EF4-FFF2-40B4-BE49-F238E27FC236}">
                <a16:creationId xmlns:a16="http://schemas.microsoft.com/office/drawing/2014/main" id="{A444BB69-641B-4B75-BBA5-16A8196DC53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SQL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1016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avaScript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JavaScript code">
            <a:extLst>
              <a:ext uri="{FF2B5EF4-FFF2-40B4-BE49-F238E27FC236}">
                <a16:creationId xmlns:a16="http://schemas.microsoft.com/office/drawing/2014/main" id="{A444BB69-641B-4B75-BBA5-16A8196DC53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JS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7147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h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Shell code">
            <a:extLst>
              <a:ext uri="{FF2B5EF4-FFF2-40B4-BE49-F238E27FC236}">
                <a16:creationId xmlns:a16="http://schemas.microsoft.com/office/drawing/2014/main" id="{A444BB69-641B-4B75-BBA5-16A8196DC53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SH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68522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ava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Java code">
            <a:extLst>
              <a:ext uri="{FF2B5EF4-FFF2-40B4-BE49-F238E27FC236}">
                <a16:creationId xmlns:a16="http://schemas.microsoft.com/office/drawing/2014/main" id="{A444BB69-641B-4B75-BBA5-16A8196DC530}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JAVA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12729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PowerShell code">
            <a:extLst>
              <a:ext uri="{FF2B5EF4-FFF2-40B4-BE49-F238E27FC236}">
                <a16:creationId xmlns:a16="http://schemas.microsoft.com/office/drawing/2014/main" id="{A444BB69-641B-4B75-BBA5-16A8196DC530}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PS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366610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1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ell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Shell code">
            <a:extLst>
              <a:ext uri="{FF2B5EF4-FFF2-40B4-BE49-F238E27FC236}">
                <a16:creationId xmlns:a16="http://schemas.microsoft.com/office/drawing/2014/main" id="{A444BB69-641B-4B75-BBA5-16A8196DC530}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&gt;_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130533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thon Developer Code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Python code">
            <a:extLst>
              <a:ext uri="{FF2B5EF4-FFF2-40B4-BE49-F238E27FC236}">
                <a16:creationId xmlns:a16="http://schemas.microsoft.com/office/drawing/2014/main" id="{A444BB69-641B-4B75-BBA5-16A8196DC530}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PY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00496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y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Ruby code">
            <a:extLst>
              <a:ext uri="{FF2B5EF4-FFF2-40B4-BE49-F238E27FC236}">
                <a16:creationId xmlns:a16="http://schemas.microsoft.com/office/drawing/2014/main" id="{A444BB69-641B-4B75-BBA5-16A8196DC530}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RB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35175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#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F# code">
            <a:extLst>
              <a:ext uri="{FF2B5EF4-FFF2-40B4-BE49-F238E27FC236}">
                <a16:creationId xmlns:a16="http://schemas.microsoft.com/office/drawing/2014/main" id="{A444BB69-641B-4B75-BBA5-16A8196DC530}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F#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43995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P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PHP code">
            <a:extLst>
              <a:ext uri="{FF2B5EF4-FFF2-40B4-BE49-F238E27FC236}">
                <a16:creationId xmlns:a16="http://schemas.microsoft.com/office/drawing/2014/main" id="{A444BB69-641B-4B75-BBA5-16A8196DC530}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PHP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01493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peScript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TypeScript code">
            <a:extLst>
              <a:ext uri="{FF2B5EF4-FFF2-40B4-BE49-F238E27FC236}">
                <a16:creationId xmlns:a16="http://schemas.microsoft.com/office/drawing/2014/main" id="{A444BB69-641B-4B75-BBA5-16A8196DC530}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TS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32224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ML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XML code">
            <a:extLst>
              <a:ext uri="{FF2B5EF4-FFF2-40B4-BE49-F238E27FC236}">
                <a16:creationId xmlns:a16="http://schemas.microsoft.com/office/drawing/2014/main" id="{A444BB69-641B-4B75-BBA5-16A8196DC530}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XML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075479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AML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XML code">
            <a:extLst>
              <a:ext uri="{FF2B5EF4-FFF2-40B4-BE49-F238E27FC236}">
                <a16:creationId xmlns:a16="http://schemas.microsoft.com/office/drawing/2014/main" id="{A444BB69-641B-4B75-BBA5-16A8196DC530}"/>
              </a:ext>
            </a:extLst>
          </p:cNvPr>
          <p:cNvGrpSpPr/>
          <p:nvPr userDrawn="1"/>
        </p:nvGrpSpPr>
        <p:grpSpPr>
          <a:xfrm>
            <a:off x="10278820" y="5461399"/>
            <a:ext cx="1327963" cy="940095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spc="-150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YAML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79345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21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359527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277109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7886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2920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02553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04226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77358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69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684" r:id="rId38"/>
    <p:sldLayoutId id="2147483685" r:id="rId39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8263" y="888950"/>
            <a:ext cx="4167887" cy="2769989"/>
          </a:xfrm>
        </p:spPr>
        <p:txBody>
          <a:bodyPr/>
          <a:lstStyle/>
          <a:p>
            <a:r>
              <a:rPr lang="en-US" dirty="0"/>
              <a:t>AZ-203.2</a:t>
            </a:r>
            <a:br>
              <a:rPr lang="en-US" dirty="0"/>
            </a:br>
            <a:r>
              <a:rPr lang="en-US" dirty="0"/>
              <a:t>Develop Azure platform as a service (PaaS) compute solutions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Subtitle or speaker name</a:t>
            </a:r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90868" y="1435100"/>
            <a:ext cx="11018520" cy="2806922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M01: Create Azure App Service web apps</a:t>
            </a:r>
          </a:p>
          <a:p>
            <a:pPr lvl="1"/>
            <a:r>
              <a:rPr lang="en-US" sz="1800" dirty="0"/>
              <a:t>L01: Azure App Service core concepts</a:t>
            </a:r>
          </a:p>
          <a:p>
            <a:pPr lvl="1"/>
            <a:r>
              <a:rPr lang="en-US" sz="1800" dirty="0"/>
              <a:t>L02: Creating an Azure App Service web app</a:t>
            </a:r>
          </a:p>
          <a:p>
            <a:pPr lvl="1"/>
            <a:r>
              <a:rPr lang="en-US" sz="1800" dirty="0"/>
              <a:t>L03: Creating background tasks by using Azure </a:t>
            </a:r>
            <a:r>
              <a:rPr lang="en-US" sz="1800" dirty="0" err="1"/>
              <a:t>WebJobs</a:t>
            </a:r>
            <a:endParaRPr lang="en-US" sz="1800" dirty="0"/>
          </a:p>
          <a:p>
            <a:r>
              <a:rPr lang="en-US" sz="2400" dirty="0">
                <a:latin typeface="+mn-lt"/>
              </a:rPr>
              <a:t>M02: Create Azure App Service Mobile Apps</a:t>
            </a:r>
          </a:p>
          <a:p>
            <a:pPr lvl="1"/>
            <a:r>
              <a:rPr lang="en-US" sz="1800" dirty="0"/>
              <a:t>L01: Getting started with Mobile Apps in App Service</a:t>
            </a:r>
          </a:p>
          <a:p>
            <a:pPr lvl="1"/>
            <a:r>
              <a:rPr lang="en-US" sz="1800" dirty="0"/>
              <a:t>L02: Enabling push notifications for your app</a:t>
            </a:r>
          </a:p>
          <a:p>
            <a:pPr lvl="1"/>
            <a:r>
              <a:rPr lang="en-US" sz="1800" dirty="0"/>
              <a:t>L03: Enabling offline sync for your app</a:t>
            </a:r>
          </a:p>
        </p:txBody>
      </p:sp>
    </p:spTree>
    <p:extLst>
      <p:ext uri="{BB962C8B-B14F-4D97-AF65-F5344CB8AC3E}">
        <p14:creationId xmlns:p14="http://schemas.microsoft.com/office/powerpoint/2010/main" val="37568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90868" y="1435100"/>
            <a:ext cx="11018520" cy="2806922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M03: Create Azure App Service API apps</a:t>
            </a:r>
          </a:p>
          <a:p>
            <a:pPr lvl="1"/>
            <a:r>
              <a:rPr lang="en-US" sz="1800" dirty="0"/>
              <a:t>L01</a:t>
            </a:r>
            <a:r>
              <a:rPr lang="en-US" sz="1800"/>
              <a:t>: Azure API Apps</a:t>
            </a:r>
          </a:p>
          <a:p>
            <a:pPr lvl="1"/>
            <a:r>
              <a:rPr lang="en-US" sz="1800" dirty="0"/>
              <a:t>L02: Creating API Management solutions </a:t>
            </a:r>
          </a:p>
          <a:p>
            <a:pPr lvl="1"/>
            <a:r>
              <a:rPr lang="en-US" sz="1800" dirty="0"/>
              <a:t>L03: Using Swagger to document an API app</a:t>
            </a:r>
          </a:p>
          <a:p>
            <a:r>
              <a:rPr lang="en-US" sz="2400" dirty="0">
                <a:latin typeface="+mn-lt"/>
              </a:rPr>
              <a:t>M04: Implement Azure Functions</a:t>
            </a:r>
          </a:p>
          <a:p>
            <a:pPr lvl="1"/>
            <a:r>
              <a:rPr lang="en-US" sz="1800" dirty="0"/>
              <a:t>L01: Azure Functions</a:t>
            </a:r>
          </a:p>
          <a:p>
            <a:pPr lvl="1"/>
            <a:r>
              <a:rPr lang="en-US" sz="1800" dirty="0"/>
              <a:t>L02: Develop Azure Functions by using Visual Studio</a:t>
            </a:r>
          </a:p>
          <a:p>
            <a:pPr lvl="1"/>
            <a:r>
              <a:rPr lang="en-US" sz="1800" dirty="0"/>
              <a:t>L03: Implement Durable Functions</a:t>
            </a:r>
          </a:p>
        </p:txBody>
      </p:sp>
    </p:spTree>
    <p:extLst>
      <p:ext uri="{BB962C8B-B14F-4D97-AF65-F5344CB8AC3E}">
        <p14:creationId xmlns:p14="http://schemas.microsoft.com/office/powerpoint/2010/main" val="359802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89465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Widescreen</PresentationFormat>
  <Paragraphs>32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Consolas</vt:lpstr>
      <vt:lpstr>Segoe UI</vt:lpstr>
      <vt:lpstr>Segoe UI Semibold</vt:lpstr>
      <vt:lpstr>Segoe UI Semilight</vt:lpstr>
      <vt:lpstr>Wingdings</vt:lpstr>
      <vt:lpstr>WHITE TEMPLATE</vt:lpstr>
      <vt:lpstr>AZ-203.2 Develop Azure platform as a service (PaaS) compute solutions</vt:lpstr>
      <vt:lpstr>Course agenda</vt:lpstr>
      <vt:lpstr>Course agenda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2019-07-09T20:55:01Z</dcterms:modified>
</cp:coreProperties>
</file>