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6"/>
  </p:notesMasterIdLst>
  <p:sldIdLst>
    <p:sldId id="1719" r:id="rId2"/>
    <p:sldId id="1670" r:id="rId3"/>
    <p:sldId id="1873" r:id="rId4"/>
    <p:sldId id="18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965FCC1-495C-44C8-BD28-0DE33612ED6F}">
          <p14:sldIdLst>
            <p14:sldId id="1719"/>
          </p14:sldIdLst>
        </p14:section>
        <p14:section name="Agenda" id="{2F27423D-9F7A-4DAA-9F01-28E164CD2853}">
          <p14:sldIdLst>
            <p14:sldId id="1670"/>
            <p14:sldId id="1873"/>
          </p14:sldIdLst>
        </p14:section>
        <p14:section name="Closing" id="{47F29993-8176-48A3-8FFA-0CE4287A2917}">
          <p14:sldIdLst>
            <p14:sldId id="18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0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7992A-41B6-41CF-B016-FBB429E13E13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848-917B-4977-8FFB-D5973E30E5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</a:t>
            </a:r>
            <a:r>
              <a:rPr lang="en-US" baseline="0" dirty="0"/>
              <a:t> title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7/15/2019 12:52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agenda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7/15/2019 12:52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agenda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7/15/2019 12:52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7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94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33703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70674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8286570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5917674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355496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5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89363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1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22826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36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3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3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0549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69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492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#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C#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C#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50774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SQL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SQL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28638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vaScript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JavaScript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JS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62647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h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Shell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SH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00656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va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Java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JAVA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75609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PowerShel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PS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57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1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Shel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&gt;_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91566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thon Developer Cod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Python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PY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42130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y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Ruby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RB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23464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#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F#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F#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57889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P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PHP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PHP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434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eScript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TypeScript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TS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95549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M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XM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XML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62175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M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XM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YAML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95974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21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35952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277109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86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292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02553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4226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77358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9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684" r:id="rId38"/>
    <p:sldLayoutId id="2147483685" r:id="rId3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1994654"/>
            <a:ext cx="4167887" cy="1538883"/>
          </a:xfrm>
        </p:spPr>
        <p:txBody>
          <a:bodyPr/>
          <a:lstStyle/>
          <a:p>
            <a:r>
              <a:rPr lang="en-US" dirty="0"/>
              <a:t>AZ-203.4</a:t>
            </a:r>
            <a:br>
              <a:rPr lang="en-US" dirty="0"/>
            </a:br>
            <a:r>
              <a:rPr lang="en-US" sz="3200" dirty="0"/>
              <a:t>Implement </a:t>
            </a:r>
            <a:r>
              <a:rPr lang="en-US" sz="3200"/>
              <a:t>Azure security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or speaker name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435100"/>
            <a:ext cx="11018520" cy="347172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M01: Implementing authentication</a:t>
            </a:r>
          </a:p>
          <a:p>
            <a:pPr lvl="1"/>
            <a:r>
              <a:rPr lang="en-US" sz="1800" dirty="0"/>
              <a:t>L01: Microsoft identity platform</a:t>
            </a:r>
          </a:p>
          <a:p>
            <a:pPr lvl="1"/>
            <a:r>
              <a:rPr lang="en-US" sz="1800" dirty="0"/>
              <a:t>L02: Implement OAuth 2.0 authentication</a:t>
            </a:r>
          </a:p>
          <a:p>
            <a:pPr lvl="1"/>
            <a:r>
              <a:rPr lang="en-US" sz="1800" dirty="0"/>
              <a:t>L03: Implement managed identity</a:t>
            </a:r>
          </a:p>
          <a:p>
            <a:pPr lvl="1"/>
            <a:r>
              <a:rPr lang="en-US" sz="1800" dirty="0"/>
              <a:t>L04: Implement certificate-based authentication</a:t>
            </a:r>
          </a:p>
          <a:p>
            <a:pPr lvl="1"/>
            <a:r>
              <a:rPr lang="en-US" sz="1800" dirty="0"/>
              <a:t>L05: Implement Multi-factor authentication</a:t>
            </a:r>
          </a:p>
          <a:p>
            <a:r>
              <a:rPr lang="en-US" sz="2400" dirty="0">
                <a:latin typeface="+mn-lt"/>
              </a:rPr>
              <a:t>M02: Implementing access control</a:t>
            </a:r>
          </a:p>
          <a:p>
            <a:pPr lvl="1"/>
            <a:r>
              <a:rPr lang="en-US" sz="1800" dirty="0"/>
              <a:t>L01: Claims-based authorization</a:t>
            </a:r>
          </a:p>
          <a:p>
            <a:pPr lvl="1"/>
            <a:r>
              <a:rPr lang="en-US" sz="1800" dirty="0"/>
              <a:t>L02: Role-based access control (RBAC) authorization</a:t>
            </a:r>
          </a:p>
          <a:p>
            <a:pPr lvl="1"/>
            <a:r>
              <a:rPr lang="en-US" sz="1800"/>
              <a:t>L03: Virtual machine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 (continued)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435100"/>
            <a:ext cx="11018520" cy="1698927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M03: Implementing secure data solutions</a:t>
            </a:r>
          </a:p>
          <a:p>
            <a:pPr lvl="1"/>
            <a:r>
              <a:rPr lang="en-US" sz="1800" dirty="0"/>
              <a:t>L01: Encryption options</a:t>
            </a:r>
          </a:p>
          <a:p>
            <a:pPr lvl="1"/>
            <a:r>
              <a:rPr lang="en-US" sz="1800" dirty="0"/>
              <a:t>L02: End-to-end encryption</a:t>
            </a:r>
          </a:p>
          <a:p>
            <a:pPr lvl="1"/>
            <a:r>
              <a:rPr lang="en-US" sz="1800" dirty="0"/>
              <a:t>L03: Implement Azure confidential computing</a:t>
            </a:r>
          </a:p>
          <a:p>
            <a:pPr lvl="1"/>
            <a:r>
              <a:rPr lang="en-US" sz="1800" dirty="0"/>
              <a:t>L05: Manage cryptographic keys in Azure Key Vault</a:t>
            </a:r>
          </a:p>
        </p:txBody>
      </p:sp>
    </p:spTree>
    <p:extLst>
      <p:ext uri="{BB962C8B-B14F-4D97-AF65-F5344CB8AC3E}">
        <p14:creationId xmlns:p14="http://schemas.microsoft.com/office/powerpoint/2010/main" val="215459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946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Widescreen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Segoe UI Semibold</vt:lpstr>
      <vt:lpstr>Segoe UI Semilight</vt:lpstr>
      <vt:lpstr>Wingdings</vt:lpstr>
      <vt:lpstr>WHITE TEMPLATE</vt:lpstr>
      <vt:lpstr>AZ-203.4 Implement Azure security</vt:lpstr>
      <vt:lpstr>Course agenda</vt:lpstr>
      <vt:lpstr>Course agenda (continued)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2019-07-15T16:52:56Z</dcterms:modified>
</cp:coreProperties>
</file>