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1719" r:id="rId2"/>
    <p:sldId id="1873" r:id="rId3"/>
    <p:sldId id="1874" r:id="rId4"/>
    <p:sldId id="18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AD4B742-8863-44EB-AF76-0CCA77344498}">
          <p14:sldIdLst>
            <p14:sldId id="1719"/>
          </p14:sldIdLst>
        </p14:section>
        <p14:section name="Agenda" id="{A675219E-C35A-4A8D-95E1-B9B5085FF5B3}">
          <p14:sldIdLst>
            <p14:sldId id="1873"/>
            <p14:sldId id="1874"/>
          </p14:sldIdLst>
        </p14:section>
        <p14:section name="Closing" id="{457785BB-3E9F-4BD1-80E9-981911F5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830A8-C3E9-4214-B5BB-37CEAD692F1D}" v="1" dt="2019-02-20T17:34:0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89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7/8/2019 7:27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7/8/2019 7:27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7/8/2019 7:27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51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C#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51527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Q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SQL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7246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8038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h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SH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75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JAVA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2138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ower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35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&gt;_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15587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thon Developer Cod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ython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PY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12969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y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Ruby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RB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9966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F#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4447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P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HP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PHP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0825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Type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TS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38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XML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3494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84" r:id="rId37"/>
    <p:sldLayoutId id="2147483685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317546"/>
            <a:ext cx="4167887" cy="2215991"/>
          </a:xfrm>
        </p:spPr>
        <p:txBody>
          <a:bodyPr/>
          <a:lstStyle/>
          <a:p>
            <a:r>
              <a:rPr lang="en-US" dirty="0"/>
              <a:t>AZ-203.6</a:t>
            </a:r>
            <a:br>
              <a:rPr lang="en-US" dirty="0"/>
            </a:br>
            <a:r>
              <a:rPr lang="en-US" dirty="0"/>
              <a:t>Connect to and consume Azure, and third-party,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4579715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Azure App Services Logic Apps</a:t>
            </a:r>
          </a:p>
          <a:p>
            <a:pPr lvl="1"/>
            <a:r>
              <a:rPr lang="en-US" sz="1800" dirty="0"/>
              <a:t>L01: Microsoft Azure Logic Apps</a:t>
            </a:r>
          </a:p>
          <a:p>
            <a:pPr lvl="1"/>
            <a:r>
              <a:rPr lang="en-US" sz="1800" dirty="0"/>
              <a:t>L02: Creating logic apps</a:t>
            </a:r>
          </a:p>
          <a:p>
            <a:pPr lvl="1"/>
            <a:r>
              <a:rPr lang="en-US" sz="1800" dirty="0"/>
              <a:t>L03: Creating custom connectors for logic apps</a:t>
            </a:r>
          </a:p>
          <a:p>
            <a:pPr lvl="1"/>
            <a:r>
              <a:rPr lang="en-US" sz="1800" dirty="0"/>
              <a:t>L04: Creating a custom template for logic apps</a:t>
            </a:r>
          </a:p>
          <a:p>
            <a:r>
              <a:rPr lang="en-US" sz="2400" dirty="0">
                <a:latin typeface="+mn-lt"/>
              </a:rPr>
              <a:t>M02: Working with Azure Search</a:t>
            </a:r>
          </a:p>
          <a:p>
            <a:pPr lvl="1"/>
            <a:r>
              <a:rPr lang="en-US" sz="1800" dirty="0"/>
              <a:t>L01: Creating an Azure Search Index</a:t>
            </a:r>
          </a:p>
          <a:p>
            <a:pPr lvl="1"/>
            <a:r>
              <a:rPr lang="en-US" sz="1800" dirty="0"/>
              <a:t>L02: Indexing and </a:t>
            </a:r>
            <a:r>
              <a:rPr lang="en-US" sz="1800"/>
              <a:t>querying documents</a:t>
            </a:r>
          </a:p>
          <a:p>
            <a:pPr lvl="1"/>
            <a:r>
              <a:rPr lang="en-US" sz="1800" dirty="0"/>
              <a:t>L03: Full-text search in Azure Search</a:t>
            </a:r>
          </a:p>
          <a:p>
            <a:r>
              <a:rPr lang="en-US" sz="2400" dirty="0">
                <a:latin typeface="+mn-lt"/>
              </a:rPr>
              <a:t>M03: Azure API Management</a:t>
            </a:r>
          </a:p>
          <a:p>
            <a:pPr lvl="1"/>
            <a:r>
              <a:rPr lang="en-US" sz="1800" dirty="0"/>
              <a:t>L01: Azure API Management</a:t>
            </a:r>
          </a:p>
          <a:p>
            <a:pPr lvl="1"/>
            <a:r>
              <a:rPr lang="en-US" sz="1800" dirty="0"/>
              <a:t>L02: Securing APIs</a:t>
            </a:r>
          </a:p>
          <a:p>
            <a:pPr lvl="1"/>
            <a:r>
              <a:rPr lang="en-US" sz="1800" dirty="0"/>
              <a:t>L03: Defining API policies</a:t>
            </a:r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3139321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M04: Develop event-based solutions </a:t>
            </a:r>
          </a:p>
          <a:p>
            <a:pPr lvl="1"/>
            <a:r>
              <a:rPr lang="en-US" sz="1800" dirty="0"/>
              <a:t>L01: Azure Event Grid</a:t>
            </a:r>
          </a:p>
          <a:p>
            <a:pPr lvl="1"/>
            <a:r>
              <a:rPr lang="en-US" sz="1800" dirty="0"/>
              <a:t>L02: Azure Event Hubs</a:t>
            </a:r>
          </a:p>
          <a:p>
            <a:pPr lvl="1"/>
            <a:r>
              <a:rPr lang="en-US" sz="1800" dirty="0"/>
              <a:t>L03: Azure Notification Hubs</a:t>
            </a:r>
          </a:p>
          <a:p>
            <a:r>
              <a:rPr lang="en-US" sz="2400" dirty="0">
                <a:latin typeface="+mn-lt"/>
              </a:rPr>
              <a:t>M05: Develop message-based solutions</a:t>
            </a:r>
          </a:p>
          <a:p>
            <a:pPr lvl="1"/>
            <a:r>
              <a:rPr lang="en-US" sz="1800" dirty="0"/>
              <a:t>L01: Azure Service Bus</a:t>
            </a:r>
          </a:p>
          <a:p>
            <a:pPr lvl="1"/>
            <a:r>
              <a:rPr lang="en-US" sz="1800" dirty="0"/>
              <a:t>L02: Azure Queue storage</a:t>
            </a:r>
          </a:p>
          <a:p>
            <a:pPr lvl="1"/>
            <a:r>
              <a:rPr lang="en-US" sz="1800" dirty="0"/>
              <a:t>L03: Microsoft Graph</a:t>
            </a:r>
          </a:p>
          <a:p>
            <a:pPr lvl="1"/>
            <a:r>
              <a:rPr lang="en-US" sz="1800" dirty="0"/>
              <a:t>L04: Azure Relay</a:t>
            </a:r>
          </a:p>
        </p:txBody>
      </p:sp>
    </p:spTree>
    <p:extLst>
      <p:ext uri="{BB962C8B-B14F-4D97-AF65-F5344CB8AC3E}">
        <p14:creationId xmlns:p14="http://schemas.microsoft.com/office/powerpoint/2010/main" val="35980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AZ-203.6 Connect to and consume Azure, and third-party, services</vt:lpstr>
      <vt:lpstr>Course agenda</vt:lpstr>
      <vt:lpstr>Course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2019-07-08T23:30:32Z</dcterms:modified>
</cp:coreProperties>
</file>