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719" r:id="rId6"/>
    <p:sldId id="1660" r:id="rId7"/>
    <p:sldId id="1856" r:id="rId8"/>
    <p:sldId id="1857" r:id="rId9"/>
    <p:sldId id="1670" r:id="rId10"/>
    <p:sldId id="1858" r:id="rId11"/>
    <p:sldId id="1883" r:id="rId12"/>
    <p:sldId id="1879" r:id="rId13"/>
    <p:sldId id="1885"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660"/>
            <p14:sldId id="1856"/>
            <p14:sldId id="1857"/>
            <p14:sldId id="1670"/>
            <p14:sldId id="1858"/>
            <p14:sldId id="1883"/>
            <p14:sldId id="1879"/>
            <p14:sldId id="1885"/>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29953" autoAdjust="0"/>
  </p:normalViewPr>
  <p:slideViewPr>
    <p:cSldViewPr snapToGrid="0">
      <p:cViewPr varScale="1">
        <p:scale>
          <a:sx n="33" d="100"/>
          <a:sy n="33" d="100"/>
        </p:scale>
        <p:origin x="3384" y="42"/>
      </p:cViewPr>
      <p:guideLst/>
    </p:cSldViewPr>
  </p:slideViewPr>
  <p:outlineViewPr>
    <p:cViewPr>
      <p:scale>
        <a:sx n="33" d="100"/>
        <a:sy n="33" d="100"/>
      </p:scale>
      <p:origin x="0" y="-6516"/>
    </p:cViewPr>
  </p:outlineViewPr>
  <p:notesTextViewPr>
    <p:cViewPr>
      <p:scale>
        <a:sx n="3" d="2"/>
        <a:sy n="3" d="2"/>
      </p:scale>
      <p:origin x="0" y="-474"/>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6/7/2019 12:22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6/7/2019 12:19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1050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7991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235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2834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6/7/2019 12:19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8808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MCTs have the discretion at what point in the course they wish for students to find and try out some Azure services. However it would be recommended to have them create a free Azure account at this point for use during the course. MCTs can perform demos, use recorded demos, have students complete specific tasks, perhaps perform some group work, or alternatively students may drop in and out of Azure during the course at their own discretion exploring areas as they go.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Having </a:t>
            </a:r>
            <a:r>
              <a:rPr lang="en-US" sz="900" dirty="0"/>
              <a:t>the discretion around the amount and occurrences of hands on time for students, should assist the MCT in delivering the course in the allotted time, and also allow MCTs to tailor the course for specific audiences in specific areas of interest.</a:t>
            </a:r>
            <a:endParaRPr lang="en-US" sz="700" kern="1200" dirty="0">
              <a:solidFill>
                <a:schemeClr val="tx1"/>
              </a:solidFill>
              <a:effectLst/>
              <a:latin typeface="Segoe UI Light" pitchFamily="34" charset="0"/>
              <a:ea typeface="+mn-ea"/>
              <a:cs typeface="+mn-cs"/>
            </a:endParaRPr>
          </a:p>
          <a:p>
            <a:endParaRPr lang="en-US" dirty="0"/>
          </a:p>
          <a:p>
            <a:pPr lvl="0"/>
            <a:r>
              <a:rPr lang="en-US" dirty="0"/>
              <a:t>There are recorded demos at the locations below. Recorded demos can be used alongside or in lieu of completing the walkthroughs, or used for exam preparation for students</a:t>
            </a:r>
          </a:p>
          <a:p>
            <a:pPr lvl="0"/>
            <a:endParaRPr lang="en-US" dirty="0"/>
          </a:p>
          <a:p>
            <a:pPr lvl="0"/>
            <a:r>
              <a:rPr lang="en-US" dirty="0"/>
              <a:t>Demos:</a:t>
            </a:r>
          </a:p>
          <a:p>
            <a:pPr marL="171450" lvl="0" indent="-171450">
              <a:buFont typeface="Arial" panose="020B0604020202020204" pitchFamily="34" charset="0"/>
              <a:buChar char="•"/>
            </a:pPr>
            <a:r>
              <a:rPr lang="en-US" dirty="0"/>
              <a:t>Mod 0 &gt;M00-Course Introduction\L01-Course overview\</a:t>
            </a:r>
            <a:r>
              <a:rPr lang="en-IE" dirty="0"/>
              <a:t>03-Demo-Create Free Azure Account</a:t>
            </a:r>
            <a:endParaRPr lang="en-US" dirty="0"/>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Products\03-Demo-Create Azure Virtual machine.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Products\05-Demo-Deploy Azure Container Instances (ACI) in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Products\12-Demo-Create Blob Storage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Services\L04-Azure Solutions\03-Demo-Add IoT device to Azure IoT Hub</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Services\L04-Azure Solutions\</a:t>
            </a:r>
            <a:r>
              <a:rPr lang="en-IE" sz="600" kern="1200" dirty="0">
                <a:solidFill>
                  <a:schemeClr val="tx1"/>
                </a:solidFill>
                <a:effectLst/>
                <a:latin typeface="Segoe UI Light" pitchFamily="34" charset="0"/>
                <a:ea typeface="+mn-ea"/>
                <a:cs typeface="+mn-cs"/>
              </a:rPr>
              <a:t>11-Demo-Run serverless code with Azure Functions in Azure portal</a:t>
            </a:r>
            <a:endParaRPr lang="en-US" sz="6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Tools\03-Demo-Customize the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05-Demo-Create VMs from a script with Azure PowerShell</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Mod 2 &gt;M02-Core Azure Services\L05-Azure Management Tools\07-Demo-Install IIS webserver on a VM with Azure Cloud Shell.md</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10-Demo-Save a recommendations report with Azure Advisor</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Mod 4 &gt;M04-Azure Pricing and Support\L03-Planning and Managing costs\09-Demo-Generate an Azure Pricing Calculator estimate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4 &gt;M04-Azure Pricing and Support\L03-Planning and Managing costs\12-Demo-Generate an Azure TCO Calculator cost comparison report</a:t>
            </a:r>
            <a:endParaRPr lang="en-US" sz="6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endParaRPr lang="en-US" sz="600" kern="1200" dirty="0">
              <a:solidFill>
                <a:schemeClr val="tx1"/>
              </a:solidFill>
              <a:effectLst/>
              <a:latin typeface="Segoe UI Light" pitchFamily="34" charset="0"/>
              <a:ea typeface="+mn-ea"/>
              <a:cs typeface="+mn-cs"/>
            </a:endParaRPr>
          </a:p>
          <a:p>
            <a:pPr lvl="0"/>
            <a:endParaRPr lang="en-US" sz="600" kern="1200" dirty="0">
              <a:solidFill>
                <a:schemeClr val="tx1"/>
              </a:solidFill>
              <a:effectLst/>
              <a:latin typeface="Segoe UI Light" pitchFamily="34" charset="0"/>
              <a:ea typeface="+mn-ea"/>
              <a:cs typeface="+mn-cs"/>
            </a:endParaRPr>
          </a:p>
          <a:p>
            <a:pPr lvl="0"/>
            <a:endParaRPr lang="en-US" sz="600" kern="1200" dirty="0">
              <a:solidFill>
                <a:schemeClr val="tx1"/>
              </a:solidFill>
              <a:effectLst/>
              <a:latin typeface="Segoe UI Light" pitchFamily="34" charset="0"/>
              <a:ea typeface="+mn-ea"/>
              <a:cs typeface="+mn-cs"/>
            </a:endParaRPr>
          </a:p>
          <a:p>
            <a:pPr lvl="0"/>
            <a:r>
              <a:rPr lang="en-US" sz="600" kern="1200" dirty="0">
                <a:solidFill>
                  <a:schemeClr val="tx1"/>
                </a:solidFill>
                <a:effectLst/>
                <a:latin typeface="Segoe UI Light" pitchFamily="34" charset="0"/>
                <a:ea typeface="+mn-ea"/>
                <a:cs typeface="+mn-cs"/>
              </a:rPr>
              <a:t>There are also </a:t>
            </a:r>
            <a:r>
              <a:rPr lang="en-US" sz="600" i="1" kern="1200" dirty="0">
                <a:solidFill>
                  <a:schemeClr val="tx1"/>
                </a:solidFill>
                <a:effectLst/>
                <a:latin typeface="Segoe UI Light" pitchFamily="34" charset="0"/>
                <a:ea typeface="+mn-ea"/>
                <a:cs typeface="+mn-cs"/>
              </a:rPr>
              <a:t>walkthroughs</a:t>
            </a:r>
            <a:r>
              <a:rPr lang="en-US" sz="600" kern="1200" dirty="0">
                <a:solidFill>
                  <a:schemeClr val="tx1"/>
                </a:solidFill>
                <a:effectLst/>
                <a:latin typeface="Segoe UI Light" pitchFamily="34" charset="0"/>
                <a:ea typeface="+mn-ea"/>
                <a:cs typeface="+mn-cs"/>
              </a:rPr>
              <a:t> available for MCTs to follow and use as live demos in class, or have students complete during, or after, the class.</a:t>
            </a:r>
          </a:p>
          <a:p>
            <a:pPr lvl="0"/>
            <a:endParaRPr lang="en-US" sz="600" kern="1200" dirty="0">
              <a:solidFill>
                <a:schemeClr val="tx1"/>
              </a:solidFill>
              <a:effectLst/>
              <a:latin typeface="Segoe UI Light" pitchFamily="34" charset="0"/>
              <a:ea typeface="+mn-ea"/>
              <a:cs typeface="+mn-cs"/>
            </a:endParaRPr>
          </a:p>
          <a:p>
            <a:pPr lvl="0"/>
            <a:r>
              <a:rPr lang="en-US" sz="600" kern="1200" dirty="0">
                <a:solidFill>
                  <a:schemeClr val="tx1"/>
                </a:solidFill>
                <a:effectLst/>
                <a:latin typeface="Segoe UI Light" pitchFamily="34" charset="0"/>
                <a:ea typeface="+mn-ea"/>
                <a:cs typeface="+mn-cs"/>
              </a:rPr>
              <a:t>Walkthroughs:</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04-Walkthrough-Create a Virtual machine using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06-Walkthrough-Deploy Azure Container Instances (ACI) in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09-Walkthrough-Create a virtual network via the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13-Walkthrough-Create Blob storage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16-Walkthrough-Create a SQL database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Services\L04-Azure Solutions\</a:t>
            </a:r>
            <a:r>
              <a:rPr lang="en-IE" sz="600" kern="1200" dirty="0">
                <a:solidFill>
                  <a:schemeClr val="tx1"/>
                </a:solidFill>
                <a:effectLst/>
                <a:latin typeface="Segoe UI Light" pitchFamily="34" charset="0"/>
                <a:ea typeface="+mn-ea"/>
                <a:cs typeface="+mn-cs"/>
              </a:rPr>
              <a:t>04-Walkthrough-Add IoT device to Azure IoT Hub</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Services\L04-Azure Solutions\</a:t>
            </a:r>
            <a:r>
              <a:rPr lang="en-IE" sz="600" kern="1200" dirty="0">
                <a:solidFill>
                  <a:schemeClr val="tx1"/>
                </a:solidFill>
                <a:effectLst/>
                <a:latin typeface="Segoe UI Light" pitchFamily="34" charset="0"/>
                <a:ea typeface="+mn-ea"/>
                <a:cs typeface="+mn-cs"/>
              </a:rPr>
              <a:t>12-Walkthrough-Run serverless code with Azure Functions in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04-Walkthrough-Working with the Azure CLI</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06-Walkthrough-Create VMs from a script with Azure PowerShell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07-Walkthrough-Install IIS webserver on a VM with Azure Cloud Shell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11-Walkthrough-Save a recommendations report with Azure Advisor</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Mod 3 &gt; M03-Security, Privacy, Compliance and Trust\L02-Securing network connectivity in Azure\03-Walkthrough-Implement an Azure Firewall using Azure Portal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Trust\L02-Securing network connectivity in Azure\07-Walkthrough-Secure Network traffic using NSGs and ASGs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Trust\L04-Security Tools and Features\04-Walkthrough-Implement Azure Security </a:t>
            </a:r>
            <a:r>
              <a:rPr lang="en-IE" sz="600" kern="1200" dirty="0" err="1">
                <a:solidFill>
                  <a:schemeClr val="tx1"/>
                </a:solidFill>
                <a:effectLst/>
                <a:latin typeface="Segoe UI Light" pitchFamily="34" charset="0"/>
                <a:ea typeface="+mn-ea"/>
                <a:cs typeface="+mn-cs"/>
              </a:rPr>
              <a:t>Center</a:t>
            </a:r>
            <a:endParaRPr lang="en-IE" sz="600" kern="1200" dirty="0">
              <a:solidFill>
                <a:schemeClr val="tx1"/>
              </a:solidFill>
              <a:effectLst/>
              <a:latin typeface="Segoe UI Light" pitchFamily="34" charset="0"/>
              <a:ea typeface="+mn-ea"/>
              <a:cs typeface="+mn-cs"/>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Trust\L04-Security Tools and Features\07-Walkthrough-Create Password secret with Azure Key Vault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Trust\L05-Azure Governance methodologies\05-Walkthrough-Create a policy assignment with Azure Policy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Trust\L05-Azure Governance methodologies\07-Walkthrough-Manage access to Azure resources using RBAC</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Trust\L05-Azure Governance methodologies\09-Walkthrough-Manage Azure resources using Locks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Trust\L06-Monitoring and Reporting in Azure\02-Walkthrough-Use Tags with Azure resources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Trust\L06-Monitoring and Reporting in Azure\05-Walkthrough-Monitor VMs using Azure Monitor</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3 &gt; M03-Security, Privacy, Compliance and Trust\L07-Privacy, Compliance and Data Protection standards in Azure\10-Walkthrough-Accessing Trust </a:t>
            </a:r>
            <a:r>
              <a:rPr lang="en-IE" sz="600" kern="1200" dirty="0" err="1">
                <a:solidFill>
                  <a:schemeClr val="tx1"/>
                </a:solidFill>
                <a:effectLst/>
                <a:latin typeface="Segoe UI Light" pitchFamily="34" charset="0"/>
                <a:ea typeface="+mn-ea"/>
                <a:cs typeface="+mn-cs"/>
              </a:rPr>
              <a:t>Center</a:t>
            </a:r>
            <a:r>
              <a:rPr lang="en-IE" sz="600" kern="1200" dirty="0">
                <a:solidFill>
                  <a:schemeClr val="tx1"/>
                </a:solidFill>
                <a:effectLst/>
                <a:latin typeface="Segoe UI Light" pitchFamily="34" charset="0"/>
                <a:ea typeface="+mn-ea"/>
                <a:cs typeface="+mn-cs"/>
              </a:rPr>
              <a:t> STP and Compliance Manager</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Support\L02-Azure Subscriptions\</a:t>
            </a:r>
            <a:r>
              <a:rPr lang="en-IE" sz="600" kern="1200" dirty="0">
                <a:solidFill>
                  <a:schemeClr val="tx1"/>
                </a:solidFill>
                <a:effectLst/>
                <a:latin typeface="Segoe UI Light" pitchFamily="34" charset="0"/>
                <a:ea typeface="+mn-ea"/>
                <a:cs typeface="+mn-cs"/>
              </a:rPr>
              <a:t>06-Walkthrough-Manage Subscriptions and Management groups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Support\L03-Planning and Managing costs\</a:t>
            </a:r>
            <a:r>
              <a:rPr lang="en-IE" sz="600" kern="1200" dirty="0">
                <a:solidFill>
                  <a:schemeClr val="tx1"/>
                </a:solidFill>
                <a:effectLst/>
                <a:latin typeface="Segoe UI Light" pitchFamily="34" charset="0"/>
                <a:ea typeface="+mn-ea"/>
                <a:cs typeface="+mn-cs"/>
              </a:rPr>
              <a:t>10-Walkthrough-Generate an Azure Pricing Calculator estimate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Support\L03-Planning and Managing costs\</a:t>
            </a:r>
            <a:r>
              <a:rPr lang="en-IE" sz="600" kern="1200" dirty="0">
                <a:solidFill>
                  <a:schemeClr val="tx1"/>
                </a:solidFill>
                <a:effectLst/>
                <a:latin typeface="Segoe UI Light" pitchFamily="34" charset="0"/>
                <a:ea typeface="+mn-ea"/>
                <a:cs typeface="+mn-cs"/>
              </a:rPr>
              <a:t>13-Walkthrough-Generate an Azure TCO Calculator cost comparison report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a:t>
            </a:r>
            <a:r>
              <a:rPr lang="en-IE" sz="600" kern="1200" dirty="0">
                <a:solidFill>
                  <a:schemeClr val="tx1"/>
                </a:solidFill>
                <a:effectLst/>
                <a:latin typeface="Segoe UI Light" pitchFamily="34" charset="0"/>
                <a:ea typeface="+mn-ea"/>
                <a:cs typeface="+mn-cs"/>
              </a:rPr>
              <a:t>L04-Support Options Available with Azure\06-Walkthrough-Open a Support Request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a:t>
            </a:r>
            <a:r>
              <a:rPr lang="en-IE" sz="600" kern="1200" dirty="0">
                <a:solidFill>
                  <a:schemeClr val="tx1"/>
                </a:solidFill>
                <a:effectLst/>
                <a:latin typeface="Segoe UI Light" pitchFamily="34" charset="0"/>
                <a:ea typeface="+mn-ea"/>
                <a:cs typeface="+mn-cs"/>
              </a:rPr>
              <a:t>L05-Azure Service Level Agreements (SLAs)\05-Walkthrough-Calculate Composite SLA for an Application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Support\L06-Service Lifecycle in Azure\08-Walkthrough-Access Azure Preview features</a:t>
            </a:r>
            <a:endParaRPr lang="en-IE" sz="6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6/7/2019 12:23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1915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learning/exam-az-900.aspx"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youtu.be/H53yVpKB3_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1287" y="2598003"/>
            <a:ext cx="4167887" cy="1661993"/>
          </a:xfrm>
        </p:spPr>
        <p:txBody>
          <a:bodyPr/>
          <a:lstStyle/>
          <a:p>
            <a:r>
              <a:rPr lang="en-US" dirty="0"/>
              <a:t>AZ-900T01: Microsoft Azure Fundamentals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a:xfrm>
            <a:off x="586390" y="1434370"/>
            <a:ext cx="11018520" cy="5010602"/>
          </a:xfrm>
        </p:spPr>
        <p:txBody>
          <a:bodyPr/>
          <a:lstStyle/>
          <a:p>
            <a:r>
              <a:rPr lang="en-US" dirty="0"/>
              <a:t>M01: Cloud concepts</a:t>
            </a:r>
          </a:p>
          <a:p>
            <a:pPr lvl="1"/>
            <a:r>
              <a:rPr lang="en-US" dirty="0"/>
              <a:t> L01 - Learning objectives</a:t>
            </a:r>
          </a:p>
          <a:p>
            <a:pPr lvl="1"/>
            <a:r>
              <a:rPr lang="en-US" dirty="0"/>
              <a:t> L02 - Why cloud services?</a:t>
            </a:r>
          </a:p>
          <a:p>
            <a:pPr lvl="1"/>
            <a:r>
              <a:rPr lang="en-US" dirty="0"/>
              <a:t> L03 - Types of cloud models</a:t>
            </a:r>
          </a:p>
          <a:p>
            <a:pPr lvl="1"/>
            <a:r>
              <a:rPr lang="en-US" dirty="0"/>
              <a:t> L04 - Types of cloud services</a:t>
            </a:r>
          </a:p>
          <a:p>
            <a:pPr lvl="1"/>
            <a:r>
              <a:rPr lang="en-US" dirty="0"/>
              <a:t> L05 - Module 1 review questions</a:t>
            </a:r>
          </a:p>
          <a:p>
            <a:r>
              <a:rPr lang="en-US" dirty="0"/>
              <a:t>M02: Core Azure services</a:t>
            </a:r>
          </a:p>
          <a:p>
            <a:pPr lvl="1"/>
            <a:r>
              <a:rPr lang="en-US" dirty="0"/>
              <a:t> L01 - Learning objectives</a:t>
            </a:r>
          </a:p>
          <a:p>
            <a:pPr lvl="1"/>
            <a:r>
              <a:rPr lang="en-US" dirty="0"/>
              <a:t> L02 - Core Azure architectural components</a:t>
            </a:r>
          </a:p>
          <a:p>
            <a:pPr lvl="1"/>
            <a:r>
              <a:rPr lang="en-US" dirty="0"/>
              <a:t> L03 - Core Azure services and products</a:t>
            </a:r>
          </a:p>
          <a:p>
            <a:pPr lvl="1"/>
            <a:r>
              <a:rPr lang="en-US" dirty="0"/>
              <a:t> L04 - Azure solutions</a:t>
            </a:r>
          </a:p>
          <a:p>
            <a:pPr lvl="1"/>
            <a:r>
              <a:rPr lang="en-US" dirty="0"/>
              <a:t> L05 - Azure management tools</a:t>
            </a:r>
          </a:p>
          <a:p>
            <a:pPr lvl="1"/>
            <a:r>
              <a:rPr lang="en-US" dirty="0"/>
              <a:t> L06 - Module 2 review questions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 #1)</a:t>
            </a:r>
          </a:p>
        </p:txBody>
      </p:sp>
      <p:sp>
        <p:nvSpPr>
          <p:cNvPr id="6" name="Text Placeholder 5"/>
          <p:cNvSpPr>
            <a:spLocks noGrp="1"/>
          </p:cNvSpPr>
          <p:nvPr>
            <p:ph type="body" sz="quarter" idx="10"/>
          </p:nvPr>
        </p:nvSpPr>
        <p:spPr>
          <a:xfrm>
            <a:off x="586390" y="1434370"/>
            <a:ext cx="11018520" cy="3385542"/>
          </a:xfrm>
        </p:spPr>
        <p:txBody>
          <a:bodyPr/>
          <a:lstStyle/>
          <a:p>
            <a:r>
              <a:rPr lang="en-US" dirty="0"/>
              <a:t>M03: </a:t>
            </a:r>
            <a:r>
              <a:rPr lang="en-IE" dirty="0"/>
              <a:t>Security, privacy, compliance, and trust</a:t>
            </a:r>
            <a:endParaRPr lang="en-US" dirty="0"/>
          </a:p>
          <a:p>
            <a:pPr lvl="1"/>
            <a:r>
              <a:rPr lang="en-US" dirty="0"/>
              <a:t> L01 - Learning objectives</a:t>
            </a:r>
          </a:p>
          <a:p>
            <a:pPr lvl="1"/>
            <a:r>
              <a:rPr lang="en-US" dirty="0"/>
              <a:t> L02 - Securing network connectivity in Azure</a:t>
            </a:r>
          </a:p>
          <a:p>
            <a:pPr lvl="1"/>
            <a:r>
              <a:rPr lang="en-US" dirty="0"/>
              <a:t> L03 - Core Azure identity services</a:t>
            </a:r>
          </a:p>
          <a:p>
            <a:pPr lvl="1"/>
            <a:r>
              <a:rPr lang="en-US" dirty="0"/>
              <a:t> L04 - Security tools and features</a:t>
            </a:r>
          </a:p>
          <a:p>
            <a:pPr lvl="1"/>
            <a:r>
              <a:rPr lang="en-US" dirty="0"/>
              <a:t> L05 - Azure governance methodologies</a:t>
            </a:r>
          </a:p>
          <a:p>
            <a:pPr lvl="1"/>
            <a:r>
              <a:rPr lang="en-US" dirty="0"/>
              <a:t> L06 - Monitoring and reporting in Azure</a:t>
            </a:r>
          </a:p>
          <a:p>
            <a:pPr lvl="1"/>
            <a:r>
              <a:rPr lang="en-US" dirty="0"/>
              <a:t> L07 - Privacy, compliance and data protection standards in Azure</a:t>
            </a:r>
          </a:p>
          <a:p>
            <a:pPr lvl="1"/>
            <a:r>
              <a:rPr lang="en-US" dirty="0"/>
              <a:t> L08 - Module 3 review questions</a:t>
            </a:r>
          </a:p>
        </p:txBody>
      </p:sp>
    </p:spTree>
    <p:extLst>
      <p:ext uri="{BB962C8B-B14F-4D97-AF65-F5344CB8AC3E}">
        <p14:creationId xmlns:p14="http://schemas.microsoft.com/office/powerpoint/2010/main" val="250012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 #2)</a:t>
            </a:r>
          </a:p>
        </p:txBody>
      </p:sp>
      <p:sp>
        <p:nvSpPr>
          <p:cNvPr id="6" name="Text Placeholder 5"/>
          <p:cNvSpPr>
            <a:spLocks noGrp="1"/>
          </p:cNvSpPr>
          <p:nvPr>
            <p:ph type="body" sz="quarter" idx="10"/>
          </p:nvPr>
        </p:nvSpPr>
        <p:spPr>
          <a:xfrm>
            <a:off x="586390" y="1434370"/>
            <a:ext cx="11018520" cy="3016210"/>
          </a:xfrm>
        </p:spPr>
        <p:txBody>
          <a:bodyPr/>
          <a:lstStyle/>
          <a:p>
            <a:r>
              <a:rPr lang="en-US" dirty="0"/>
              <a:t>M04: </a:t>
            </a:r>
            <a:r>
              <a:rPr lang="en-IE" dirty="0"/>
              <a:t>Azure pricing and support</a:t>
            </a:r>
            <a:endParaRPr lang="en-US" dirty="0"/>
          </a:p>
          <a:p>
            <a:pPr lvl="1"/>
            <a:r>
              <a:rPr lang="en-US" dirty="0"/>
              <a:t> L01 - Learning objectives</a:t>
            </a:r>
          </a:p>
          <a:p>
            <a:pPr lvl="1"/>
            <a:r>
              <a:rPr lang="en-US" dirty="0"/>
              <a:t> L02 – Azure subscriptions</a:t>
            </a:r>
          </a:p>
          <a:p>
            <a:pPr lvl="1"/>
            <a:r>
              <a:rPr lang="en-US" dirty="0"/>
              <a:t> L03 – Planning and managing costs</a:t>
            </a:r>
          </a:p>
          <a:p>
            <a:pPr lvl="1"/>
            <a:r>
              <a:rPr lang="en-US" dirty="0"/>
              <a:t> L04 - </a:t>
            </a:r>
            <a:r>
              <a:rPr lang="en-IE" dirty="0"/>
              <a:t>Support options available with Azure</a:t>
            </a:r>
          </a:p>
          <a:p>
            <a:pPr lvl="1"/>
            <a:r>
              <a:rPr lang="en-US" dirty="0"/>
              <a:t> L05 - </a:t>
            </a:r>
            <a:r>
              <a:rPr lang="en-IE" dirty="0"/>
              <a:t>Azure service level agreements (SLAs)</a:t>
            </a:r>
          </a:p>
          <a:p>
            <a:pPr lvl="1"/>
            <a:r>
              <a:rPr lang="en-US" dirty="0"/>
              <a:t> L06 - Service lifecycle in Azure</a:t>
            </a:r>
          </a:p>
          <a:p>
            <a:pPr lvl="1"/>
            <a:r>
              <a:rPr lang="en-US" dirty="0"/>
              <a:t> L08 - Module 4 review questions</a:t>
            </a:r>
          </a:p>
        </p:txBody>
      </p:sp>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description</a:t>
            </a:r>
          </a:p>
        </p:txBody>
      </p:sp>
      <p:sp>
        <p:nvSpPr>
          <p:cNvPr id="6" name="Text Placeholder 5"/>
          <p:cNvSpPr>
            <a:spLocks noGrp="1"/>
          </p:cNvSpPr>
          <p:nvPr>
            <p:ph type="body" sz="quarter" idx="10"/>
          </p:nvPr>
        </p:nvSpPr>
        <p:spPr>
          <a:xfrm>
            <a:off x="584200" y="1435497"/>
            <a:ext cx="11018520" cy="4584781"/>
          </a:xfrm>
        </p:spPr>
        <p:txBody>
          <a:bodyPr/>
          <a:lstStyle/>
          <a:p>
            <a:pPr marL="0" indent="0">
              <a:buNone/>
            </a:pPr>
            <a:r>
              <a:rPr lang="en-US" sz="2400" i="1" dirty="0"/>
              <a:t>Azure Fundamentals </a:t>
            </a:r>
            <a:r>
              <a:rPr lang="en-US" sz="2400" dirty="0"/>
              <a:t>introduces cloud services, and how these services are provided by Microsoft Azure. Take this course as a first step towards learning about cloud computing and Azure, before taking further courses. </a:t>
            </a:r>
          </a:p>
          <a:p>
            <a:pPr marL="0" indent="0">
              <a:buNone/>
            </a:pPr>
            <a:endParaRPr lang="en-US" sz="1800" dirty="0"/>
          </a:p>
          <a:p>
            <a:pPr marL="0" indent="0">
              <a:buNone/>
            </a:pPr>
            <a:r>
              <a:rPr lang="en-US" sz="2400" dirty="0"/>
              <a:t>This course covers:</a:t>
            </a:r>
          </a:p>
          <a:p>
            <a:pPr>
              <a:lnSpc>
                <a:spcPct val="150000"/>
              </a:lnSpc>
            </a:pPr>
            <a:r>
              <a:rPr lang="en-US" sz="2400" dirty="0"/>
              <a:t>General cloud computing </a:t>
            </a:r>
            <a:r>
              <a:rPr lang="en-US" sz="2400" b="1" dirty="0"/>
              <a:t>concepts, models, and services</a:t>
            </a:r>
            <a:r>
              <a:rPr lang="en-US" sz="2400" dirty="0"/>
              <a:t> such as: </a:t>
            </a:r>
          </a:p>
          <a:p>
            <a:pPr marL="1028700" indent="-342900">
              <a:buFont typeface="Courier New" pitchFamily="49" charset="0"/>
              <a:buChar char="o"/>
            </a:pPr>
            <a:r>
              <a:rPr lang="en-US" sz="2400" i="1" dirty="0"/>
              <a:t>Public</a:t>
            </a:r>
            <a:r>
              <a:rPr lang="en-US" sz="2400" dirty="0"/>
              <a:t>, </a:t>
            </a:r>
            <a:r>
              <a:rPr lang="en-US" sz="2400" i="1" dirty="0"/>
              <a:t>Private</a:t>
            </a:r>
            <a:r>
              <a:rPr lang="en-US" sz="2400" dirty="0"/>
              <a:t>, and </a:t>
            </a:r>
            <a:r>
              <a:rPr lang="en-US" sz="2400" i="1" dirty="0"/>
              <a:t>Hybrid</a:t>
            </a:r>
            <a:r>
              <a:rPr lang="en-US" sz="2400" dirty="0"/>
              <a:t> clouds</a:t>
            </a:r>
          </a:p>
          <a:p>
            <a:pPr marL="1028700" indent="-342900">
              <a:buFont typeface="Courier New" pitchFamily="49" charset="0"/>
              <a:buChar char="o"/>
            </a:pPr>
            <a:r>
              <a:rPr lang="en-US" sz="2400" i="1" dirty="0"/>
              <a:t>Infrastructure</a:t>
            </a:r>
            <a:r>
              <a:rPr lang="en-US" sz="2400" dirty="0"/>
              <a:t>, </a:t>
            </a:r>
            <a:r>
              <a:rPr lang="en-US" sz="2400" i="1" dirty="0"/>
              <a:t>Platform</a:t>
            </a:r>
            <a:r>
              <a:rPr lang="en-US" sz="2400" dirty="0"/>
              <a:t>, and </a:t>
            </a:r>
            <a:r>
              <a:rPr lang="en-US" sz="2400" i="1" dirty="0"/>
              <a:t>Software as a Service</a:t>
            </a:r>
          </a:p>
          <a:p>
            <a:pPr>
              <a:lnSpc>
                <a:spcPct val="150000"/>
              </a:lnSpc>
            </a:pPr>
            <a:r>
              <a:rPr lang="en-US" sz="2400" dirty="0"/>
              <a:t>Core </a:t>
            </a:r>
            <a:r>
              <a:rPr lang="en-US" sz="2400" b="1" dirty="0"/>
              <a:t>Azure products</a:t>
            </a:r>
            <a:r>
              <a:rPr lang="en-US" sz="2400" dirty="0"/>
              <a:t>, </a:t>
            </a:r>
            <a:r>
              <a:rPr lang="en-US" sz="2400" b="1" dirty="0"/>
              <a:t>services</a:t>
            </a:r>
            <a:r>
              <a:rPr lang="en-US" sz="2400" dirty="0"/>
              <a:t> </a:t>
            </a:r>
            <a:r>
              <a:rPr lang="en-US" sz="2400" b="1" dirty="0"/>
              <a:t>and tools</a:t>
            </a:r>
            <a:r>
              <a:rPr lang="en-US" sz="2400" dirty="0"/>
              <a:t> for security, privacy, compliance, and trust</a:t>
            </a:r>
          </a:p>
          <a:p>
            <a:pPr>
              <a:lnSpc>
                <a:spcPct val="150000"/>
              </a:lnSpc>
            </a:pPr>
            <a:r>
              <a:rPr lang="en-US" sz="2400" dirty="0"/>
              <a:t>Azure </a:t>
            </a:r>
            <a:r>
              <a:rPr lang="en-US" sz="2400" b="1" dirty="0"/>
              <a:t>pricing and support</a:t>
            </a:r>
            <a:r>
              <a:rPr lang="en-US" sz="2400" dirty="0"/>
              <a:t> options</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Audience</a:t>
            </a:r>
          </a:p>
        </p:txBody>
      </p:sp>
      <p:sp>
        <p:nvSpPr>
          <p:cNvPr id="6" name="Text Placeholder 5"/>
          <p:cNvSpPr>
            <a:spLocks noGrp="1"/>
          </p:cNvSpPr>
          <p:nvPr>
            <p:ph type="body" sz="quarter" idx="10"/>
          </p:nvPr>
        </p:nvSpPr>
        <p:spPr>
          <a:xfrm>
            <a:off x="584200" y="1435497"/>
            <a:ext cx="11018520" cy="1994392"/>
          </a:xfrm>
        </p:spPr>
        <p:txBody>
          <a:bodyPr/>
          <a:lstStyle/>
          <a:p>
            <a:pPr marL="0" indent="0">
              <a:buNone/>
            </a:pPr>
            <a:r>
              <a:rPr lang="en-US" sz="2400" dirty="0"/>
              <a:t>Azure Fundamentals is suitable for candidates from technical and non-technical backgrounds, whose current or future work relates to cloud computing. </a:t>
            </a:r>
          </a:p>
          <a:p>
            <a:pPr marL="0" indent="0">
              <a:buNone/>
            </a:pPr>
            <a:endParaRPr lang="en-US" sz="2400" dirty="0"/>
          </a:p>
          <a:p>
            <a:pPr marL="0" indent="0">
              <a:buNone/>
            </a:pPr>
            <a:r>
              <a:rPr lang="en-US" sz="2400" dirty="0"/>
              <a:t>For example, those who are involved in selling or purchasing cloud-based products, solutions and services, or those taking their first look at cloud computing and Azure</a:t>
            </a:r>
          </a:p>
        </p:txBody>
      </p:sp>
      <p:grpSp>
        <p:nvGrpSpPr>
          <p:cNvPr id="4" name="Group 3" descr="graphic of five individuals representing  individuals performing various types of work.">
            <a:extLst>
              <a:ext uri="{FF2B5EF4-FFF2-40B4-BE49-F238E27FC236}">
                <a16:creationId xmlns:a16="http://schemas.microsoft.com/office/drawing/2014/main" id="{88CA53E7-C919-4649-A226-B657F1B51699}"/>
              </a:ext>
            </a:extLst>
          </p:cNvPr>
          <p:cNvGrpSpPr/>
          <p:nvPr/>
        </p:nvGrpSpPr>
        <p:grpSpPr>
          <a:xfrm>
            <a:off x="2926767" y="3787975"/>
            <a:ext cx="5944858" cy="2611319"/>
            <a:chOff x="5916672" y="3780000"/>
            <a:chExt cx="5504400" cy="2664000"/>
          </a:xfrm>
        </p:grpSpPr>
        <p:grpSp>
          <p:nvGrpSpPr>
            <p:cNvPr id="5" name="Group 4">
              <a:extLst>
                <a:ext uri="{FF2B5EF4-FFF2-40B4-BE49-F238E27FC236}">
                  <a16:creationId xmlns:a16="http://schemas.microsoft.com/office/drawing/2014/main" id="{6C75F5C2-24E4-4F5F-94BA-C8A8EEA90563}"/>
                </a:ext>
              </a:extLst>
            </p:cNvPr>
            <p:cNvGrpSpPr/>
            <p:nvPr/>
          </p:nvGrpSpPr>
          <p:grpSpPr>
            <a:xfrm>
              <a:off x="5916672" y="3924000"/>
              <a:ext cx="845640" cy="2205360"/>
              <a:chOff x="6408000" y="3924000"/>
              <a:chExt cx="845640" cy="2205360"/>
            </a:xfrm>
          </p:grpSpPr>
          <p:grpSp>
            <p:nvGrpSpPr>
              <p:cNvPr id="127" name="Group 126">
                <a:extLst>
                  <a:ext uri="{FF2B5EF4-FFF2-40B4-BE49-F238E27FC236}">
                    <a16:creationId xmlns:a16="http://schemas.microsoft.com/office/drawing/2014/main" id="{C91E9229-8D9E-4552-AE8D-B8F4F4A8DF9C}"/>
                  </a:ext>
                </a:extLst>
              </p:cNvPr>
              <p:cNvGrpSpPr/>
              <p:nvPr/>
            </p:nvGrpSpPr>
            <p:grpSpPr>
              <a:xfrm>
                <a:off x="6587640" y="3924000"/>
                <a:ext cx="478440" cy="541800"/>
                <a:chOff x="6587640" y="3924000"/>
                <a:chExt cx="478440" cy="541800"/>
              </a:xfrm>
            </p:grpSpPr>
            <p:sp>
              <p:nvSpPr>
                <p:cNvPr id="155" name="CustomShape 5">
                  <a:extLst>
                    <a:ext uri="{FF2B5EF4-FFF2-40B4-BE49-F238E27FC236}">
                      <a16:creationId xmlns:a16="http://schemas.microsoft.com/office/drawing/2014/main" id="{E84E5A8F-B5FB-4D04-8482-841F60E3248C}"/>
                    </a:ext>
                  </a:extLst>
                </p:cNvPr>
                <p:cNvSpPr/>
                <p:nvPr/>
              </p:nvSpPr>
              <p:spPr>
                <a:xfrm>
                  <a:off x="6775920" y="4268520"/>
                  <a:ext cx="120960" cy="197280"/>
                </a:xfrm>
                <a:custGeom>
                  <a:avLst/>
                  <a:gdLst/>
                  <a:ahLst/>
                  <a:cxnLst/>
                  <a:rect l="l" t="t" r="r" b="b"/>
                  <a:pathLst>
                    <a:path w="82" h="137">
                      <a:moveTo>
                        <a:pt x="41" y="137"/>
                      </a:moveTo>
                      <a:lnTo>
                        <a:pt x="0" y="96"/>
                      </a:lnTo>
                      <a:lnTo>
                        <a:pt x="0" y="0"/>
                      </a:lnTo>
                      <a:lnTo>
                        <a:pt x="82" y="0"/>
                      </a:lnTo>
                      <a:lnTo>
                        <a:pt x="82" y="96"/>
                      </a:lnTo>
                      <a:lnTo>
                        <a:pt x="41" y="137"/>
                      </a:lnTo>
                      <a:close/>
                    </a:path>
                  </a:pathLst>
                </a:custGeom>
                <a:solidFill>
                  <a:srgbClr val="A88763"/>
                </a:solidFill>
                <a:ln>
                  <a:noFill/>
                </a:ln>
              </p:spPr>
              <p:style>
                <a:lnRef idx="0">
                  <a:scrgbClr r="0" g="0" b="0"/>
                </a:lnRef>
                <a:fillRef idx="0">
                  <a:scrgbClr r="0" g="0" b="0"/>
                </a:fillRef>
                <a:effectRef idx="0">
                  <a:scrgbClr r="0" g="0" b="0"/>
                </a:effectRef>
                <a:fontRef idx="minor"/>
              </p:style>
            </p:sp>
            <p:sp>
              <p:nvSpPr>
                <p:cNvPr id="156" name="CustomShape 6">
                  <a:extLst>
                    <a:ext uri="{FF2B5EF4-FFF2-40B4-BE49-F238E27FC236}">
                      <a16:creationId xmlns:a16="http://schemas.microsoft.com/office/drawing/2014/main" id="{41C60C21-61C3-4FFF-9BDF-C2C2DCF7E471}"/>
                    </a:ext>
                  </a:extLst>
                </p:cNvPr>
                <p:cNvSpPr/>
                <p:nvPr/>
              </p:nvSpPr>
              <p:spPr>
                <a:xfrm>
                  <a:off x="6775920" y="4268520"/>
                  <a:ext cx="120960" cy="105120"/>
                </a:xfrm>
                <a:custGeom>
                  <a:avLst/>
                  <a:gdLst/>
                  <a:ahLst/>
                  <a:cxnLst/>
                  <a:rect l="l" t="t"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996633"/>
                </a:solidFill>
                <a:ln>
                  <a:noFill/>
                </a:ln>
              </p:spPr>
              <p:style>
                <a:lnRef idx="0">
                  <a:scrgbClr r="0" g="0" b="0"/>
                </a:lnRef>
                <a:fillRef idx="0">
                  <a:scrgbClr r="0" g="0" b="0"/>
                </a:fillRef>
                <a:effectRef idx="0">
                  <a:scrgbClr r="0" g="0" b="0"/>
                </a:effectRef>
                <a:fontRef idx="minor"/>
              </p:style>
            </p:sp>
            <p:sp>
              <p:nvSpPr>
                <p:cNvPr id="157" name="CustomShape 7">
                  <a:extLst>
                    <a:ext uri="{FF2B5EF4-FFF2-40B4-BE49-F238E27FC236}">
                      <a16:creationId xmlns:a16="http://schemas.microsoft.com/office/drawing/2014/main" id="{5B505729-3922-44D8-A950-8C93DA2AEB7F}"/>
                    </a:ext>
                  </a:extLst>
                </p:cNvPr>
                <p:cNvSpPr/>
                <p:nvPr/>
              </p:nvSpPr>
              <p:spPr>
                <a:xfrm>
                  <a:off x="6587640" y="3924000"/>
                  <a:ext cx="478440" cy="396720"/>
                </a:xfrm>
                <a:custGeom>
                  <a:avLst/>
                  <a:gdLst/>
                  <a:ahLst/>
                  <a:cxnLst/>
                  <a:rect l="l" t="t" r="r" b="b"/>
                  <a:pathLst>
                    <a:path w="184" h="168">
                      <a:moveTo>
                        <a:pt x="92" y="0"/>
                      </a:moveTo>
                      <a:cubicBezTo>
                        <a:pt x="41" y="0"/>
                        <a:pt x="0" y="42"/>
                        <a:pt x="0" y="93"/>
                      </a:cubicBezTo>
                      <a:cubicBezTo>
                        <a:pt x="0" y="168"/>
                        <a:pt x="0" y="168"/>
                        <a:pt x="0" y="168"/>
                      </a:cubicBezTo>
                      <a:cubicBezTo>
                        <a:pt x="184" y="168"/>
                        <a:pt x="184" y="168"/>
                        <a:pt x="184" y="168"/>
                      </a:cubicBezTo>
                      <a:cubicBezTo>
                        <a:pt x="184" y="93"/>
                        <a:pt x="184" y="93"/>
                        <a:pt x="184" y="93"/>
                      </a:cubicBezTo>
                      <a:cubicBezTo>
                        <a:pt x="184" y="42"/>
                        <a:pt x="143" y="0"/>
                        <a:pt x="92" y="0"/>
                      </a:cubicBez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58" name="CustomShape 8">
                  <a:extLst>
                    <a:ext uri="{FF2B5EF4-FFF2-40B4-BE49-F238E27FC236}">
                      <a16:creationId xmlns:a16="http://schemas.microsoft.com/office/drawing/2014/main" id="{6EA3854B-4900-4A9C-9D81-4043F1D06EF2}"/>
                    </a:ext>
                  </a:extLst>
                </p:cNvPr>
                <p:cNvSpPr/>
                <p:nvPr/>
              </p:nvSpPr>
              <p:spPr>
                <a:xfrm>
                  <a:off x="6687000" y="4084920"/>
                  <a:ext cx="280080" cy="267120"/>
                </a:xfrm>
                <a:custGeom>
                  <a:avLst/>
                  <a:gdLst/>
                  <a:ahLst/>
                  <a:cxnLst/>
                  <a:rect l="l" t="t" r="r" b="b"/>
                  <a:pathLst>
                    <a:path w="120" h="113">
                      <a:moveTo>
                        <a:pt x="120" y="0"/>
                      </a:moveTo>
                      <a:cubicBezTo>
                        <a:pt x="120" y="94"/>
                        <a:pt x="120" y="94"/>
                        <a:pt x="120" y="94"/>
                      </a:cubicBezTo>
                      <a:cubicBezTo>
                        <a:pt x="103" y="106"/>
                        <a:pt x="83" y="113"/>
                        <a:pt x="61" y="113"/>
                      </a:cubicBezTo>
                      <a:cubicBezTo>
                        <a:pt x="28" y="113"/>
                        <a:pt x="0" y="94"/>
                        <a:pt x="0" y="94"/>
                      </a:cubicBezTo>
                      <a:cubicBezTo>
                        <a:pt x="0" y="0"/>
                        <a:pt x="0" y="0"/>
                        <a:pt x="0" y="0"/>
                      </a:cubicBezTo>
                      <a:lnTo>
                        <a:pt x="120" y="0"/>
                      </a:lnTo>
                      <a:close/>
                    </a:path>
                  </a:pathLst>
                </a:custGeom>
                <a:solidFill>
                  <a:srgbClr val="A88763"/>
                </a:solidFill>
                <a:ln>
                  <a:noFill/>
                </a:ln>
              </p:spPr>
              <p:style>
                <a:lnRef idx="0">
                  <a:scrgbClr r="0" g="0" b="0"/>
                </a:lnRef>
                <a:fillRef idx="0">
                  <a:scrgbClr r="0" g="0" b="0"/>
                </a:fillRef>
                <a:effectRef idx="0">
                  <a:scrgbClr r="0" g="0" b="0"/>
                </a:effectRef>
                <a:fontRef idx="minor"/>
              </p:style>
            </p:sp>
            <p:sp>
              <p:nvSpPr>
                <p:cNvPr id="159" name="CustomShape 9">
                  <a:extLst>
                    <a:ext uri="{FF2B5EF4-FFF2-40B4-BE49-F238E27FC236}">
                      <a16:creationId xmlns:a16="http://schemas.microsoft.com/office/drawing/2014/main" id="{41317B1F-34BE-4CB4-953A-F9EF795EBEC3}"/>
                    </a:ext>
                  </a:extLst>
                </p:cNvPr>
                <p:cNvSpPr/>
                <p:nvPr/>
              </p:nvSpPr>
              <p:spPr>
                <a:xfrm rot="1249200">
                  <a:off x="6830640" y="4071960"/>
                  <a:ext cx="196200" cy="69840"/>
                </a:xfrm>
                <a:custGeom>
                  <a:avLst/>
                  <a:gdLst/>
                  <a:ahLst/>
                  <a:cxnLst/>
                  <a:rect l="l" t="t" r="r" b="b"/>
                  <a:pathLst>
                    <a:path w="39" h="32">
                      <a:moveTo>
                        <a:pt x="0" y="0"/>
                      </a:moveTo>
                      <a:cubicBezTo>
                        <a:pt x="4" y="19"/>
                        <a:pt x="20" y="32"/>
                        <a:pt x="39" y="32"/>
                      </a:cubicBezTo>
                      <a:cubicBezTo>
                        <a:pt x="39" y="0"/>
                        <a:pt x="39" y="0"/>
                        <a:pt x="39" y="0"/>
                      </a:cubicBez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60" name="CustomShape 10">
                  <a:extLst>
                    <a:ext uri="{FF2B5EF4-FFF2-40B4-BE49-F238E27FC236}">
                      <a16:creationId xmlns:a16="http://schemas.microsoft.com/office/drawing/2014/main" id="{D4E852D1-B05D-434D-98E3-0CD818E83D25}"/>
                    </a:ext>
                  </a:extLst>
                </p:cNvPr>
                <p:cNvSpPr/>
                <p:nvPr/>
              </p:nvSpPr>
              <p:spPr>
                <a:xfrm>
                  <a:off x="6683760" y="4043880"/>
                  <a:ext cx="231120" cy="110880"/>
                </a:xfrm>
                <a:custGeom>
                  <a:avLst/>
                  <a:gdLst/>
                  <a:ahLst/>
                  <a:cxnLst/>
                  <a:rect l="l" t="t" r="r" b="b"/>
                  <a:pathLst>
                    <a:path w="84" h="32">
                      <a:moveTo>
                        <a:pt x="0" y="0"/>
                      </a:moveTo>
                      <a:cubicBezTo>
                        <a:pt x="0" y="32"/>
                        <a:pt x="0" y="32"/>
                        <a:pt x="0" y="32"/>
                      </a:cubicBezTo>
                      <a:cubicBezTo>
                        <a:pt x="32" y="32"/>
                        <a:pt x="61" y="20"/>
                        <a:pt x="84" y="0"/>
                      </a:cubicBez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grpSp>
          <p:grpSp>
            <p:nvGrpSpPr>
              <p:cNvPr id="128" name="Group 11">
                <a:extLst>
                  <a:ext uri="{FF2B5EF4-FFF2-40B4-BE49-F238E27FC236}">
                    <a16:creationId xmlns:a16="http://schemas.microsoft.com/office/drawing/2014/main" id="{87FAAA88-5E91-44D7-9870-C002331E1F03}"/>
                  </a:ext>
                </a:extLst>
              </p:cNvPr>
              <p:cNvGrpSpPr/>
              <p:nvPr/>
            </p:nvGrpSpPr>
            <p:grpSpPr>
              <a:xfrm>
                <a:off x="6408000" y="3944880"/>
                <a:ext cx="845640" cy="2184480"/>
                <a:chOff x="6408000" y="3944880"/>
                <a:chExt cx="845640" cy="2184480"/>
              </a:xfrm>
            </p:grpSpPr>
            <p:grpSp>
              <p:nvGrpSpPr>
                <p:cNvPr id="130" name="Group 12">
                  <a:extLst>
                    <a:ext uri="{FF2B5EF4-FFF2-40B4-BE49-F238E27FC236}">
                      <a16:creationId xmlns:a16="http://schemas.microsoft.com/office/drawing/2014/main" id="{139F2D54-C1CB-4274-B096-0A927318C03D}"/>
                    </a:ext>
                  </a:extLst>
                </p:cNvPr>
                <p:cNvGrpSpPr/>
                <p:nvPr/>
              </p:nvGrpSpPr>
              <p:grpSpPr>
                <a:xfrm>
                  <a:off x="6408000" y="3944880"/>
                  <a:ext cx="845640" cy="2184480"/>
                  <a:chOff x="6408000" y="3944880"/>
                  <a:chExt cx="845640" cy="2184480"/>
                </a:xfrm>
              </p:grpSpPr>
              <p:sp>
                <p:nvSpPr>
                  <p:cNvPr id="138" name="CustomShape 13">
                    <a:extLst>
                      <a:ext uri="{FF2B5EF4-FFF2-40B4-BE49-F238E27FC236}">
                        <a16:creationId xmlns:a16="http://schemas.microsoft.com/office/drawing/2014/main" id="{75541C7B-D89A-4E9D-B52B-1CB00F684DB3}"/>
                      </a:ext>
                    </a:extLst>
                  </p:cNvPr>
                  <p:cNvSpPr/>
                  <p:nvPr/>
                </p:nvSpPr>
                <p:spPr>
                  <a:xfrm>
                    <a:off x="6408000" y="3944880"/>
                    <a:ext cx="845640" cy="2184480"/>
                  </a:xfrm>
                  <a:prstGeom prst="rect">
                    <a:avLst/>
                  </a:prstGeom>
                  <a:noFill/>
                  <a:ln>
                    <a:noFill/>
                  </a:ln>
                </p:spPr>
                <p:style>
                  <a:lnRef idx="0">
                    <a:scrgbClr r="0" g="0" b="0"/>
                  </a:lnRef>
                  <a:fillRef idx="0">
                    <a:scrgbClr r="0" g="0" b="0"/>
                  </a:fillRef>
                  <a:effectRef idx="0">
                    <a:scrgbClr r="0" g="0" b="0"/>
                  </a:effectRef>
                  <a:fontRef idx="minor"/>
                </p:style>
              </p:sp>
              <p:sp>
                <p:nvSpPr>
                  <p:cNvPr id="139" name="CustomShape 14">
                    <a:extLst>
                      <a:ext uri="{FF2B5EF4-FFF2-40B4-BE49-F238E27FC236}">
                        <a16:creationId xmlns:a16="http://schemas.microsoft.com/office/drawing/2014/main" id="{E14D572F-B039-454E-96E0-29D14662B07D}"/>
                      </a:ext>
                    </a:extLst>
                  </p:cNvPr>
                  <p:cNvSpPr/>
                  <p:nvPr/>
                </p:nvSpPr>
                <p:spPr>
                  <a:xfrm>
                    <a:off x="6708600" y="4387680"/>
                    <a:ext cx="252720" cy="79560"/>
                  </a:xfrm>
                  <a:prstGeom prst="rect">
                    <a:avLst/>
                  </a:prstGeom>
                  <a:solidFill>
                    <a:srgbClr val="A88763"/>
                  </a:solidFill>
                  <a:ln>
                    <a:noFill/>
                  </a:ln>
                </p:spPr>
                <p:style>
                  <a:lnRef idx="0">
                    <a:scrgbClr r="0" g="0" b="0"/>
                  </a:lnRef>
                  <a:fillRef idx="0">
                    <a:scrgbClr r="0" g="0" b="0"/>
                  </a:fillRef>
                  <a:effectRef idx="0">
                    <a:scrgbClr r="0" g="0" b="0"/>
                  </a:effectRef>
                  <a:fontRef idx="minor"/>
                </p:style>
              </p:sp>
              <p:sp>
                <p:nvSpPr>
                  <p:cNvPr id="140" name="CustomShape 15">
                    <a:extLst>
                      <a:ext uri="{FF2B5EF4-FFF2-40B4-BE49-F238E27FC236}">
                        <a16:creationId xmlns:a16="http://schemas.microsoft.com/office/drawing/2014/main" id="{7C1937DF-20EF-4B18-88C2-2E48F5C1EF66}"/>
                      </a:ext>
                    </a:extLst>
                  </p:cNvPr>
                  <p:cNvSpPr/>
                  <p:nvPr/>
                </p:nvSpPr>
                <p:spPr>
                  <a:xfrm>
                    <a:off x="6637320" y="4429800"/>
                    <a:ext cx="387000" cy="295920"/>
                  </a:xfrm>
                  <a:prstGeom prst="rect">
                    <a:avLst/>
                  </a:prstGeom>
                  <a:solidFill>
                    <a:srgbClr val="A88763"/>
                  </a:solidFill>
                  <a:ln>
                    <a:noFill/>
                  </a:ln>
                </p:spPr>
                <p:style>
                  <a:lnRef idx="0">
                    <a:scrgbClr r="0" g="0" b="0"/>
                  </a:lnRef>
                  <a:fillRef idx="0">
                    <a:scrgbClr r="0" g="0" b="0"/>
                  </a:fillRef>
                  <a:effectRef idx="0">
                    <a:scrgbClr r="0" g="0" b="0"/>
                  </a:effectRef>
                  <a:fontRef idx="minor"/>
                </p:style>
              </p:sp>
              <p:sp>
                <p:nvSpPr>
                  <p:cNvPr id="141" name="CustomShape 16">
                    <a:extLst>
                      <a:ext uri="{FF2B5EF4-FFF2-40B4-BE49-F238E27FC236}">
                        <a16:creationId xmlns:a16="http://schemas.microsoft.com/office/drawing/2014/main" id="{32BD7F30-F591-400B-8EF0-27E17679FE39}"/>
                      </a:ext>
                    </a:extLst>
                  </p:cNvPr>
                  <p:cNvSpPr/>
                  <p:nvPr/>
                </p:nvSpPr>
                <p:spPr>
                  <a:xfrm>
                    <a:off x="6556680" y="5149080"/>
                    <a:ext cx="228960" cy="854640"/>
                  </a:xfrm>
                  <a:custGeom>
                    <a:avLst/>
                    <a:gdLst/>
                    <a:ahLst/>
                    <a:cxnLst/>
                    <a:rect l="l" t="t" r="r" b="b"/>
                    <a:pathLst>
                      <a:path w="145" h="566">
                        <a:moveTo>
                          <a:pt x="145" y="566"/>
                        </a:moveTo>
                        <a:lnTo>
                          <a:pt x="0" y="566"/>
                        </a:lnTo>
                        <a:lnTo>
                          <a:pt x="77" y="0"/>
                        </a:lnTo>
                        <a:lnTo>
                          <a:pt x="145" y="0"/>
                        </a:lnTo>
                        <a:lnTo>
                          <a:pt x="145" y="566"/>
                        </a:lnTo>
                        <a:close/>
                      </a:path>
                    </a:pathLst>
                  </a:custGeom>
                  <a:solidFill>
                    <a:schemeClr val="bg1">
                      <a:lumMod val="50000"/>
                    </a:schemeClr>
                  </a:solidFill>
                  <a:ln>
                    <a:noFill/>
                  </a:ln>
                </p:spPr>
                <p:style>
                  <a:lnRef idx="0">
                    <a:scrgbClr r="0" g="0" b="0"/>
                  </a:lnRef>
                  <a:fillRef idx="0">
                    <a:scrgbClr r="0" g="0" b="0"/>
                  </a:fillRef>
                  <a:effectRef idx="0">
                    <a:scrgbClr r="0" g="0" b="0"/>
                  </a:effectRef>
                  <a:fontRef idx="minor"/>
                </p:style>
              </p:sp>
              <p:sp>
                <p:nvSpPr>
                  <p:cNvPr id="142" name="CustomShape 17">
                    <a:extLst>
                      <a:ext uri="{FF2B5EF4-FFF2-40B4-BE49-F238E27FC236}">
                        <a16:creationId xmlns:a16="http://schemas.microsoft.com/office/drawing/2014/main" id="{8D3A3752-C9D5-46B1-A6E6-4C523497036B}"/>
                      </a:ext>
                    </a:extLst>
                  </p:cNvPr>
                  <p:cNvSpPr/>
                  <p:nvPr/>
                </p:nvSpPr>
                <p:spPr>
                  <a:xfrm>
                    <a:off x="6811200" y="5149080"/>
                    <a:ext cx="228960" cy="854640"/>
                  </a:xfrm>
                  <a:custGeom>
                    <a:avLst/>
                    <a:gdLst/>
                    <a:ahLst/>
                    <a:cxnLst/>
                    <a:rect l="l" t="t" r="r" b="b"/>
                    <a:pathLst>
                      <a:path w="145" h="566">
                        <a:moveTo>
                          <a:pt x="145" y="566"/>
                        </a:moveTo>
                        <a:lnTo>
                          <a:pt x="0" y="566"/>
                        </a:lnTo>
                        <a:lnTo>
                          <a:pt x="77" y="0"/>
                        </a:lnTo>
                        <a:lnTo>
                          <a:pt x="145" y="0"/>
                        </a:lnTo>
                        <a:lnTo>
                          <a:pt x="145" y="566"/>
                        </a:lnTo>
                        <a:close/>
                      </a:path>
                    </a:pathLst>
                  </a:custGeom>
                  <a:solidFill>
                    <a:schemeClr val="bg1">
                      <a:lumMod val="50000"/>
                    </a:schemeClr>
                  </a:solidFill>
                  <a:ln>
                    <a:noFill/>
                  </a:ln>
                </p:spPr>
                <p:style>
                  <a:lnRef idx="0">
                    <a:scrgbClr r="0" g="0" b="0"/>
                  </a:lnRef>
                  <a:fillRef idx="0">
                    <a:scrgbClr r="0" g="0" b="0"/>
                  </a:fillRef>
                  <a:effectRef idx="0">
                    <a:scrgbClr r="0" g="0" b="0"/>
                  </a:effectRef>
                  <a:fontRef idx="minor"/>
                </p:style>
              </p:sp>
              <p:sp>
                <p:nvSpPr>
                  <p:cNvPr id="143" name="CustomShape 18">
                    <a:extLst>
                      <a:ext uri="{FF2B5EF4-FFF2-40B4-BE49-F238E27FC236}">
                        <a16:creationId xmlns:a16="http://schemas.microsoft.com/office/drawing/2014/main" id="{BDF48B22-1FCA-4D57-A01D-2FF44C2A7B5B}"/>
                      </a:ext>
                    </a:extLst>
                  </p:cNvPr>
                  <p:cNvSpPr/>
                  <p:nvPr/>
                </p:nvSpPr>
                <p:spPr>
                  <a:xfrm>
                    <a:off x="6479280" y="6004440"/>
                    <a:ext cx="252720" cy="124920"/>
                  </a:xfrm>
                  <a:custGeom>
                    <a:avLst/>
                    <a:gdLst/>
                    <a:ahLst/>
                    <a:cxnLst/>
                    <a:rect l="l" t="t" r="r" b="b"/>
                    <a:pathLst>
                      <a:path w="96" h="50">
                        <a:moveTo>
                          <a:pt x="54" y="0"/>
                        </a:moveTo>
                        <a:cubicBezTo>
                          <a:pt x="26" y="0"/>
                          <a:pt x="2" y="22"/>
                          <a:pt x="0" y="50"/>
                        </a:cubicBezTo>
                        <a:cubicBezTo>
                          <a:pt x="54" y="50"/>
                          <a:pt x="54" y="50"/>
                          <a:pt x="54" y="50"/>
                        </a:cubicBezTo>
                        <a:cubicBezTo>
                          <a:pt x="96" y="50"/>
                          <a:pt x="96" y="50"/>
                          <a:pt x="96" y="50"/>
                        </a:cubicBezTo>
                        <a:cubicBezTo>
                          <a:pt x="96" y="0"/>
                          <a:pt x="96" y="0"/>
                          <a:pt x="96" y="0"/>
                        </a:cubicBezTo>
                        <a:lnTo>
                          <a:pt x="54" y="0"/>
                        </a:lnTo>
                        <a:close/>
                      </a:path>
                    </a:pathLst>
                  </a:cu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144" name="CustomShape 19">
                    <a:extLst>
                      <a:ext uri="{FF2B5EF4-FFF2-40B4-BE49-F238E27FC236}">
                        <a16:creationId xmlns:a16="http://schemas.microsoft.com/office/drawing/2014/main" id="{A4FBB255-BC9B-4F2A-B708-65179E716F68}"/>
                      </a:ext>
                    </a:extLst>
                  </p:cNvPr>
                  <p:cNvSpPr/>
                  <p:nvPr/>
                </p:nvSpPr>
                <p:spPr>
                  <a:xfrm>
                    <a:off x="7064280" y="4700520"/>
                    <a:ext cx="113400" cy="643320"/>
                  </a:xfrm>
                  <a:prstGeom prst="rect">
                    <a:avLst/>
                  </a:prstGeom>
                  <a:solidFill>
                    <a:srgbClr val="A88763"/>
                  </a:solidFill>
                  <a:ln>
                    <a:noFill/>
                  </a:ln>
                </p:spPr>
                <p:style>
                  <a:lnRef idx="0">
                    <a:scrgbClr r="0" g="0" b="0"/>
                  </a:lnRef>
                  <a:fillRef idx="0">
                    <a:scrgbClr r="0" g="0" b="0"/>
                  </a:fillRef>
                  <a:effectRef idx="0">
                    <a:scrgbClr r="0" g="0" b="0"/>
                  </a:effectRef>
                  <a:fontRef idx="minor"/>
                </p:style>
              </p:sp>
              <p:sp>
                <p:nvSpPr>
                  <p:cNvPr id="145" name="CustomShape 20">
                    <a:extLst>
                      <a:ext uri="{FF2B5EF4-FFF2-40B4-BE49-F238E27FC236}">
                        <a16:creationId xmlns:a16="http://schemas.microsoft.com/office/drawing/2014/main" id="{EA97C29C-3102-413C-ABB5-8D4F96F26134}"/>
                      </a:ext>
                    </a:extLst>
                  </p:cNvPr>
                  <p:cNvSpPr/>
                  <p:nvPr/>
                </p:nvSpPr>
                <p:spPr>
                  <a:xfrm>
                    <a:off x="7064280" y="5233680"/>
                    <a:ext cx="113400" cy="217080"/>
                  </a:xfrm>
                  <a:custGeom>
                    <a:avLst/>
                    <a:gdLst/>
                    <a:ahLst/>
                    <a:cxnLst/>
                    <a:rect l="l" t="t" r="r" b="b"/>
                    <a:pathLst>
                      <a:path w="43" h="87">
                        <a:moveTo>
                          <a:pt x="0" y="0"/>
                        </a:moveTo>
                        <a:cubicBezTo>
                          <a:pt x="0" y="87"/>
                          <a:pt x="0" y="87"/>
                          <a:pt x="0" y="87"/>
                        </a:cubicBezTo>
                        <a:cubicBezTo>
                          <a:pt x="24" y="87"/>
                          <a:pt x="43" y="68"/>
                          <a:pt x="43" y="44"/>
                        </a:cubicBezTo>
                        <a:cubicBezTo>
                          <a:pt x="43" y="19"/>
                          <a:pt x="24" y="0"/>
                          <a:pt x="0" y="0"/>
                        </a:cubicBezTo>
                        <a:close/>
                      </a:path>
                    </a:pathLst>
                  </a:custGeom>
                  <a:solidFill>
                    <a:srgbClr val="A88763"/>
                  </a:solidFill>
                  <a:ln>
                    <a:noFill/>
                  </a:ln>
                </p:spPr>
                <p:style>
                  <a:lnRef idx="0">
                    <a:scrgbClr r="0" g="0" b="0"/>
                  </a:lnRef>
                  <a:fillRef idx="0">
                    <a:scrgbClr r="0" g="0" b="0"/>
                  </a:fillRef>
                  <a:effectRef idx="0">
                    <a:scrgbClr r="0" g="0" b="0"/>
                  </a:effectRef>
                  <a:fontRef idx="minor"/>
                </p:style>
              </p:sp>
              <p:sp>
                <p:nvSpPr>
                  <p:cNvPr id="146" name="CustomShape 21">
                    <a:extLst>
                      <a:ext uri="{FF2B5EF4-FFF2-40B4-BE49-F238E27FC236}">
                        <a16:creationId xmlns:a16="http://schemas.microsoft.com/office/drawing/2014/main" id="{4F20C2BC-1BE5-43DB-AC88-0A54840DEFD6}"/>
                      </a:ext>
                    </a:extLst>
                  </p:cNvPr>
                  <p:cNvSpPr/>
                  <p:nvPr/>
                </p:nvSpPr>
                <p:spPr>
                  <a:xfrm>
                    <a:off x="6487200" y="4700520"/>
                    <a:ext cx="113400" cy="643320"/>
                  </a:xfrm>
                  <a:prstGeom prst="rect">
                    <a:avLst/>
                  </a:prstGeom>
                  <a:solidFill>
                    <a:srgbClr val="A88763"/>
                  </a:solidFill>
                  <a:ln>
                    <a:noFill/>
                  </a:ln>
                </p:spPr>
                <p:style>
                  <a:lnRef idx="0">
                    <a:scrgbClr r="0" g="0" b="0"/>
                  </a:lnRef>
                  <a:fillRef idx="0">
                    <a:scrgbClr r="0" g="0" b="0"/>
                  </a:fillRef>
                  <a:effectRef idx="0">
                    <a:scrgbClr r="0" g="0" b="0"/>
                  </a:effectRef>
                  <a:fontRef idx="minor"/>
                </p:style>
              </p:sp>
              <p:sp>
                <p:nvSpPr>
                  <p:cNvPr id="147" name="CustomShape 22">
                    <a:extLst>
                      <a:ext uri="{FF2B5EF4-FFF2-40B4-BE49-F238E27FC236}">
                        <a16:creationId xmlns:a16="http://schemas.microsoft.com/office/drawing/2014/main" id="{81CF24EA-201E-4178-A6EC-FEDC12D01A17}"/>
                      </a:ext>
                    </a:extLst>
                  </p:cNvPr>
                  <p:cNvSpPr/>
                  <p:nvPr/>
                </p:nvSpPr>
                <p:spPr>
                  <a:xfrm>
                    <a:off x="6483960" y="5233680"/>
                    <a:ext cx="116640" cy="217080"/>
                  </a:xfrm>
                  <a:custGeom>
                    <a:avLst/>
                    <a:gdLst/>
                    <a:ahLst/>
                    <a:cxnLst/>
                    <a:rect l="l" t="t" r="r" b="b"/>
                    <a:pathLst>
                      <a:path w="44" h="87">
                        <a:moveTo>
                          <a:pt x="44" y="0"/>
                        </a:moveTo>
                        <a:cubicBezTo>
                          <a:pt x="44" y="87"/>
                          <a:pt x="44" y="87"/>
                          <a:pt x="44" y="87"/>
                        </a:cubicBezTo>
                        <a:cubicBezTo>
                          <a:pt x="20" y="87"/>
                          <a:pt x="0" y="68"/>
                          <a:pt x="0" y="44"/>
                        </a:cubicBezTo>
                        <a:cubicBezTo>
                          <a:pt x="0" y="19"/>
                          <a:pt x="20" y="0"/>
                          <a:pt x="44" y="0"/>
                        </a:cubicBezTo>
                        <a:close/>
                      </a:path>
                    </a:pathLst>
                  </a:custGeom>
                  <a:solidFill>
                    <a:srgbClr val="A88763"/>
                  </a:solidFill>
                  <a:ln>
                    <a:noFill/>
                  </a:ln>
                </p:spPr>
                <p:style>
                  <a:lnRef idx="0">
                    <a:scrgbClr r="0" g="0" b="0"/>
                  </a:lnRef>
                  <a:fillRef idx="0">
                    <a:scrgbClr r="0" g="0" b="0"/>
                  </a:fillRef>
                  <a:effectRef idx="0">
                    <a:scrgbClr r="0" g="0" b="0"/>
                  </a:effectRef>
                  <a:fontRef idx="minor"/>
                </p:style>
              </p:sp>
              <p:sp>
                <p:nvSpPr>
                  <p:cNvPr id="148" name="CustomShape 23">
                    <a:extLst>
                      <a:ext uri="{FF2B5EF4-FFF2-40B4-BE49-F238E27FC236}">
                        <a16:creationId xmlns:a16="http://schemas.microsoft.com/office/drawing/2014/main" id="{3C64AF5C-D64F-4A1F-B96F-45BE6BBA1A85}"/>
                      </a:ext>
                    </a:extLst>
                  </p:cNvPr>
                  <p:cNvSpPr/>
                  <p:nvPr/>
                </p:nvSpPr>
                <p:spPr>
                  <a:xfrm>
                    <a:off x="6466680" y="4429800"/>
                    <a:ext cx="731520" cy="864000"/>
                  </a:xfrm>
                  <a:custGeom>
                    <a:avLst/>
                    <a:gdLst/>
                    <a:ahLst/>
                    <a:cxnLst/>
                    <a:rect l="l" t="t" r="r" b="b"/>
                    <a:pathLst>
                      <a:path w="278" h="345">
                        <a:moveTo>
                          <a:pt x="219" y="0"/>
                        </a:moveTo>
                        <a:cubicBezTo>
                          <a:pt x="186" y="0"/>
                          <a:pt x="186" y="0"/>
                          <a:pt x="186" y="0"/>
                        </a:cubicBezTo>
                        <a:cubicBezTo>
                          <a:pt x="140" y="104"/>
                          <a:pt x="140" y="104"/>
                          <a:pt x="140" y="104"/>
                        </a:cubicBezTo>
                        <a:cubicBezTo>
                          <a:pt x="140" y="104"/>
                          <a:pt x="105" y="30"/>
                          <a:pt x="93" y="0"/>
                        </a:cubicBezTo>
                        <a:cubicBezTo>
                          <a:pt x="58" y="0"/>
                          <a:pt x="58" y="0"/>
                          <a:pt x="58" y="0"/>
                        </a:cubicBezTo>
                        <a:cubicBezTo>
                          <a:pt x="26" y="0"/>
                          <a:pt x="0" y="27"/>
                          <a:pt x="0" y="59"/>
                        </a:cubicBezTo>
                        <a:cubicBezTo>
                          <a:pt x="0" y="220"/>
                          <a:pt x="0" y="220"/>
                          <a:pt x="0" y="220"/>
                        </a:cubicBezTo>
                        <a:cubicBezTo>
                          <a:pt x="51" y="220"/>
                          <a:pt x="51" y="220"/>
                          <a:pt x="51" y="220"/>
                        </a:cubicBezTo>
                        <a:cubicBezTo>
                          <a:pt x="51" y="109"/>
                          <a:pt x="51" y="109"/>
                          <a:pt x="51" y="109"/>
                        </a:cubicBezTo>
                        <a:cubicBezTo>
                          <a:pt x="58" y="109"/>
                          <a:pt x="58" y="109"/>
                          <a:pt x="58" y="109"/>
                        </a:cubicBezTo>
                        <a:cubicBezTo>
                          <a:pt x="59" y="345"/>
                          <a:pt x="59" y="345"/>
                          <a:pt x="59" y="345"/>
                        </a:cubicBezTo>
                        <a:cubicBezTo>
                          <a:pt x="218" y="345"/>
                          <a:pt x="218" y="345"/>
                          <a:pt x="218" y="345"/>
                        </a:cubicBezTo>
                        <a:cubicBezTo>
                          <a:pt x="219" y="109"/>
                          <a:pt x="219" y="109"/>
                          <a:pt x="219" y="109"/>
                        </a:cubicBezTo>
                        <a:cubicBezTo>
                          <a:pt x="227" y="109"/>
                          <a:pt x="227" y="109"/>
                          <a:pt x="227" y="109"/>
                        </a:cubicBezTo>
                        <a:cubicBezTo>
                          <a:pt x="227" y="214"/>
                          <a:pt x="227" y="214"/>
                          <a:pt x="227" y="214"/>
                        </a:cubicBezTo>
                        <a:cubicBezTo>
                          <a:pt x="278" y="214"/>
                          <a:pt x="278" y="214"/>
                          <a:pt x="278" y="214"/>
                        </a:cubicBezTo>
                        <a:cubicBezTo>
                          <a:pt x="278" y="59"/>
                          <a:pt x="278" y="59"/>
                          <a:pt x="278" y="59"/>
                        </a:cubicBezTo>
                        <a:cubicBezTo>
                          <a:pt x="278" y="27"/>
                          <a:pt x="251" y="0"/>
                          <a:pt x="219" y="0"/>
                        </a:cubicBezTo>
                        <a:close/>
                      </a:path>
                    </a:pathLst>
                  </a:custGeom>
                  <a:solidFill>
                    <a:srgbClr val="CC3300"/>
                  </a:solidFill>
                  <a:ln>
                    <a:noFill/>
                  </a:ln>
                </p:spPr>
                <p:style>
                  <a:lnRef idx="0">
                    <a:scrgbClr r="0" g="0" b="0"/>
                  </a:lnRef>
                  <a:fillRef idx="0">
                    <a:scrgbClr r="0" g="0" b="0"/>
                  </a:fillRef>
                  <a:effectRef idx="0">
                    <a:scrgbClr r="0" g="0" b="0"/>
                  </a:effectRef>
                  <a:fontRef idx="minor"/>
                </p:style>
              </p:sp>
              <p:sp>
                <p:nvSpPr>
                  <p:cNvPr id="149" name="CustomShape 24">
                    <a:extLst>
                      <a:ext uri="{FF2B5EF4-FFF2-40B4-BE49-F238E27FC236}">
                        <a16:creationId xmlns:a16="http://schemas.microsoft.com/office/drawing/2014/main" id="{EEFEB629-9276-45C8-AE40-3C4249DEA94B}"/>
                      </a:ext>
                    </a:extLst>
                  </p:cNvPr>
                  <p:cNvSpPr/>
                  <p:nvPr/>
                </p:nvSpPr>
                <p:spPr>
                  <a:xfrm>
                    <a:off x="6499800" y="6004440"/>
                    <a:ext cx="228960" cy="63000"/>
                  </a:xfrm>
                  <a:custGeom>
                    <a:avLst/>
                    <a:gdLst/>
                    <a:ahLst/>
                    <a:cxnLst/>
                    <a:rect l="l" t="t" r="r" b="b"/>
                    <a:pathLst>
                      <a:path w="87" h="25">
                        <a:moveTo>
                          <a:pt x="46" y="0"/>
                        </a:moveTo>
                        <a:cubicBezTo>
                          <a:pt x="27" y="0"/>
                          <a:pt x="10" y="10"/>
                          <a:pt x="0" y="25"/>
                        </a:cubicBezTo>
                        <a:cubicBezTo>
                          <a:pt x="59" y="25"/>
                          <a:pt x="59" y="25"/>
                          <a:pt x="59" y="25"/>
                        </a:cubicBezTo>
                        <a:cubicBezTo>
                          <a:pt x="74" y="25"/>
                          <a:pt x="86" y="14"/>
                          <a:pt x="87" y="0"/>
                        </a:cubicBezTo>
                        <a:lnTo>
                          <a:pt x="46" y="0"/>
                        </a:lnTo>
                        <a:close/>
                      </a:path>
                    </a:pathLst>
                  </a:custGeom>
                  <a:solidFill>
                    <a:srgbClr val="A88763"/>
                  </a:solidFill>
                  <a:ln>
                    <a:noFill/>
                  </a:ln>
                </p:spPr>
                <p:style>
                  <a:lnRef idx="0">
                    <a:scrgbClr r="0" g="0" b="0"/>
                  </a:lnRef>
                  <a:fillRef idx="0">
                    <a:scrgbClr r="0" g="0" b="0"/>
                  </a:fillRef>
                  <a:effectRef idx="0">
                    <a:scrgbClr r="0" g="0" b="0"/>
                  </a:effectRef>
                  <a:fontRef idx="minor"/>
                </p:style>
              </p:sp>
              <p:sp>
                <p:nvSpPr>
                  <p:cNvPr id="150" name="CustomShape 25">
                    <a:extLst>
                      <a:ext uri="{FF2B5EF4-FFF2-40B4-BE49-F238E27FC236}">
                        <a16:creationId xmlns:a16="http://schemas.microsoft.com/office/drawing/2014/main" id="{3FBDAF01-EA9E-41C5-A837-E74159DC5E5C}"/>
                      </a:ext>
                    </a:extLst>
                  </p:cNvPr>
                  <p:cNvSpPr/>
                  <p:nvPr/>
                </p:nvSpPr>
                <p:spPr>
                  <a:xfrm>
                    <a:off x="6792120" y="6004440"/>
                    <a:ext cx="252720" cy="124920"/>
                  </a:xfrm>
                  <a:custGeom>
                    <a:avLst/>
                    <a:gdLst/>
                    <a:ahLst/>
                    <a:cxnLst/>
                    <a:rect l="l" t="t"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151" name="CustomShape 26">
                    <a:extLst>
                      <a:ext uri="{FF2B5EF4-FFF2-40B4-BE49-F238E27FC236}">
                        <a16:creationId xmlns:a16="http://schemas.microsoft.com/office/drawing/2014/main" id="{D4988CA0-69BC-4267-A103-8517FA4C8148}"/>
                      </a:ext>
                    </a:extLst>
                  </p:cNvPr>
                  <p:cNvSpPr/>
                  <p:nvPr/>
                </p:nvSpPr>
                <p:spPr>
                  <a:xfrm>
                    <a:off x="6815880" y="6004440"/>
                    <a:ext cx="228960" cy="63000"/>
                  </a:xfrm>
                  <a:custGeom>
                    <a:avLst/>
                    <a:gdLst/>
                    <a:ahLst/>
                    <a:cxnLst/>
                    <a:rect l="l" t="t" r="r" b="b"/>
                    <a:pathLst>
                      <a:path w="87" h="25">
                        <a:moveTo>
                          <a:pt x="46" y="0"/>
                        </a:moveTo>
                        <a:cubicBezTo>
                          <a:pt x="27" y="0"/>
                          <a:pt x="10" y="10"/>
                          <a:pt x="0" y="25"/>
                        </a:cubicBezTo>
                        <a:cubicBezTo>
                          <a:pt x="59" y="25"/>
                          <a:pt x="59" y="25"/>
                          <a:pt x="59" y="25"/>
                        </a:cubicBezTo>
                        <a:cubicBezTo>
                          <a:pt x="73" y="25"/>
                          <a:pt x="85" y="14"/>
                          <a:pt x="87" y="0"/>
                        </a:cubicBezTo>
                        <a:lnTo>
                          <a:pt x="46" y="0"/>
                        </a:lnTo>
                        <a:close/>
                      </a:path>
                    </a:pathLst>
                  </a:custGeom>
                  <a:solidFill>
                    <a:srgbClr val="A88763"/>
                  </a:solidFill>
                  <a:ln>
                    <a:noFill/>
                  </a:ln>
                </p:spPr>
                <p:style>
                  <a:lnRef idx="0">
                    <a:scrgbClr r="0" g="0" b="0"/>
                  </a:lnRef>
                  <a:fillRef idx="0">
                    <a:scrgbClr r="0" g="0" b="0"/>
                  </a:fillRef>
                  <a:effectRef idx="0">
                    <a:scrgbClr r="0" g="0" b="0"/>
                  </a:effectRef>
                  <a:fontRef idx="minor"/>
                </p:style>
              </p:sp>
              <p:sp>
                <p:nvSpPr>
                  <p:cNvPr id="152" name="CustomShape 27">
                    <a:extLst>
                      <a:ext uri="{FF2B5EF4-FFF2-40B4-BE49-F238E27FC236}">
                        <a16:creationId xmlns:a16="http://schemas.microsoft.com/office/drawing/2014/main" id="{6D51DFBB-660C-4733-9601-134D83C53912}"/>
                      </a:ext>
                    </a:extLst>
                  </p:cNvPr>
                  <p:cNvSpPr/>
                  <p:nvPr/>
                </p:nvSpPr>
                <p:spPr>
                  <a:xfrm>
                    <a:off x="6589800" y="4375440"/>
                    <a:ext cx="244800" cy="303480"/>
                  </a:xfrm>
                  <a:custGeom>
                    <a:avLst/>
                    <a:gdLst/>
                    <a:ahLst/>
                    <a:cxnLst/>
                    <a:rect l="l" t="t" r="r" b="b"/>
                    <a:pathLst>
                      <a:path w="155" h="201">
                        <a:moveTo>
                          <a:pt x="87" y="73"/>
                        </a:moveTo>
                        <a:lnTo>
                          <a:pt x="58" y="93"/>
                        </a:lnTo>
                        <a:lnTo>
                          <a:pt x="155" y="201"/>
                        </a:lnTo>
                        <a:lnTo>
                          <a:pt x="75" y="0"/>
                        </a:lnTo>
                        <a:lnTo>
                          <a:pt x="0" y="28"/>
                        </a:lnTo>
                        <a:lnTo>
                          <a:pt x="40" y="73"/>
                        </a:lnTo>
                        <a:lnTo>
                          <a:pt x="87" y="73"/>
                        </a:lnTo>
                        <a:close/>
                      </a:path>
                    </a:pathLst>
                  </a:custGeom>
                  <a:solidFill>
                    <a:srgbClr val="990000"/>
                  </a:solidFill>
                  <a:ln>
                    <a:noFill/>
                  </a:ln>
                </p:spPr>
                <p:style>
                  <a:lnRef idx="0">
                    <a:scrgbClr r="0" g="0" b="0"/>
                  </a:lnRef>
                  <a:fillRef idx="0">
                    <a:scrgbClr r="0" g="0" b="0"/>
                  </a:fillRef>
                  <a:effectRef idx="0">
                    <a:scrgbClr r="0" g="0" b="0"/>
                  </a:effectRef>
                  <a:fontRef idx="minor"/>
                </p:style>
              </p:sp>
              <p:sp>
                <p:nvSpPr>
                  <p:cNvPr id="153" name="CustomShape 28">
                    <a:extLst>
                      <a:ext uri="{FF2B5EF4-FFF2-40B4-BE49-F238E27FC236}">
                        <a16:creationId xmlns:a16="http://schemas.microsoft.com/office/drawing/2014/main" id="{392E8139-C6F2-4475-BFB4-2BBD45D7A960}"/>
                      </a:ext>
                    </a:extLst>
                  </p:cNvPr>
                  <p:cNvSpPr/>
                  <p:nvPr/>
                </p:nvSpPr>
                <p:spPr>
                  <a:xfrm>
                    <a:off x="6983640" y="4226040"/>
                    <a:ext cx="28080" cy="28440"/>
                  </a:xfrm>
                  <a:prstGeom prst="ellipse">
                    <a:avLst/>
                  </a:prstGeom>
                  <a:solidFill>
                    <a:srgbClr val="FFCC00"/>
                  </a:solidFill>
                  <a:ln>
                    <a:noFill/>
                  </a:ln>
                </p:spPr>
                <p:style>
                  <a:lnRef idx="0">
                    <a:scrgbClr r="0" g="0" b="0"/>
                  </a:lnRef>
                  <a:fillRef idx="0">
                    <a:scrgbClr r="0" g="0" b="0"/>
                  </a:fillRef>
                  <a:effectRef idx="0">
                    <a:scrgbClr r="0" g="0" b="0"/>
                  </a:effectRef>
                  <a:fontRef idx="minor"/>
                </p:style>
              </p:sp>
              <p:sp>
                <p:nvSpPr>
                  <p:cNvPr id="154" name="CustomShape 29">
                    <a:extLst>
                      <a:ext uri="{FF2B5EF4-FFF2-40B4-BE49-F238E27FC236}">
                        <a16:creationId xmlns:a16="http://schemas.microsoft.com/office/drawing/2014/main" id="{3B0ADB7B-A8A5-4A68-A586-CE9B00204D35}"/>
                      </a:ext>
                    </a:extLst>
                  </p:cNvPr>
                  <p:cNvSpPr/>
                  <p:nvPr/>
                </p:nvSpPr>
                <p:spPr>
                  <a:xfrm>
                    <a:off x="6831720" y="4371120"/>
                    <a:ext cx="230400" cy="324360"/>
                  </a:xfrm>
                  <a:custGeom>
                    <a:avLst/>
                    <a:gdLst/>
                    <a:ahLst/>
                    <a:cxnLst/>
                    <a:rect l="l" t="t" r="r" b="b"/>
                    <a:pathLst>
                      <a:path w="153" h="201">
                        <a:moveTo>
                          <a:pt x="67" y="73"/>
                        </a:moveTo>
                        <a:lnTo>
                          <a:pt x="95" y="93"/>
                        </a:lnTo>
                        <a:lnTo>
                          <a:pt x="0" y="201"/>
                        </a:lnTo>
                        <a:lnTo>
                          <a:pt x="80" y="0"/>
                        </a:lnTo>
                        <a:lnTo>
                          <a:pt x="153" y="28"/>
                        </a:lnTo>
                        <a:lnTo>
                          <a:pt x="113" y="73"/>
                        </a:lnTo>
                        <a:lnTo>
                          <a:pt x="67" y="73"/>
                        </a:lnTo>
                        <a:close/>
                      </a:path>
                    </a:pathLst>
                  </a:custGeom>
                  <a:solidFill>
                    <a:srgbClr val="990000"/>
                  </a:solidFill>
                  <a:ln>
                    <a:noFill/>
                  </a:ln>
                </p:spPr>
                <p:style>
                  <a:lnRef idx="0">
                    <a:scrgbClr r="0" g="0" b="0"/>
                  </a:lnRef>
                  <a:fillRef idx="0">
                    <a:scrgbClr r="0" g="0" b="0"/>
                  </a:fillRef>
                  <a:effectRef idx="0">
                    <a:scrgbClr r="0" g="0" b="0"/>
                  </a:effectRef>
                  <a:fontRef idx="minor"/>
                </p:style>
              </p:sp>
            </p:grpSp>
            <p:sp>
              <p:nvSpPr>
                <p:cNvPr id="131" name="CustomShape 30">
                  <a:extLst>
                    <a:ext uri="{FF2B5EF4-FFF2-40B4-BE49-F238E27FC236}">
                      <a16:creationId xmlns:a16="http://schemas.microsoft.com/office/drawing/2014/main" id="{600D691F-4BEF-4493-86E5-B28F0B552613}"/>
                    </a:ext>
                  </a:extLst>
                </p:cNvPr>
                <p:cNvSpPr/>
                <p:nvPr/>
              </p:nvSpPr>
              <p:spPr>
                <a:xfrm>
                  <a:off x="6466680" y="4828320"/>
                  <a:ext cx="133920" cy="427320"/>
                </a:xfrm>
                <a:prstGeom prst="rect">
                  <a:avLst/>
                </a:prstGeom>
                <a:solidFill>
                  <a:srgbClr val="CC3300"/>
                </a:solidFill>
                <a:ln>
                  <a:noFill/>
                </a:ln>
              </p:spPr>
              <p:style>
                <a:lnRef idx="1">
                  <a:schemeClr val="accent2"/>
                </a:lnRef>
                <a:fillRef idx="3">
                  <a:schemeClr val="accent2"/>
                </a:fillRef>
                <a:effectRef idx="2">
                  <a:schemeClr val="accent2"/>
                </a:effectRef>
                <a:fontRef idx="minor"/>
              </p:style>
            </p:sp>
            <p:sp>
              <p:nvSpPr>
                <p:cNvPr id="132" name="CustomShape 31">
                  <a:extLst>
                    <a:ext uri="{FF2B5EF4-FFF2-40B4-BE49-F238E27FC236}">
                      <a16:creationId xmlns:a16="http://schemas.microsoft.com/office/drawing/2014/main" id="{51CCCDD9-3F90-4A1B-96D3-DD0FD0B81A3D}"/>
                    </a:ext>
                  </a:extLst>
                </p:cNvPr>
                <p:cNvSpPr/>
                <p:nvPr/>
              </p:nvSpPr>
              <p:spPr>
                <a:xfrm>
                  <a:off x="7065000" y="4851000"/>
                  <a:ext cx="133920" cy="409680"/>
                </a:xfrm>
                <a:prstGeom prst="rect">
                  <a:avLst/>
                </a:prstGeom>
                <a:solidFill>
                  <a:srgbClr val="009999"/>
                </a:solidFill>
                <a:ln>
                  <a:noFill/>
                </a:ln>
              </p:spPr>
              <p:style>
                <a:lnRef idx="1">
                  <a:schemeClr val="accent2"/>
                </a:lnRef>
                <a:fillRef idx="3">
                  <a:schemeClr val="accent2"/>
                </a:fillRef>
                <a:effectRef idx="2">
                  <a:schemeClr val="accent2"/>
                </a:effectRef>
                <a:fontRef idx="minor"/>
              </p:style>
            </p:sp>
            <p:sp>
              <p:nvSpPr>
                <p:cNvPr id="133" name="CustomShape 32">
                  <a:extLst>
                    <a:ext uri="{FF2B5EF4-FFF2-40B4-BE49-F238E27FC236}">
                      <a16:creationId xmlns:a16="http://schemas.microsoft.com/office/drawing/2014/main" id="{72624171-7BB6-4EDD-889C-1F5EB679483D}"/>
                    </a:ext>
                  </a:extLst>
                </p:cNvPr>
                <p:cNvSpPr/>
                <p:nvPr/>
              </p:nvSpPr>
              <p:spPr>
                <a:xfrm>
                  <a:off x="6804360" y="4753440"/>
                  <a:ext cx="45000" cy="43200"/>
                </a:xfrm>
                <a:prstGeom prst="ellipse">
                  <a:avLst/>
                </a:prstGeom>
                <a:solidFill>
                  <a:srgbClr val="FFC000"/>
                </a:solidFill>
                <a:ln>
                  <a:noFill/>
                </a:ln>
              </p:spPr>
              <p:style>
                <a:lnRef idx="1">
                  <a:schemeClr val="accent2"/>
                </a:lnRef>
                <a:fillRef idx="3">
                  <a:schemeClr val="accent2"/>
                </a:fillRef>
                <a:effectRef idx="2">
                  <a:schemeClr val="accent2"/>
                </a:effectRef>
                <a:fontRef idx="minor"/>
              </p:style>
            </p:sp>
            <p:sp>
              <p:nvSpPr>
                <p:cNvPr id="134" name="CustomShape 33">
                  <a:extLst>
                    <a:ext uri="{FF2B5EF4-FFF2-40B4-BE49-F238E27FC236}">
                      <a16:creationId xmlns:a16="http://schemas.microsoft.com/office/drawing/2014/main" id="{6125FBC6-8BB8-4BA6-9D8E-F3BFDA07A5EE}"/>
                    </a:ext>
                  </a:extLst>
                </p:cNvPr>
                <p:cNvSpPr/>
                <p:nvPr/>
              </p:nvSpPr>
              <p:spPr>
                <a:xfrm>
                  <a:off x="6808320" y="4866120"/>
                  <a:ext cx="45000" cy="43200"/>
                </a:xfrm>
                <a:prstGeom prst="ellipse">
                  <a:avLst/>
                </a:prstGeom>
                <a:solidFill>
                  <a:srgbClr val="FFC000"/>
                </a:solidFill>
                <a:ln>
                  <a:noFill/>
                </a:ln>
              </p:spPr>
              <p:style>
                <a:lnRef idx="1">
                  <a:schemeClr val="accent2"/>
                </a:lnRef>
                <a:fillRef idx="3">
                  <a:schemeClr val="accent2"/>
                </a:fillRef>
                <a:effectRef idx="2">
                  <a:schemeClr val="accent2"/>
                </a:effectRef>
                <a:fontRef idx="minor"/>
              </p:style>
            </p:sp>
            <p:sp>
              <p:nvSpPr>
                <p:cNvPr id="135" name="CustomShape 34">
                  <a:extLst>
                    <a:ext uri="{FF2B5EF4-FFF2-40B4-BE49-F238E27FC236}">
                      <a16:creationId xmlns:a16="http://schemas.microsoft.com/office/drawing/2014/main" id="{8CAB4F3E-E406-4357-97EA-B2DE97404BEB}"/>
                    </a:ext>
                  </a:extLst>
                </p:cNvPr>
                <p:cNvSpPr/>
                <p:nvPr/>
              </p:nvSpPr>
              <p:spPr>
                <a:xfrm>
                  <a:off x="6812280" y="4970880"/>
                  <a:ext cx="45000" cy="43200"/>
                </a:xfrm>
                <a:prstGeom prst="ellipse">
                  <a:avLst/>
                </a:prstGeom>
                <a:solidFill>
                  <a:srgbClr val="FFC000"/>
                </a:solidFill>
                <a:ln>
                  <a:noFill/>
                </a:ln>
              </p:spPr>
              <p:style>
                <a:lnRef idx="1">
                  <a:schemeClr val="accent2"/>
                </a:lnRef>
                <a:fillRef idx="3">
                  <a:schemeClr val="accent2"/>
                </a:fillRef>
                <a:effectRef idx="2">
                  <a:schemeClr val="accent2"/>
                </a:effectRef>
                <a:fontRef idx="minor"/>
              </p:style>
            </p:sp>
            <p:sp>
              <p:nvSpPr>
                <p:cNvPr id="136" name="CustomShape 35">
                  <a:extLst>
                    <a:ext uri="{FF2B5EF4-FFF2-40B4-BE49-F238E27FC236}">
                      <a16:creationId xmlns:a16="http://schemas.microsoft.com/office/drawing/2014/main" id="{A767796E-42E8-4C2F-A1B4-FA02337458CD}"/>
                    </a:ext>
                  </a:extLst>
                </p:cNvPr>
                <p:cNvSpPr/>
                <p:nvPr/>
              </p:nvSpPr>
              <p:spPr>
                <a:xfrm>
                  <a:off x="7062480" y="4844880"/>
                  <a:ext cx="136440" cy="418320"/>
                </a:xfrm>
                <a:prstGeom prst="rect">
                  <a:avLst/>
                </a:prstGeom>
                <a:solidFill>
                  <a:srgbClr val="CC3300"/>
                </a:solidFill>
                <a:ln>
                  <a:noFill/>
                </a:ln>
              </p:spPr>
              <p:style>
                <a:lnRef idx="1">
                  <a:schemeClr val="accent2"/>
                </a:lnRef>
                <a:fillRef idx="3">
                  <a:schemeClr val="accent2"/>
                </a:fillRef>
                <a:effectRef idx="2">
                  <a:schemeClr val="accent2"/>
                </a:effectRef>
                <a:fontRef idx="minor"/>
              </p:style>
            </p:sp>
            <p:sp>
              <p:nvSpPr>
                <p:cNvPr id="137" name="CustomShape 36">
                  <a:extLst>
                    <a:ext uri="{FF2B5EF4-FFF2-40B4-BE49-F238E27FC236}">
                      <a16:creationId xmlns:a16="http://schemas.microsoft.com/office/drawing/2014/main" id="{393B40D5-1E18-4C53-A70C-ECE59ADC4873}"/>
                    </a:ext>
                  </a:extLst>
                </p:cNvPr>
                <p:cNvSpPr/>
                <p:nvPr/>
              </p:nvSpPr>
              <p:spPr>
                <a:xfrm rot="10800000">
                  <a:off x="6732360" y="4436280"/>
                  <a:ext cx="194400" cy="258840"/>
                </a:xfrm>
                <a:prstGeom prst="triangle">
                  <a:avLst>
                    <a:gd name="adj" fmla="val 50000"/>
                  </a:avLst>
                </a:prstGeom>
                <a:solidFill>
                  <a:schemeClr val="bg1"/>
                </a:solidFill>
                <a:ln>
                  <a:noFill/>
                </a:ln>
              </p:spPr>
              <p:style>
                <a:lnRef idx="1">
                  <a:schemeClr val="accent2"/>
                </a:lnRef>
                <a:fillRef idx="3">
                  <a:schemeClr val="accent2"/>
                </a:fillRef>
                <a:effectRef idx="2">
                  <a:schemeClr val="accent2"/>
                </a:effectRef>
                <a:fontRef idx="minor"/>
              </p:style>
            </p:sp>
          </p:grpSp>
          <p:sp>
            <p:nvSpPr>
              <p:cNvPr id="129" name="CustomShape 37">
                <a:extLst>
                  <a:ext uri="{FF2B5EF4-FFF2-40B4-BE49-F238E27FC236}">
                    <a16:creationId xmlns:a16="http://schemas.microsoft.com/office/drawing/2014/main" id="{CE6768DC-B5E4-4C1D-94C5-BD62617CE022}"/>
                  </a:ext>
                </a:extLst>
              </p:cNvPr>
              <p:cNvSpPr/>
              <p:nvPr/>
            </p:nvSpPr>
            <p:spPr>
              <a:xfrm>
                <a:off x="6643440" y="4222440"/>
                <a:ext cx="28080" cy="28440"/>
              </a:xfrm>
              <a:prstGeom prst="ellipse">
                <a:avLst/>
              </a:prstGeom>
              <a:solidFill>
                <a:srgbClr val="FFCC00"/>
              </a:solidFill>
              <a:ln>
                <a:noFill/>
              </a:ln>
            </p:spPr>
            <p:style>
              <a:lnRef idx="0">
                <a:scrgbClr r="0" g="0" b="0"/>
              </a:lnRef>
              <a:fillRef idx="0">
                <a:scrgbClr r="0" g="0" b="0"/>
              </a:fillRef>
              <a:effectRef idx="0">
                <a:scrgbClr r="0" g="0" b="0"/>
              </a:effectRef>
              <a:fontRef idx="minor"/>
            </p:style>
          </p:sp>
        </p:grpSp>
        <p:grpSp>
          <p:nvGrpSpPr>
            <p:cNvPr id="7" name="Group 38">
              <a:extLst>
                <a:ext uri="{FF2B5EF4-FFF2-40B4-BE49-F238E27FC236}">
                  <a16:creationId xmlns:a16="http://schemas.microsoft.com/office/drawing/2014/main" id="{7F6F5649-4490-48FC-BB51-8E0D35287217}"/>
                </a:ext>
              </a:extLst>
            </p:cNvPr>
            <p:cNvGrpSpPr/>
            <p:nvPr/>
          </p:nvGrpSpPr>
          <p:grpSpPr>
            <a:xfrm>
              <a:off x="8956152" y="4628520"/>
              <a:ext cx="1064520" cy="1815480"/>
              <a:chOff x="9447480" y="4628520"/>
              <a:chExt cx="1064520" cy="1815480"/>
            </a:xfrm>
          </p:grpSpPr>
          <p:sp>
            <p:nvSpPr>
              <p:cNvPr id="95" name="CustomShape 39" descr="graphic of five different individuals representing people performing various types of work">
                <a:extLst>
                  <a:ext uri="{FF2B5EF4-FFF2-40B4-BE49-F238E27FC236}">
                    <a16:creationId xmlns:a16="http://schemas.microsoft.com/office/drawing/2014/main" id="{6744FBA1-E1F1-4502-84F2-E1586DCB7873}"/>
                  </a:ext>
                </a:extLst>
              </p:cNvPr>
              <p:cNvSpPr/>
              <p:nvPr/>
            </p:nvSpPr>
            <p:spPr>
              <a:xfrm>
                <a:off x="9447480" y="4628520"/>
                <a:ext cx="1061640" cy="1815480"/>
              </a:xfrm>
              <a:prstGeom prst="rect">
                <a:avLst/>
              </a:prstGeom>
              <a:noFill/>
              <a:ln>
                <a:noFill/>
              </a:ln>
            </p:spPr>
            <p:style>
              <a:lnRef idx="0">
                <a:scrgbClr r="0" g="0" b="0"/>
              </a:lnRef>
              <a:fillRef idx="0">
                <a:scrgbClr r="0" g="0" b="0"/>
              </a:fillRef>
              <a:effectRef idx="0">
                <a:scrgbClr r="0" g="0" b="0"/>
              </a:effectRef>
              <a:fontRef idx="minor"/>
            </p:style>
          </p:sp>
          <p:sp>
            <p:nvSpPr>
              <p:cNvPr id="96" name="CustomShape 40">
                <a:extLst>
                  <a:ext uri="{FF2B5EF4-FFF2-40B4-BE49-F238E27FC236}">
                    <a16:creationId xmlns:a16="http://schemas.microsoft.com/office/drawing/2014/main" id="{ECD2C509-D8E2-4CC8-97F8-502DD6C69354}"/>
                  </a:ext>
                </a:extLst>
              </p:cNvPr>
              <p:cNvSpPr/>
              <p:nvPr/>
            </p:nvSpPr>
            <p:spPr>
              <a:xfrm>
                <a:off x="10212840" y="5012280"/>
                <a:ext cx="131040" cy="113760"/>
              </a:xfrm>
              <a:prstGeom prst="rect">
                <a:avLst/>
              </a:prstGeom>
              <a:solidFill>
                <a:srgbClr val="E0BB8D"/>
              </a:solidFill>
              <a:ln>
                <a:noFill/>
              </a:ln>
            </p:spPr>
            <p:style>
              <a:lnRef idx="0">
                <a:scrgbClr r="0" g="0" b="0"/>
              </a:lnRef>
              <a:fillRef idx="0">
                <a:scrgbClr r="0" g="0" b="0"/>
              </a:fillRef>
              <a:effectRef idx="0">
                <a:scrgbClr r="0" g="0" b="0"/>
              </a:effectRef>
              <a:fontRef idx="minor"/>
            </p:style>
          </p:sp>
          <p:sp>
            <p:nvSpPr>
              <p:cNvPr id="97" name="CustomShape 41">
                <a:extLst>
                  <a:ext uri="{FF2B5EF4-FFF2-40B4-BE49-F238E27FC236}">
                    <a16:creationId xmlns:a16="http://schemas.microsoft.com/office/drawing/2014/main" id="{B13FA35D-43C7-4621-8731-DDCB5DF4C5AD}"/>
                  </a:ext>
                </a:extLst>
              </p:cNvPr>
              <p:cNvSpPr/>
              <p:nvPr/>
            </p:nvSpPr>
            <p:spPr>
              <a:xfrm>
                <a:off x="10212840" y="5041800"/>
                <a:ext cx="131040" cy="70200"/>
              </a:xfrm>
              <a:custGeom>
                <a:avLst/>
                <a:gdLst/>
                <a:ahLst/>
                <a:cxnLst/>
                <a:rect l="l" t="t" r="r" b="b"/>
                <a:pathLst>
                  <a:path w="89" h="45">
                    <a:moveTo>
                      <a:pt x="0" y="16"/>
                    </a:moveTo>
                    <a:lnTo>
                      <a:pt x="89" y="0"/>
                    </a:lnTo>
                    <a:lnTo>
                      <a:pt x="0" y="45"/>
                    </a:lnTo>
                    <a:lnTo>
                      <a:pt x="0" y="16"/>
                    </a:lnTo>
                    <a:close/>
                  </a:path>
                </a:pathLst>
              </a:custGeom>
              <a:solidFill>
                <a:srgbClr val="C3986F"/>
              </a:solidFill>
              <a:ln>
                <a:noFill/>
              </a:ln>
            </p:spPr>
            <p:style>
              <a:lnRef idx="0">
                <a:scrgbClr r="0" g="0" b="0"/>
              </a:lnRef>
              <a:fillRef idx="0">
                <a:scrgbClr r="0" g="0" b="0"/>
              </a:fillRef>
              <a:effectRef idx="0">
                <a:scrgbClr r="0" g="0" b="0"/>
              </a:effectRef>
              <a:fontRef idx="minor"/>
            </p:style>
          </p:sp>
          <p:sp>
            <p:nvSpPr>
              <p:cNvPr id="98" name="CustomShape 42">
                <a:extLst>
                  <a:ext uri="{FF2B5EF4-FFF2-40B4-BE49-F238E27FC236}">
                    <a16:creationId xmlns:a16="http://schemas.microsoft.com/office/drawing/2014/main" id="{5FE68E70-B4EC-4490-B9C7-86C81AA5F6C4}"/>
                  </a:ext>
                </a:extLst>
              </p:cNvPr>
              <p:cNvSpPr/>
              <p:nvPr/>
            </p:nvSpPr>
            <p:spPr>
              <a:xfrm>
                <a:off x="9979920" y="4675680"/>
                <a:ext cx="431640" cy="422280"/>
              </a:xfrm>
              <a:custGeom>
                <a:avLst/>
                <a:gdLst/>
                <a:ahLst/>
                <a:cxnLst/>
                <a:rect l="l" t="t"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99" name="CustomShape 43">
                <a:extLst>
                  <a:ext uri="{FF2B5EF4-FFF2-40B4-BE49-F238E27FC236}">
                    <a16:creationId xmlns:a16="http://schemas.microsoft.com/office/drawing/2014/main" id="{3C255FA1-5516-47BF-8952-2CCFD65C659F}"/>
                  </a:ext>
                </a:extLst>
              </p:cNvPr>
              <p:cNvSpPr/>
              <p:nvPr/>
            </p:nvSpPr>
            <p:spPr>
              <a:xfrm>
                <a:off x="10232280" y="4851000"/>
                <a:ext cx="63000" cy="110880"/>
              </a:xfrm>
              <a:custGeom>
                <a:avLst/>
                <a:gdLst/>
                <a:ahLst/>
                <a:cxnLst/>
                <a:rect l="l" t="t"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p:spPr>
            <p:style>
              <a:lnRef idx="0">
                <a:scrgbClr r="0" g="0" b="0"/>
              </a:lnRef>
              <a:fillRef idx="0">
                <a:scrgbClr r="0" g="0" b="0"/>
              </a:fillRef>
              <a:effectRef idx="0">
                <a:scrgbClr r="0" g="0" b="0"/>
              </a:effectRef>
              <a:fontRef idx="minor"/>
            </p:style>
          </p:sp>
          <p:sp>
            <p:nvSpPr>
              <p:cNvPr id="100" name="CustomShape 44">
                <a:extLst>
                  <a:ext uri="{FF2B5EF4-FFF2-40B4-BE49-F238E27FC236}">
                    <a16:creationId xmlns:a16="http://schemas.microsoft.com/office/drawing/2014/main" id="{541B5463-0CDD-4F85-8C2B-2ADDC90D068A}"/>
                  </a:ext>
                </a:extLst>
              </p:cNvPr>
              <p:cNvSpPr/>
              <p:nvPr/>
            </p:nvSpPr>
            <p:spPr>
              <a:xfrm>
                <a:off x="9595080" y="5666400"/>
                <a:ext cx="748800" cy="189000"/>
              </a:xfrm>
              <a:custGeom>
                <a:avLst/>
                <a:gdLst/>
                <a:ahLst/>
                <a:cxnLst/>
                <a:rect l="l" t="t"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p:spPr>
            <p:style>
              <a:lnRef idx="0">
                <a:scrgbClr r="0" g="0" b="0"/>
              </a:lnRef>
              <a:fillRef idx="0">
                <a:scrgbClr r="0" g="0" b="0"/>
              </a:fillRef>
              <a:effectRef idx="0">
                <a:scrgbClr r="0" g="0" b="0"/>
              </a:effectRef>
              <a:fontRef idx="minor"/>
            </p:style>
          </p:sp>
          <p:sp>
            <p:nvSpPr>
              <p:cNvPr id="101" name="CustomShape 45">
                <a:extLst>
                  <a:ext uri="{FF2B5EF4-FFF2-40B4-BE49-F238E27FC236}">
                    <a16:creationId xmlns:a16="http://schemas.microsoft.com/office/drawing/2014/main" id="{FC08531F-4622-49DC-92AC-D9612433E0D8}"/>
                  </a:ext>
                </a:extLst>
              </p:cNvPr>
              <p:cNvSpPr/>
              <p:nvPr/>
            </p:nvSpPr>
            <p:spPr>
              <a:xfrm>
                <a:off x="10118520" y="5112360"/>
                <a:ext cx="225360" cy="553680"/>
              </a:xfrm>
              <a:custGeom>
                <a:avLst/>
                <a:gdLst/>
                <a:ahLst/>
                <a:cxnLst/>
                <a:rect l="l" t="t"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02" name="CustomShape 46">
                <a:extLst>
                  <a:ext uri="{FF2B5EF4-FFF2-40B4-BE49-F238E27FC236}">
                    <a16:creationId xmlns:a16="http://schemas.microsoft.com/office/drawing/2014/main" id="{E26BC1EE-5141-43AD-AD37-3540C1549ABE}"/>
                  </a:ext>
                </a:extLst>
              </p:cNvPr>
              <p:cNvSpPr/>
              <p:nvPr/>
            </p:nvSpPr>
            <p:spPr>
              <a:xfrm>
                <a:off x="9447480" y="6308280"/>
                <a:ext cx="278280" cy="131040"/>
              </a:xfrm>
              <a:custGeom>
                <a:avLst/>
                <a:gdLst/>
                <a:ahLst/>
                <a:cxnLst/>
                <a:rect l="l" t="t"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rgbClr val="563F25"/>
              </a:solidFill>
              <a:ln>
                <a:noFill/>
              </a:ln>
            </p:spPr>
            <p:style>
              <a:lnRef idx="0">
                <a:scrgbClr r="0" g="0" b="0"/>
              </a:lnRef>
              <a:fillRef idx="0">
                <a:scrgbClr r="0" g="0" b="0"/>
              </a:fillRef>
              <a:effectRef idx="0">
                <a:scrgbClr r="0" g="0" b="0"/>
              </a:effectRef>
              <a:fontRef idx="minor"/>
            </p:style>
          </p:sp>
          <p:sp>
            <p:nvSpPr>
              <p:cNvPr id="103" name="CustomShape 47">
                <a:extLst>
                  <a:ext uri="{FF2B5EF4-FFF2-40B4-BE49-F238E27FC236}">
                    <a16:creationId xmlns:a16="http://schemas.microsoft.com/office/drawing/2014/main" id="{3C8CE6F2-0A1B-4556-B2E8-E96ABEF327F5}"/>
                  </a:ext>
                </a:extLst>
              </p:cNvPr>
              <p:cNvSpPr/>
              <p:nvPr/>
            </p:nvSpPr>
            <p:spPr>
              <a:xfrm>
                <a:off x="9595080" y="5758920"/>
                <a:ext cx="188280" cy="54900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104" name="CustomShape 48">
                <a:extLst>
                  <a:ext uri="{FF2B5EF4-FFF2-40B4-BE49-F238E27FC236}">
                    <a16:creationId xmlns:a16="http://schemas.microsoft.com/office/drawing/2014/main" id="{771ABCE2-0D44-402A-AC11-EC6FE9E4E3E2}"/>
                  </a:ext>
                </a:extLst>
              </p:cNvPr>
              <p:cNvSpPr/>
              <p:nvPr/>
            </p:nvSpPr>
            <p:spPr>
              <a:xfrm>
                <a:off x="10017000" y="6085800"/>
                <a:ext cx="101520" cy="203040"/>
              </a:xfrm>
              <a:custGeom>
                <a:avLst/>
                <a:gdLst/>
                <a:ahLst/>
                <a:cxnLst/>
                <a:rect l="l" t="t" r="r" b="b"/>
                <a:pathLst>
                  <a:path w="69" h="130">
                    <a:moveTo>
                      <a:pt x="0" y="130"/>
                    </a:moveTo>
                    <a:lnTo>
                      <a:pt x="69" y="130"/>
                    </a:lnTo>
                    <a:lnTo>
                      <a:pt x="60" y="0"/>
                    </a:lnTo>
                    <a:lnTo>
                      <a:pt x="7" y="0"/>
                    </a:lnTo>
                    <a:lnTo>
                      <a:pt x="0" y="13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05" name="CustomShape 49">
                <a:extLst>
                  <a:ext uri="{FF2B5EF4-FFF2-40B4-BE49-F238E27FC236}">
                    <a16:creationId xmlns:a16="http://schemas.microsoft.com/office/drawing/2014/main" id="{B661B643-4E93-4695-BB19-E3EFCB3A8045}"/>
                  </a:ext>
                </a:extLst>
              </p:cNvPr>
              <p:cNvSpPr/>
              <p:nvPr/>
            </p:nvSpPr>
            <p:spPr>
              <a:xfrm>
                <a:off x="10040400" y="5916960"/>
                <a:ext cx="51120" cy="204840"/>
              </a:xfrm>
              <a:custGeom>
                <a:avLst/>
                <a:gdLst/>
                <a:ahLst/>
                <a:cxnLst/>
                <a:rect l="l" t="t" r="r" b="b"/>
                <a:pathLst>
                  <a:path w="35" h="131">
                    <a:moveTo>
                      <a:pt x="0" y="131"/>
                    </a:moveTo>
                    <a:lnTo>
                      <a:pt x="35" y="131"/>
                    </a:lnTo>
                    <a:lnTo>
                      <a:pt x="34" y="0"/>
                    </a:lnTo>
                    <a:lnTo>
                      <a:pt x="3" y="0"/>
                    </a:lnTo>
                    <a:lnTo>
                      <a:pt x="0" y="13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06" name="CustomShape 50">
                <a:extLst>
                  <a:ext uri="{FF2B5EF4-FFF2-40B4-BE49-F238E27FC236}">
                    <a16:creationId xmlns:a16="http://schemas.microsoft.com/office/drawing/2014/main" id="{BCD6218A-07E9-4684-8668-1A8AB3C5A716}"/>
                  </a:ext>
                </a:extLst>
              </p:cNvPr>
              <p:cNvSpPr/>
              <p:nvPr/>
            </p:nvSpPr>
            <p:spPr>
              <a:xfrm>
                <a:off x="10276560" y="6322320"/>
                <a:ext cx="114840" cy="12168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7" name="CustomShape 51">
                <a:extLst>
                  <a:ext uri="{FF2B5EF4-FFF2-40B4-BE49-F238E27FC236}">
                    <a16:creationId xmlns:a16="http://schemas.microsoft.com/office/drawing/2014/main" id="{DB9FBEA5-BC16-470B-992F-A17802200528}"/>
                  </a:ext>
                </a:extLst>
              </p:cNvPr>
              <p:cNvSpPr/>
              <p:nvPr/>
            </p:nvSpPr>
            <p:spPr>
              <a:xfrm>
                <a:off x="9749880" y="6319080"/>
                <a:ext cx="114840" cy="12024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8" name="CustomShape 52">
                <a:extLst>
                  <a:ext uri="{FF2B5EF4-FFF2-40B4-BE49-F238E27FC236}">
                    <a16:creationId xmlns:a16="http://schemas.microsoft.com/office/drawing/2014/main" id="{15E7BE7C-DB00-4853-8D30-AE30984023BA}"/>
                  </a:ext>
                </a:extLst>
              </p:cNvPr>
              <p:cNvSpPr/>
              <p:nvPr/>
            </p:nvSpPr>
            <p:spPr>
              <a:xfrm>
                <a:off x="9807480" y="6225120"/>
                <a:ext cx="526320" cy="85680"/>
              </a:xfrm>
              <a:custGeom>
                <a:avLst/>
                <a:gdLst/>
                <a:ahLst/>
                <a:cxnLst/>
                <a:rect l="l" t="t"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09" name="CustomShape 53">
                <a:extLst>
                  <a:ext uri="{FF2B5EF4-FFF2-40B4-BE49-F238E27FC236}">
                    <a16:creationId xmlns:a16="http://schemas.microsoft.com/office/drawing/2014/main" id="{1125329B-FC02-4485-A29A-019C3967F971}"/>
                  </a:ext>
                </a:extLst>
              </p:cNvPr>
              <p:cNvSpPr/>
              <p:nvPr/>
            </p:nvSpPr>
            <p:spPr>
              <a:xfrm>
                <a:off x="10276560" y="6311160"/>
                <a:ext cx="57240" cy="7164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110" name="CustomShape 54">
                <a:extLst>
                  <a:ext uri="{FF2B5EF4-FFF2-40B4-BE49-F238E27FC236}">
                    <a16:creationId xmlns:a16="http://schemas.microsoft.com/office/drawing/2014/main" id="{CF03002B-0C67-48C3-8BB7-C75564D9B883}"/>
                  </a:ext>
                </a:extLst>
              </p:cNvPr>
              <p:cNvSpPr/>
              <p:nvPr/>
            </p:nvSpPr>
            <p:spPr>
              <a:xfrm>
                <a:off x="9807480" y="6311160"/>
                <a:ext cx="57240" cy="6552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111" name="CustomShape 55">
                <a:extLst>
                  <a:ext uri="{FF2B5EF4-FFF2-40B4-BE49-F238E27FC236}">
                    <a16:creationId xmlns:a16="http://schemas.microsoft.com/office/drawing/2014/main" id="{ACE1277F-3239-4FF1-9C9C-36DFCDFBCF63}"/>
                  </a:ext>
                </a:extLst>
              </p:cNvPr>
              <p:cNvSpPr/>
              <p:nvPr/>
            </p:nvSpPr>
            <p:spPr>
              <a:xfrm>
                <a:off x="10081800" y="6322320"/>
                <a:ext cx="29160" cy="121680"/>
              </a:xfrm>
              <a:custGeom>
                <a:avLst/>
                <a:gdLst/>
                <a:ahLst/>
                <a:cxnLst/>
                <a:rect l="l" t="t"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12" name="CustomShape 56">
                <a:extLst>
                  <a:ext uri="{FF2B5EF4-FFF2-40B4-BE49-F238E27FC236}">
                    <a16:creationId xmlns:a16="http://schemas.microsoft.com/office/drawing/2014/main" id="{8996A25D-34D5-468E-BD37-E9697AFD5313}"/>
                  </a:ext>
                </a:extLst>
              </p:cNvPr>
              <p:cNvSpPr/>
              <p:nvPr/>
            </p:nvSpPr>
            <p:spPr>
              <a:xfrm>
                <a:off x="10024200" y="6322320"/>
                <a:ext cx="26280" cy="121680"/>
              </a:xfrm>
              <a:custGeom>
                <a:avLst/>
                <a:gdLst/>
                <a:ahLst/>
                <a:cxnLst/>
                <a:rect l="l" t="t"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13" name="CustomShape 57">
                <a:extLst>
                  <a:ext uri="{FF2B5EF4-FFF2-40B4-BE49-F238E27FC236}">
                    <a16:creationId xmlns:a16="http://schemas.microsoft.com/office/drawing/2014/main" id="{02691A33-16D9-4837-A4F1-366D1150566C}"/>
                  </a:ext>
                </a:extLst>
              </p:cNvPr>
              <p:cNvSpPr/>
              <p:nvPr/>
            </p:nvSpPr>
            <p:spPr>
              <a:xfrm>
                <a:off x="10037520" y="6236280"/>
                <a:ext cx="57240" cy="16884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114" name="CustomShape 58">
                <a:extLst>
                  <a:ext uri="{FF2B5EF4-FFF2-40B4-BE49-F238E27FC236}">
                    <a16:creationId xmlns:a16="http://schemas.microsoft.com/office/drawing/2014/main" id="{5D2F6A2D-B9C2-43D4-AD3E-A206759A3D95}"/>
                  </a:ext>
                </a:extLst>
              </p:cNvPr>
              <p:cNvSpPr/>
              <p:nvPr/>
            </p:nvSpPr>
            <p:spPr>
              <a:xfrm>
                <a:off x="9898920" y="5877720"/>
                <a:ext cx="334440" cy="46440"/>
              </a:xfrm>
              <a:custGeom>
                <a:avLst/>
                <a:gdLst/>
                <a:ahLst/>
                <a:cxnLst/>
                <a:rect l="l" t="t"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15" name="CustomShape 59">
                <a:extLst>
                  <a:ext uri="{FF2B5EF4-FFF2-40B4-BE49-F238E27FC236}">
                    <a16:creationId xmlns:a16="http://schemas.microsoft.com/office/drawing/2014/main" id="{C6C211C8-B61D-48A3-875C-722934B8B741}"/>
                  </a:ext>
                </a:extLst>
              </p:cNvPr>
              <p:cNvSpPr/>
              <p:nvPr/>
            </p:nvSpPr>
            <p:spPr>
              <a:xfrm>
                <a:off x="9747000" y="5852520"/>
                <a:ext cx="641160" cy="49680"/>
              </a:xfrm>
              <a:custGeom>
                <a:avLst/>
                <a:gdLst/>
                <a:ahLst/>
                <a:cxnLst/>
                <a:rect l="l" t="t"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p:spPr>
            <p:style>
              <a:lnRef idx="0">
                <a:scrgbClr r="0" g="0" b="0"/>
              </a:lnRef>
              <a:fillRef idx="0">
                <a:scrgbClr r="0" g="0" b="0"/>
              </a:fillRef>
              <a:effectRef idx="0">
                <a:scrgbClr r="0" g="0" b="0"/>
              </a:effectRef>
              <a:fontRef idx="minor"/>
            </p:style>
          </p:sp>
          <p:sp>
            <p:nvSpPr>
              <p:cNvPr id="116" name="CustomShape 60">
                <a:extLst>
                  <a:ext uri="{FF2B5EF4-FFF2-40B4-BE49-F238E27FC236}">
                    <a16:creationId xmlns:a16="http://schemas.microsoft.com/office/drawing/2014/main" id="{475637BE-C004-4346-A9C4-C22641ED3099}"/>
                  </a:ext>
                </a:extLst>
              </p:cNvPr>
              <p:cNvSpPr/>
              <p:nvPr/>
            </p:nvSpPr>
            <p:spPr>
              <a:xfrm>
                <a:off x="10391400" y="5105880"/>
                <a:ext cx="46800" cy="605520"/>
              </a:xfrm>
              <a:custGeom>
                <a:avLst/>
                <a:gdLst/>
                <a:ahLst/>
                <a:cxnLst/>
                <a:rect l="l" t="t"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p:spPr>
            <p:style>
              <a:lnRef idx="0">
                <a:scrgbClr r="0" g="0" b="0"/>
              </a:lnRef>
              <a:fillRef idx="0">
                <a:scrgbClr r="0" g="0" b="0"/>
              </a:fillRef>
              <a:effectRef idx="0">
                <a:scrgbClr r="0" g="0" b="0"/>
              </a:effectRef>
              <a:fontRef idx="minor"/>
            </p:style>
          </p:sp>
          <p:sp>
            <p:nvSpPr>
              <p:cNvPr id="117" name="CustomShape 61">
                <a:extLst>
                  <a:ext uri="{FF2B5EF4-FFF2-40B4-BE49-F238E27FC236}">
                    <a16:creationId xmlns:a16="http://schemas.microsoft.com/office/drawing/2014/main" id="{915BDB86-8415-40E1-BA6B-E6597A4F5D49}"/>
                  </a:ext>
                </a:extLst>
              </p:cNvPr>
              <p:cNvSpPr/>
              <p:nvPr/>
            </p:nvSpPr>
            <p:spPr>
              <a:xfrm>
                <a:off x="10139400" y="5442480"/>
                <a:ext cx="333000" cy="513000"/>
              </a:xfrm>
              <a:custGeom>
                <a:avLst/>
                <a:gdLst/>
                <a:ahLst/>
                <a:cxnLst/>
                <a:rect l="l" t="t"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18" name="CustomShape 62">
                <a:extLst>
                  <a:ext uri="{FF2B5EF4-FFF2-40B4-BE49-F238E27FC236}">
                    <a16:creationId xmlns:a16="http://schemas.microsoft.com/office/drawing/2014/main" id="{3E5FF281-C7D0-42C1-9EF9-B76F7B5C5E96}"/>
                  </a:ext>
                </a:extLst>
              </p:cNvPr>
              <p:cNvSpPr/>
              <p:nvPr/>
            </p:nvSpPr>
            <p:spPr>
              <a:xfrm>
                <a:off x="10139400" y="5949720"/>
                <a:ext cx="82080" cy="77760"/>
              </a:xfrm>
              <a:custGeom>
                <a:avLst/>
                <a:gdLst/>
                <a:ahLst/>
                <a:cxnLst/>
                <a:rect l="l" t="t"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19" name="CustomShape 63">
                <a:extLst>
                  <a:ext uri="{FF2B5EF4-FFF2-40B4-BE49-F238E27FC236}">
                    <a16:creationId xmlns:a16="http://schemas.microsoft.com/office/drawing/2014/main" id="{B9A4A28A-F613-4DC5-BB6C-16424097C0C5}"/>
                  </a:ext>
                </a:extLst>
              </p:cNvPr>
              <p:cNvSpPr/>
              <p:nvPr/>
            </p:nvSpPr>
            <p:spPr>
              <a:xfrm>
                <a:off x="10438560" y="5397120"/>
                <a:ext cx="73440" cy="88920"/>
              </a:xfrm>
              <a:custGeom>
                <a:avLst/>
                <a:gdLst/>
                <a:ahLst/>
                <a:cxnLst/>
                <a:rect l="l" t="t"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20" name="CustomShape 64">
                <a:extLst>
                  <a:ext uri="{FF2B5EF4-FFF2-40B4-BE49-F238E27FC236}">
                    <a16:creationId xmlns:a16="http://schemas.microsoft.com/office/drawing/2014/main" id="{B784C649-7E2E-4BB0-BFA1-D2C8628DDB3E}"/>
                  </a:ext>
                </a:extLst>
              </p:cNvPr>
              <p:cNvSpPr/>
              <p:nvPr/>
            </p:nvSpPr>
            <p:spPr>
              <a:xfrm>
                <a:off x="9696600" y="5636520"/>
                <a:ext cx="327240" cy="29520"/>
              </a:xfrm>
              <a:custGeom>
                <a:avLst/>
                <a:gdLst/>
                <a:ahLst/>
                <a:cxnLst/>
                <a:rect l="l" t="t" r="r" b="b"/>
                <a:pathLst>
                  <a:path w="222" h="19">
                    <a:moveTo>
                      <a:pt x="0" y="0"/>
                    </a:moveTo>
                    <a:lnTo>
                      <a:pt x="222" y="11"/>
                    </a:lnTo>
                    <a:lnTo>
                      <a:pt x="222" y="19"/>
                    </a:lnTo>
                    <a:lnTo>
                      <a:pt x="0" y="19"/>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21" name="CustomShape 65">
                <a:extLst>
                  <a:ext uri="{FF2B5EF4-FFF2-40B4-BE49-F238E27FC236}">
                    <a16:creationId xmlns:a16="http://schemas.microsoft.com/office/drawing/2014/main" id="{68E0C09F-A8B8-44CD-A2CF-FC4E7B71058F}"/>
                  </a:ext>
                </a:extLst>
              </p:cNvPr>
              <p:cNvSpPr/>
              <p:nvPr/>
            </p:nvSpPr>
            <p:spPr>
              <a:xfrm>
                <a:off x="9588960" y="5306400"/>
                <a:ext cx="113040" cy="340920"/>
              </a:xfrm>
              <a:custGeom>
                <a:avLst/>
                <a:gdLst/>
                <a:ahLst/>
                <a:cxnLst/>
                <a:rect l="l" t="t" r="r" b="b"/>
                <a:pathLst>
                  <a:path w="77" h="218">
                    <a:moveTo>
                      <a:pt x="59" y="218"/>
                    </a:moveTo>
                    <a:lnTo>
                      <a:pt x="0" y="3"/>
                    </a:lnTo>
                    <a:lnTo>
                      <a:pt x="7" y="0"/>
                    </a:lnTo>
                    <a:lnTo>
                      <a:pt x="77" y="213"/>
                    </a:lnTo>
                    <a:lnTo>
                      <a:pt x="59" y="218"/>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22" name="CustomShape 66">
                <a:extLst>
                  <a:ext uri="{FF2B5EF4-FFF2-40B4-BE49-F238E27FC236}">
                    <a16:creationId xmlns:a16="http://schemas.microsoft.com/office/drawing/2014/main" id="{46A7C834-ADA6-4BDB-ADB1-07EAA5F6655A}"/>
                  </a:ext>
                </a:extLst>
              </p:cNvPr>
              <p:cNvSpPr/>
              <p:nvPr/>
            </p:nvSpPr>
            <p:spPr>
              <a:xfrm>
                <a:off x="9676080" y="5622480"/>
                <a:ext cx="41040" cy="435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 name="CustomShape 67">
                <a:extLst>
                  <a:ext uri="{FF2B5EF4-FFF2-40B4-BE49-F238E27FC236}">
                    <a16:creationId xmlns:a16="http://schemas.microsoft.com/office/drawing/2014/main" id="{D13D498E-7A8A-444F-AE7B-7D82A7C843E0}"/>
                  </a:ext>
                </a:extLst>
              </p:cNvPr>
              <p:cNvSpPr/>
              <p:nvPr/>
            </p:nvSpPr>
            <p:spPr>
              <a:xfrm>
                <a:off x="10209960" y="5187600"/>
                <a:ext cx="110160" cy="478440"/>
              </a:xfrm>
              <a:custGeom>
                <a:avLst/>
                <a:gdLst/>
                <a:ahLst/>
                <a:cxnLst/>
                <a:rect l="l" t="t"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124" name="CustomShape 68">
                <a:extLst>
                  <a:ext uri="{FF2B5EF4-FFF2-40B4-BE49-F238E27FC236}">
                    <a16:creationId xmlns:a16="http://schemas.microsoft.com/office/drawing/2014/main" id="{B8A90570-C369-44EE-ACF7-DBA2D42E5773}"/>
                  </a:ext>
                </a:extLst>
              </p:cNvPr>
              <p:cNvSpPr/>
              <p:nvPr/>
            </p:nvSpPr>
            <p:spPr>
              <a:xfrm>
                <a:off x="9898920" y="5550480"/>
                <a:ext cx="421560" cy="115560"/>
              </a:xfrm>
              <a:custGeom>
                <a:avLst/>
                <a:gdLst/>
                <a:ahLst/>
                <a:cxnLst/>
                <a:rect l="l" t="t"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125" name="CustomShape 69">
                <a:extLst>
                  <a:ext uri="{FF2B5EF4-FFF2-40B4-BE49-F238E27FC236}">
                    <a16:creationId xmlns:a16="http://schemas.microsoft.com/office/drawing/2014/main" id="{7EDDB550-12CA-428F-8FB4-AB1A92257F81}"/>
                  </a:ext>
                </a:extLst>
              </p:cNvPr>
              <p:cNvSpPr/>
              <p:nvPr/>
            </p:nvSpPr>
            <p:spPr>
              <a:xfrm>
                <a:off x="9848520" y="5550480"/>
                <a:ext cx="217800" cy="115560"/>
              </a:xfrm>
              <a:custGeom>
                <a:avLst/>
                <a:gdLst/>
                <a:ahLst/>
                <a:cxnLst/>
                <a:rect l="l" t="t"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126" name="CustomShape 70">
                <a:extLst>
                  <a:ext uri="{FF2B5EF4-FFF2-40B4-BE49-F238E27FC236}">
                    <a16:creationId xmlns:a16="http://schemas.microsoft.com/office/drawing/2014/main" id="{91B2DBB5-33CE-4303-AA26-4DF997F7BBD0}"/>
                  </a:ext>
                </a:extLst>
              </p:cNvPr>
              <p:cNvSpPr/>
              <p:nvPr/>
            </p:nvSpPr>
            <p:spPr>
              <a:xfrm>
                <a:off x="10208520" y="5181120"/>
                <a:ext cx="135360" cy="226440"/>
              </a:xfrm>
              <a:prstGeom prst="rect">
                <a:avLst/>
              </a:prstGeom>
              <a:solidFill>
                <a:srgbClr val="333333"/>
              </a:solidFill>
              <a:ln>
                <a:noFill/>
              </a:ln>
            </p:spPr>
            <p:style>
              <a:lnRef idx="0">
                <a:scrgbClr r="0" g="0" b="0"/>
              </a:lnRef>
              <a:fillRef idx="0">
                <a:scrgbClr r="0" g="0" b="0"/>
              </a:fillRef>
              <a:effectRef idx="0">
                <a:scrgbClr r="0" g="0" b="0"/>
              </a:effectRef>
              <a:fontRef idx="minor"/>
            </p:style>
          </p:sp>
        </p:grpSp>
        <p:grpSp>
          <p:nvGrpSpPr>
            <p:cNvPr id="8" name="Group 71">
              <a:extLst>
                <a:ext uri="{FF2B5EF4-FFF2-40B4-BE49-F238E27FC236}">
                  <a16:creationId xmlns:a16="http://schemas.microsoft.com/office/drawing/2014/main" id="{A8C7E417-EE95-492A-B3AD-08031A00F4BB}"/>
                </a:ext>
              </a:extLst>
            </p:cNvPr>
            <p:cNvGrpSpPr/>
            <p:nvPr/>
          </p:nvGrpSpPr>
          <p:grpSpPr>
            <a:xfrm>
              <a:off x="10164672" y="3780000"/>
              <a:ext cx="1256400" cy="2256120"/>
              <a:chOff x="10656000" y="3780000"/>
              <a:chExt cx="1256400" cy="2256120"/>
            </a:xfrm>
          </p:grpSpPr>
          <p:grpSp>
            <p:nvGrpSpPr>
              <p:cNvPr id="71" name="Group 72">
                <a:extLst>
                  <a:ext uri="{FF2B5EF4-FFF2-40B4-BE49-F238E27FC236}">
                    <a16:creationId xmlns:a16="http://schemas.microsoft.com/office/drawing/2014/main" id="{13D1D8B2-D38F-48B6-A9CF-04A5BA7D2E83}"/>
                  </a:ext>
                </a:extLst>
              </p:cNvPr>
              <p:cNvGrpSpPr/>
              <p:nvPr/>
            </p:nvGrpSpPr>
            <p:grpSpPr>
              <a:xfrm>
                <a:off x="10656000" y="3780000"/>
                <a:ext cx="1256400" cy="2256120"/>
                <a:chOff x="10656000" y="3780000"/>
                <a:chExt cx="1256400" cy="2256120"/>
              </a:xfrm>
            </p:grpSpPr>
            <p:grpSp>
              <p:nvGrpSpPr>
                <p:cNvPr id="73" name="Group 73">
                  <a:extLst>
                    <a:ext uri="{FF2B5EF4-FFF2-40B4-BE49-F238E27FC236}">
                      <a16:creationId xmlns:a16="http://schemas.microsoft.com/office/drawing/2014/main" id="{A17326D4-5D18-4226-A102-A86665523F7F}"/>
                    </a:ext>
                  </a:extLst>
                </p:cNvPr>
                <p:cNvGrpSpPr/>
                <p:nvPr/>
              </p:nvGrpSpPr>
              <p:grpSpPr>
                <a:xfrm>
                  <a:off x="10656000" y="3780000"/>
                  <a:ext cx="1256400" cy="2256120"/>
                  <a:chOff x="10656000" y="3780000"/>
                  <a:chExt cx="1256400" cy="2256120"/>
                </a:xfrm>
              </p:grpSpPr>
              <p:sp>
                <p:nvSpPr>
                  <p:cNvPr id="78" name="CustomShape 74">
                    <a:extLst>
                      <a:ext uri="{FF2B5EF4-FFF2-40B4-BE49-F238E27FC236}">
                        <a16:creationId xmlns:a16="http://schemas.microsoft.com/office/drawing/2014/main" id="{C00ACC4F-808D-401F-83CF-A97C6B4DBCC3}"/>
                      </a:ext>
                    </a:extLst>
                  </p:cNvPr>
                  <p:cNvSpPr/>
                  <p:nvPr/>
                </p:nvSpPr>
                <p:spPr>
                  <a:xfrm>
                    <a:off x="10656000" y="3780000"/>
                    <a:ext cx="1256400" cy="2252880"/>
                  </a:xfrm>
                  <a:prstGeom prst="rect">
                    <a:avLst/>
                  </a:prstGeom>
                  <a:noFill/>
                  <a:ln>
                    <a:noFill/>
                  </a:ln>
                </p:spPr>
                <p:style>
                  <a:lnRef idx="0">
                    <a:scrgbClr r="0" g="0" b="0"/>
                  </a:lnRef>
                  <a:fillRef idx="0">
                    <a:scrgbClr r="0" g="0" b="0"/>
                  </a:fillRef>
                  <a:effectRef idx="0">
                    <a:scrgbClr r="0" g="0" b="0"/>
                  </a:effectRef>
                  <a:fontRef idx="minor"/>
                </p:style>
              </p:sp>
              <p:sp>
                <p:nvSpPr>
                  <p:cNvPr id="79" name="CustomShape 75">
                    <a:extLst>
                      <a:ext uri="{FF2B5EF4-FFF2-40B4-BE49-F238E27FC236}">
                        <a16:creationId xmlns:a16="http://schemas.microsoft.com/office/drawing/2014/main" id="{DE31FFBD-B431-410B-9285-5314DC9EDFF4}"/>
                      </a:ext>
                    </a:extLst>
                  </p:cNvPr>
                  <p:cNvSpPr/>
                  <p:nvPr/>
                </p:nvSpPr>
                <p:spPr>
                  <a:xfrm>
                    <a:off x="10825920" y="4002840"/>
                    <a:ext cx="374760" cy="77400"/>
                  </a:xfrm>
                  <a:custGeom>
                    <a:avLst/>
                    <a:gdLst/>
                    <a:ahLst/>
                    <a:cxnLst/>
                    <a:rect l="l" t="t" r="r" b="b"/>
                    <a:pathLst>
                      <a:path w="146" h="30">
                        <a:moveTo>
                          <a:pt x="0" y="23"/>
                        </a:moveTo>
                        <a:cubicBezTo>
                          <a:pt x="0" y="27"/>
                          <a:pt x="3" y="30"/>
                          <a:pt x="7" y="30"/>
                        </a:cubicBezTo>
                        <a:cubicBezTo>
                          <a:pt x="139" y="30"/>
                          <a:pt x="139" y="30"/>
                          <a:pt x="139" y="30"/>
                        </a:cubicBezTo>
                        <a:cubicBezTo>
                          <a:pt x="143" y="30"/>
                          <a:pt x="146" y="27"/>
                          <a:pt x="146" y="23"/>
                        </a:cubicBezTo>
                        <a:cubicBezTo>
                          <a:pt x="146" y="7"/>
                          <a:pt x="146" y="7"/>
                          <a:pt x="146" y="7"/>
                        </a:cubicBezTo>
                        <a:cubicBezTo>
                          <a:pt x="146" y="3"/>
                          <a:pt x="143" y="0"/>
                          <a:pt x="139" y="0"/>
                        </a:cubicBezTo>
                        <a:cubicBezTo>
                          <a:pt x="7" y="0"/>
                          <a:pt x="7" y="0"/>
                          <a:pt x="7" y="0"/>
                        </a:cubicBezTo>
                        <a:cubicBezTo>
                          <a:pt x="3" y="0"/>
                          <a:pt x="0" y="3"/>
                          <a:pt x="0" y="7"/>
                        </a:cubicBezTo>
                        <a:lnTo>
                          <a:pt x="0" y="23"/>
                        </a:lnTo>
                        <a:close/>
                      </a:path>
                    </a:pathLst>
                  </a:custGeom>
                  <a:solidFill>
                    <a:srgbClr val="493726"/>
                  </a:solidFill>
                  <a:ln>
                    <a:noFill/>
                  </a:ln>
                </p:spPr>
                <p:style>
                  <a:lnRef idx="0">
                    <a:scrgbClr r="0" g="0" b="0"/>
                  </a:lnRef>
                  <a:fillRef idx="0">
                    <a:scrgbClr r="0" g="0" b="0"/>
                  </a:fillRef>
                  <a:effectRef idx="0">
                    <a:scrgbClr r="0" g="0" b="0"/>
                  </a:effectRef>
                  <a:fontRef idx="minor"/>
                </p:style>
              </p:sp>
              <p:sp>
                <p:nvSpPr>
                  <p:cNvPr id="80" name="CustomShape 76">
                    <a:extLst>
                      <a:ext uri="{FF2B5EF4-FFF2-40B4-BE49-F238E27FC236}">
                        <a16:creationId xmlns:a16="http://schemas.microsoft.com/office/drawing/2014/main" id="{5505122B-B159-4C53-9B7D-D911D47C16DF}"/>
                      </a:ext>
                    </a:extLst>
                  </p:cNvPr>
                  <p:cNvSpPr/>
                  <p:nvPr/>
                </p:nvSpPr>
                <p:spPr>
                  <a:xfrm>
                    <a:off x="10807200" y="5030280"/>
                    <a:ext cx="412200" cy="891720"/>
                  </a:xfrm>
                  <a:custGeom>
                    <a:avLst/>
                    <a:gdLst/>
                    <a:ahLst/>
                    <a:cxnLst/>
                    <a:rect l="l" t="t" r="r" b="b"/>
                    <a:pathLst>
                      <a:path w="265" h="573">
                        <a:moveTo>
                          <a:pt x="0" y="0"/>
                        </a:moveTo>
                        <a:lnTo>
                          <a:pt x="0" y="0"/>
                        </a:lnTo>
                        <a:lnTo>
                          <a:pt x="68" y="0"/>
                        </a:lnTo>
                        <a:lnTo>
                          <a:pt x="197" y="0"/>
                        </a:lnTo>
                        <a:lnTo>
                          <a:pt x="265" y="0"/>
                        </a:lnTo>
                        <a:lnTo>
                          <a:pt x="265" y="88"/>
                        </a:lnTo>
                        <a:lnTo>
                          <a:pt x="265" y="573"/>
                        </a:lnTo>
                        <a:lnTo>
                          <a:pt x="197" y="573"/>
                        </a:lnTo>
                        <a:lnTo>
                          <a:pt x="197" y="88"/>
                        </a:lnTo>
                        <a:lnTo>
                          <a:pt x="68" y="88"/>
                        </a:lnTo>
                        <a:lnTo>
                          <a:pt x="68" y="573"/>
                        </a:lnTo>
                        <a:lnTo>
                          <a:pt x="0" y="573"/>
                        </a:lnTo>
                        <a:lnTo>
                          <a:pt x="0" y="88"/>
                        </a:lnTo>
                        <a:lnTo>
                          <a:pt x="0" y="88"/>
                        </a:lnTo>
                        <a:lnTo>
                          <a:pt x="0" y="0"/>
                        </a:lnTo>
                        <a:close/>
                      </a:path>
                    </a:pathLst>
                  </a:custGeom>
                  <a:solidFill>
                    <a:srgbClr val="00188F"/>
                  </a:solidFill>
                  <a:ln>
                    <a:noFill/>
                  </a:ln>
                </p:spPr>
                <p:style>
                  <a:lnRef idx="0">
                    <a:scrgbClr r="0" g="0" b="0"/>
                  </a:lnRef>
                  <a:fillRef idx="0">
                    <a:scrgbClr r="0" g="0" b="0"/>
                  </a:fillRef>
                  <a:effectRef idx="0">
                    <a:scrgbClr r="0" g="0" b="0"/>
                  </a:effectRef>
                  <a:fontRef idx="minor"/>
                </p:style>
              </p:sp>
              <p:sp>
                <p:nvSpPr>
                  <p:cNvPr id="81" name="CustomShape 77">
                    <a:extLst>
                      <a:ext uri="{FF2B5EF4-FFF2-40B4-BE49-F238E27FC236}">
                        <a16:creationId xmlns:a16="http://schemas.microsoft.com/office/drawing/2014/main" id="{C72D01D8-72A5-4372-89BC-94C17639BBA2}"/>
                      </a:ext>
                    </a:extLst>
                  </p:cNvPr>
                  <p:cNvSpPr/>
                  <p:nvPr/>
                </p:nvSpPr>
                <p:spPr>
                  <a:xfrm>
                    <a:off x="10807200" y="5907240"/>
                    <a:ext cx="247320" cy="128880"/>
                  </a:xfrm>
                  <a:custGeom>
                    <a:avLst/>
                    <a:gdLst/>
                    <a:ahLst/>
                    <a:cxnLst/>
                    <a:rect l="l" t="t"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82" name="CustomShape 78">
                    <a:extLst>
                      <a:ext uri="{FF2B5EF4-FFF2-40B4-BE49-F238E27FC236}">
                        <a16:creationId xmlns:a16="http://schemas.microsoft.com/office/drawing/2014/main" id="{CAE3188C-2228-43B1-B874-3641B90ACBBF}"/>
                      </a:ext>
                    </a:extLst>
                  </p:cNvPr>
                  <p:cNvSpPr/>
                  <p:nvPr/>
                </p:nvSpPr>
                <p:spPr>
                  <a:xfrm>
                    <a:off x="11113920" y="5907240"/>
                    <a:ext cx="245520" cy="128880"/>
                  </a:xfrm>
                  <a:custGeom>
                    <a:avLst/>
                    <a:gdLst/>
                    <a:ahLst/>
                    <a:cxnLst/>
                    <a:rect l="l" t="t"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83" name="CustomShape 79">
                    <a:extLst>
                      <a:ext uri="{FF2B5EF4-FFF2-40B4-BE49-F238E27FC236}">
                        <a16:creationId xmlns:a16="http://schemas.microsoft.com/office/drawing/2014/main" id="{77333282-CC0D-4449-A703-14797A86BCD8}"/>
                      </a:ext>
                    </a:extLst>
                  </p:cNvPr>
                  <p:cNvSpPr/>
                  <p:nvPr/>
                </p:nvSpPr>
                <p:spPr>
                  <a:xfrm>
                    <a:off x="10656000" y="4292280"/>
                    <a:ext cx="714240" cy="737640"/>
                  </a:xfrm>
                  <a:custGeom>
                    <a:avLst/>
                    <a:gdLst/>
                    <a:ahLst/>
                    <a:cxnLst/>
                    <a:rect l="l" t="t" r="r" b="b"/>
                    <a:pathLst>
                      <a:path w="278" h="288">
                        <a:moveTo>
                          <a:pt x="59" y="0"/>
                        </a:moveTo>
                        <a:cubicBezTo>
                          <a:pt x="219" y="0"/>
                          <a:pt x="219" y="0"/>
                          <a:pt x="219" y="0"/>
                        </a:cubicBezTo>
                        <a:cubicBezTo>
                          <a:pt x="252" y="0"/>
                          <a:pt x="278" y="27"/>
                          <a:pt x="278" y="59"/>
                        </a:cubicBezTo>
                        <a:cubicBezTo>
                          <a:pt x="278" y="109"/>
                          <a:pt x="278" y="109"/>
                          <a:pt x="278" y="109"/>
                        </a:cubicBezTo>
                        <a:cubicBezTo>
                          <a:pt x="219" y="109"/>
                          <a:pt x="219" y="109"/>
                          <a:pt x="219" y="109"/>
                        </a:cubicBezTo>
                        <a:cubicBezTo>
                          <a:pt x="219" y="288"/>
                          <a:pt x="219" y="288"/>
                          <a:pt x="219"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6" y="0"/>
                          <a:pt x="59" y="0"/>
                        </a:cubicBezTo>
                        <a:close/>
                      </a:path>
                    </a:pathLst>
                  </a:custGeom>
                  <a:solidFill>
                    <a:srgbClr val="FFCCFF"/>
                  </a:solidFill>
                  <a:ln>
                    <a:noFill/>
                  </a:ln>
                </p:spPr>
                <p:style>
                  <a:lnRef idx="0">
                    <a:scrgbClr r="0" g="0" b="0"/>
                  </a:lnRef>
                  <a:fillRef idx="0">
                    <a:scrgbClr r="0" g="0" b="0"/>
                  </a:fillRef>
                  <a:effectRef idx="0">
                    <a:scrgbClr r="0" g="0" b="0"/>
                  </a:effectRef>
                  <a:fontRef idx="minor"/>
                </p:style>
              </p:sp>
              <p:sp>
                <p:nvSpPr>
                  <p:cNvPr id="84" name="CustomShape 80">
                    <a:extLst>
                      <a:ext uri="{FF2B5EF4-FFF2-40B4-BE49-F238E27FC236}">
                        <a16:creationId xmlns:a16="http://schemas.microsoft.com/office/drawing/2014/main" id="{A212C79D-6F7D-465E-AA0E-E98AE6F95E9F}"/>
                      </a:ext>
                    </a:extLst>
                  </p:cNvPr>
                  <p:cNvSpPr/>
                  <p:nvPr/>
                </p:nvSpPr>
                <p:spPr>
                  <a:xfrm>
                    <a:off x="10663920" y="5055480"/>
                    <a:ext cx="111600" cy="294120"/>
                  </a:xfrm>
                  <a:custGeom>
                    <a:avLst/>
                    <a:gdLst/>
                    <a:ahLst/>
                    <a:cxnLst/>
                    <a:rect l="l" t="t" r="r" b="b"/>
                    <a:pathLst>
                      <a:path w="44" h="87">
                        <a:moveTo>
                          <a:pt x="44" y="0"/>
                        </a:moveTo>
                        <a:cubicBezTo>
                          <a:pt x="44" y="87"/>
                          <a:pt x="44" y="87"/>
                          <a:pt x="44" y="87"/>
                        </a:cubicBezTo>
                        <a:cubicBezTo>
                          <a:pt x="20" y="87"/>
                          <a:pt x="0" y="67"/>
                          <a:pt x="0" y="43"/>
                        </a:cubicBezTo>
                        <a:cubicBezTo>
                          <a:pt x="0" y="19"/>
                          <a:pt x="20" y="0"/>
                          <a:pt x="44" y="0"/>
                        </a:cubicBezTo>
                        <a:close/>
                      </a:path>
                    </a:pathLst>
                  </a:custGeom>
                  <a:solidFill>
                    <a:srgbClr val="6D563D"/>
                  </a:solidFill>
                  <a:ln>
                    <a:noFill/>
                  </a:ln>
                </p:spPr>
                <p:style>
                  <a:lnRef idx="0">
                    <a:scrgbClr r="0" g="0" b="0"/>
                  </a:lnRef>
                  <a:fillRef idx="0">
                    <a:scrgbClr r="0" g="0" b="0"/>
                  </a:fillRef>
                  <a:effectRef idx="0">
                    <a:scrgbClr r="0" g="0" b="0"/>
                  </a:effectRef>
                  <a:fontRef idx="minor"/>
                </p:style>
              </p:sp>
              <p:sp>
                <p:nvSpPr>
                  <p:cNvPr id="85" name="CustomShape 81">
                    <a:extLst>
                      <a:ext uri="{FF2B5EF4-FFF2-40B4-BE49-F238E27FC236}">
                        <a16:creationId xmlns:a16="http://schemas.microsoft.com/office/drawing/2014/main" id="{A077607A-B091-4274-8391-0B50C7681B60}"/>
                      </a:ext>
                    </a:extLst>
                  </p:cNvPr>
                  <p:cNvSpPr/>
                  <p:nvPr/>
                </p:nvSpPr>
                <p:spPr>
                  <a:xfrm>
                    <a:off x="11260080" y="4564800"/>
                    <a:ext cx="253440" cy="378000"/>
                  </a:xfrm>
                  <a:custGeom>
                    <a:avLst/>
                    <a:gdLst/>
                    <a:ahLst/>
                    <a:cxnLst/>
                    <a:rect l="l" t="t" r="r" b="b"/>
                    <a:pathLst>
                      <a:path w="99" h="148">
                        <a:moveTo>
                          <a:pt x="37" y="148"/>
                        </a:moveTo>
                        <a:cubicBezTo>
                          <a:pt x="99" y="148"/>
                          <a:pt x="99" y="148"/>
                          <a:pt x="99" y="148"/>
                        </a:cubicBezTo>
                        <a:cubicBezTo>
                          <a:pt x="99" y="105"/>
                          <a:pt x="99" y="105"/>
                          <a:pt x="99" y="105"/>
                        </a:cubicBezTo>
                        <a:cubicBezTo>
                          <a:pt x="43" y="105"/>
                          <a:pt x="43" y="105"/>
                          <a:pt x="43" y="105"/>
                        </a:cubicBezTo>
                        <a:cubicBezTo>
                          <a:pt x="43" y="0"/>
                          <a:pt x="43" y="0"/>
                          <a:pt x="43" y="0"/>
                        </a:cubicBezTo>
                        <a:cubicBezTo>
                          <a:pt x="0" y="0"/>
                          <a:pt x="0" y="0"/>
                          <a:pt x="0" y="0"/>
                        </a:cubicBezTo>
                        <a:cubicBezTo>
                          <a:pt x="0" y="111"/>
                          <a:pt x="0" y="111"/>
                          <a:pt x="0" y="111"/>
                        </a:cubicBezTo>
                        <a:cubicBezTo>
                          <a:pt x="0" y="131"/>
                          <a:pt x="17" y="148"/>
                          <a:pt x="37" y="148"/>
                        </a:cubicBezTo>
                        <a:close/>
                      </a:path>
                    </a:pathLst>
                  </a:custGeom>
                  <a:solidFill>
                    <a:srgbClr val="FFCCFF"/>
                  </a:solidFill>
                  <a:ln>
                    <a:noFill/>
                  </a:ln>
                </p:spPr>
                <p:style>
                  <a:lnRef idx="0">
                    <a:scrgbClr r="0" g="0" b="0"/>
                  </a:lnRef>
                  <a:fillRef idx="0">
                    <a:scrgbClr r="0" g="0" b="0"/>
                  </a:fillRef>
                  <a:effectRef idx="0">
                    <a:scrgbClr r="0" g="0" b="0"/>
                  </a:effectRef>
                  <a:fontRef idx="minor"/>
                </p:style>
              </p:sp>
              <p:sp>
                <p:nvSpPr>
                  <p:cNvPr id="86" name="CustomShape 82">
                    <a:extLst>
                      <a:ext uri="{FF2B5EF4-FFF2-40B4-BE49-F238E27FC236}">
                        <a16:creationId xmlns:a16="http://schemas.microsoft.com/office/drawing/2014/main" id="{59B43B0B-7F66-4664-A357-E9FE8A915583}"/>
                      </a:ext>
                    </a:extLst>
                  </p:cNvPr>
                  <p:cNvSpPr/>
                  <p:nvPr/>
                </p:nvSpPr>
                <p:spPr>
                  <a:xfrm>
                    <a:off x="10656000" y="4564800"/>
                    <a:ext cx="130320" cy="611640"/>
                  </a:xfrm>
                  <a:prstGeom prst="rect">
                    <a:avLst/>
                  </a:prstGeom>
                  <a:solidFill>
                    <a:srgbClr val="FFCCFF"/>
                  </a:solidFill>
                  <a:ln>
                    <a:noFill/>
                  </a:ln>
                </p:spPr>
                <p:style>
                  <a:lnRef idx="0">
                    <a:scrgbClr r="0" g="0" b="0"/>
                  </a:lnRef>
                  <a:fillRef idx="0">
                    <a:scrgbClr r="0" g="0" b="0"/>
                  </a:fillRef>
                  <a:effectRef idx="0">
                    <a:scrgbClr r="0" g="0" b="0"/>
                  </a:effectRef>
                  <a:fontRef idx="minor"/>
                </p:style>
              </p:sp>
              <p:sp>
                <p:nvSpPr>
                  <p:cNvPr id="87" name="CustomShape 83">
                    <a:extLst>
                      <a:ext uri="{FF2B5EF4-FFF2-40B4-BE49-F238E27FC236}">
                        <a16:creationId xmlns:a16="http://schemas.microsoft.com/office/drawing/2014/main" id="{F45EED9C-3608-4F0C-B925-E6ACF8674D72}"/>
                      </a:ext>
                    </a:extLst>
                  </p:cNvPr>
                  <p:cNvSpPr/>
                  <p:nvPr/>
                </p:nvSpPr>
                <p:spPr>
                  <a:xfrm>
                    <a:off x="11380320" y="4838760"/>
                    <a:ext cx="223920" cy="111600"/>
                  </a:xfrm>
                  <a:custGeom>
                    <a:avLst/>
                    <a:gdLst/>
                    <a:ahLst/>
                    <a:cxnLst/>
                    <a:rect l="l" t="t" r="r" b="b"/>
                    <a:pathLst>
                      <a:path w="87" h="44">
                        <a:moveTo>
                          <a:pt x="0" y="0"/>
                        </a:moveTo>
                        <a:cubicBezTo>
                          <a:pt x="87" y="0"/>
                          <a:pt x="87" y="0"/>
                          <a:pt x="87" y="0"/>
                        </a:cubicBezTo>
                        <a:cubicBezTo>
                          <a:pt x="87" y="24"/>
                          <a:pt x="68" y="44"/>
                          <a:pt x="44" y="44"/>
                        </a:cubicBezTo>
                        <a:cubicBezTo>
                          <a:pt x="19" y="44"/>
                          <a:pt x="0" y="24"/>
                          <a:pt x="0" y="0"/>
                        </a:cubicBezTo>
                        <a:close/>
                      </a:path>
                    </a:pathLst>
                  </a:custGeom>
                  <a:solidFill>
                    <a:srgbClr val="6D563D"/>
                  </a:solidFill>
                  <a:ln>
                    <a:noFill/>
                  </a:ln>
                </p:spPr>
                <p:style>
                  <a:lnRef idx="0">
                    <a:scrgbClr r="0" g="0" b="0"/>
                  </a:lnRef>
                  <a:fillRef idx="0">
                    <a:scrgbClr r="0" g="0" b="0"/>
                  </a:fillRef>
                  <a:effectRef idx="0">
                    <a:scrgbClr r="0" g="0" b="0"/>
                  </a:effectRef>
                  <a:fontRef idx="minor"/>
                </p:style>
              </p:sp>
              <p:sp>
                <p:nvSpPr>
                  <p:cNvPr id="88" name="CustomShape 84">
                    <a:extLst>
                      <a:ext uri="{FF2B5EF4-FFF2-40B4-BE49-F238E27FC236}">
                        <a16:creationId xmlns:a16="http://schemas.microsoft.com/office/drawing/2014/main" id="{B1162CB6-7779-48AD-811B-E1889911076A}"/>
                      </a:ext>
                    </a:extLst>
                  </p:cNvPr>
                  <p:cNvSpPr/>
                  <p:nvPr/>
                </p:nvSpPr>
                <p:spPr>
                  <a:xfrm>
                    <a:off x="11288160" y="4787640"/>
                    <a:ext cx="490320" cy="51120"/>
                  </a:xfrm>
                  <a:prstGeom prst="rect">
                    <a:avLst/>
                  </a:prstGeom>
                  <a:solidFill>
                    <a:srgbClr val="505050"/>
                  </a:solidFill>
                  <a:ln>
                    <a:noFill/>
                  </a:ln>
                </p:spPr>
                <p:style>
                  <a:lnRef idx="0">
                    <a:scrgbClr r="0" g="0" b="0"/>
                  </a:lnRef>
                  <a:fillRef idx="0">
                    <a:scrgbClr r="0" g="0" b="0"/>
                  </a:fillRef>
                  <a:effectRef idx="0">
                    <a:scrgbClr r="0" g="0" b="0"/>
                  </a:effectRef>
                  <a:fontRef idx="minor"/>
                </p:style>
              </p:sp>
              <p:sp>
                <p:nvSpPr>
                  <p:cNvPr id="89" name="CustomShape 85">
                    <a:extLst>
                      <a:ext uri="{FF2B5EF4-FFF2-40B4-BE49-F238E27FC236}">
                        <a16:creationId xmlns:a16="http://schemas.microsoft.com/office/drawing/2014/main" id="{120334F7-761D-4BF9-937B-D5AFC0086FB7}"/>
                      </a:ext>
                    </a:extLst>
                  </p:cNvPr>
                  <p:cNvSpPr/>
                  <p:nvPr/>
                </p:nvSpPr>
                <p:spPr>
                  <a:xfrm>
                    <a:off x="11401920" y="4541400"/>
                    <a:ext cx="510480" cy="245520"/>
                  </a:xfrm>
                  <a:custGeom>
                    <a:avLst/>
                    <a:gdLst/>
                    <a:ahLst/>
                    <a:cxnLst/>
                    <a:rect l="l" t="t" r="r" b="b"/>
                    <a:pathLst>
                      <a:path w="328" h="158">
                        <a:moveTo>
                          <a:pt x="85" y="0"/>
                        </a:moveTo>
                        <a:lnTo>
                          <a:pt x="328" y="0"/>
                        </a:lnTo>
                        <a:lnTo>
                          <a:pt x="242" y="158"/>
                        </a:lnTo>
                        <a:lnTo>
                          <a:pt x="0" y="158"/>
                        </a:lnTo>
                        <a:lnTo>
                          <a:pt x="85" y="0"/>
                        </a:lnTo>
                        <a:close/>
                      </a:path>
                    </a:pathLst>
                  </a:custGeom>
                  <a:solidFill>
                    <a:schemeClr val="bg1">
                      <a:lumMod val="50000"/>
                    </a:schemeClr>
                  </a:solidFill>
                  <a:ln>
                    <a:noFill/>
                  </a:ln>
                </p:spPr>
                <p:style>
                  <a:lnRef idx="0">
                    <a:scrgbClr r="0" g="0" b="0"/>
                  </a:lnRef>
                  <a:fillRef idx="0">
                    <a:scrgbClr r="0" g="0" b="0"/>
                  </a:fillRef>
                  <a:effectRef idx="0">
                    <a:scrgbClr r="0" g="0" b="0"/>
                  </a:effectRef>
                  <a:fontRef idx="minor"/>
                </p:style>
              </p:sp>
              <p:sp>
                <p:nvSpPr>
                  <p:cNvPr id="90" name="CustomShape 86">
                    <a:extLst>
                      <a:ext uri="{FF2B5EF4-FFF2-40B4-BE49-F238E27FC236}">
                        <a16:creationId xmlns:a16="http://schemas.microsoft.com/office/drawing/2014/main" id="{FAAC4AEE-940F-41E3-A828-F3371831771A}"/>
                      </a:ext>
                    </a:extLst>
                  </p:cNvPr>
                  <p:cNvSpPr/>
                  <p:nvPr/>
                </p:nvSpPr>
                <p:spPr>
                  <a:xfrm>
                    <a:off x="11288160" y="4787640"/>
                    <a:ext cx="113400" cy="52560"/>
                  </a:xfrm>
                  <a:prstGeom prst="rect">
                    <a:avLst/>
                  </a:prstGeom>
                  <a:solidFill>
                    <a:srgbClr val="969696"/>
                  </a:solidFill>
                  <a:ln>
                    <a:noFill/>
                  </a:ln>
                </p:spPr>
                <p:style>
                  <a:lnRef idx="0">
                    <a:scrgbClr r="0" g="0" b="0"/>
                  </a:lnRef>
                  <a:fillRef idx="0">
                    <a:scrgbClr r="0" g="0" b="0"/>
                  </a:fillRef>
                  <a:effectRef idx="0">
                    <a:scrgbClr r="0" g="0" b="0"/>
                  </a:effectRef>
                  <a:fontRef idx="minor"/>
                </p:style>
              </p:sp>
              <p:sp>
                <p:nvSpPr>
                  <p:cNvPr id="91" name="CustomShape 87">
                    <a:extLst>
                      <a:ext uri="{FF2B5EF4-FFF2-40B4-BE49-F238E27FC236}">
                        <a16:creationId xmlns:a16="http://schemas.microsoft.com/office/drawing/2014/main" id="{80DBF0E2-BA9C-4199-B0EF-DDF495BC3469}"/>
                      </a:ext>
                    </a:extLst>
                  </p:cNvPr>
                  <p:cNvSpPr/>
                  <p:nvPr/>
                </p:nvSpPr>
                <p:spPr>
                  <a:xfrm>
                    <a:off x="10947240" y="4141440"/>
                    <a:ext cx="130320" cy="214560"/>
                  </a:xfrm>
                  <a:custGeom>
                    <a:avLst/>
                    <a:gdLst/>
                    <a:ahLst/>
                    <a:cxnLst/>
                    <a:rect l="l" t="t" r="r" b="b"/>
                    <a:pathLst>
                      <a:path w="84" h="138">
                        <a:moveTo>
                          <a:pt x="42" y="138"/>
                        </a:moveTo>
                        <a:lnTo>
                          <a:pt x="84" y="97"/>
                        </a:lnTo>
                        <a:lnTo>
                          <a:pt x="84" y="0"/>
                        </a:lnTo>
                        <a:lnTo>
                          <a:pt x="0" y="0"/>
                        </a:lnTo>
                        <a:lnTo>
                          <a:pt x="0" y="97"/>
                        </a:lnTo>
                        <a:lnTo>
                          <a:pt x="42" y="138"/>
                        </a:lnTo>
                        <a:close/>
                      </a:path>
                    </a:pathLst>
                  </a:custGeom>
                  <a:solidFill>
                    <a:srgbClr val="6D563D"/>
                  </a:solidFill>
                  <a:ln>
                    <a:noFill/>
                  </a:ln>
                </p:spPr>
                <p:style>
                  <a:lnRef idx="0">
                    <a:scrgbClr r="0" g="0" b="0"/>
                  </a:lnRef>
                  <a:fillRef idx="0">
                    <a:scrgbClr r="0" g="0" b="0"/>
                  </a:fillRef>
                  <a:effectRef idx="0">
                    <a:scrgbClr r="0" g="0" b="0"/>
                  </a:effectRef>
                  <a:fontRef idx="minor"/>
                </p:style>
              </p:sp>
              <p:sp>
                <p:nvSpPr>
                  <p:cNvPr id="92" name="CustomShape 88">
                    <a:extLst>
                      <a:ext uri="{FF2B5EF4-FFF2-40B4-BE49-F238E27FC236}">
                        <a16:creationId xmlns:a16="http://schemas.microsoft.com/office/drawing/2014/main" id="{749135A5-4D58-4CC3-9260-A4243B676E50}"/>
                      </a:ext>
                    </a:extLst>
                  </p:cNvPr>
                  <p:cNvSpPr/>
                  <p:nvPr/>
                </p:nvSpPr>
                <p:spPr>
                  <a:xfrm>
                    <a:off x="10947240" y="4141440"/>
                    <a:ext cx="130320" cy="114840"/>
                  </a:xfrm>
                  <a:custGeom>
                    <a:avLst/>
                    <a:gdLst/>
                    <a:ahLst/>
                    <a:cxnLst/>
                    <a:rect l="l" t="t" r="r" b="b"/>
                    <a:pathLst>
                      <a:path w="51" h="45">
                        <a:moveTo>
                          <a:pt x="51" y="41"/>
                        </a:moveTo>
                        <a:cubicBezTo>
                          <a:pt x="43" y="44"/>
                          <a:pt x="35" y="45"/>
                          <a:pt x="26" y="45"/>
                        </a:cubicBezTo>
                        <a:cubicBezTo>
                          <a:pt x="17" y="45"/>
                          <a:pt x="9" y="43"/>
                          <a:pt x="0" y="41"/>
                        </a:cubicBezTo>
                        <a:cubicBezTo>
                          <a:pt x="0" y="0"/>
                          <a:pt x="0" y="0"/>
                          <a:pt x="0" y="0"/>
                        </a:cubicBezTo>
                        <a:cubicBezTo>
                          <a:pt x="51" y="0"/>
                          <a:pt x="51" y="0"/>
                          <a:pt x="51" y="0"/>
                        </a:cubicBezTo>
                        <a:lnTo>
                          <a:pt x="51" y="41"/>
                        </a:lnTo>
                        <a:close/>
                      </a:path>
                    </a:pathLst>
                  </a:custGeom>
                  <a:solidFill>
                    <a:srgbClr val="493726"/>
                  </a:solidFill>
                  <a:ln>
                    <a:noFill/>
                  </a:ln>
                </p:spPr>
                <p:style>
                  <a:lnRef idx="0">
                    <a:scrgbClr r="0" g="0" b="0"/>
                  </a:lnRef>
                  <a:fillRef idx="0">
                    <a:scrgbClr r="0" g="0" b="0"/>
                  </a:fillRef>
                  <a:effectRef idx="0">
                    <a:scrgbClr r="0" g="0" b="0"/>
                  </a:effectRef>
                  <a:fontRef idx="minor"/>
                </p:style>
              </p:sp>
              <p:sp>
                <p:nvSpPr>
                  <p:cNvPr id="93" name="CustomShape 89">
                    <a:extLst>
                      <a:ext uri="{FF2B5EF4-FFF2-40B4-BE49-F238E27FC236}">
                        <a16:creationId xmlns:a16="http://schemas.microsoft.com/office/drawing/2014/main" id="{6CB19F6F-B34E-4578-A793-F7C2312C8F21}"/>
                      </a:ext>
                    </a:extLst>
                  </p:cNvPr>
                  <p:cNvSpPr/>
                  <p:nvPr/>
                </p:nvSpPr>
                <p:spPr>
                  <a:xfrm>
                    <a:off x="10858680" y="3783240"/>
                    <a:ext cx="307800" cy="209880"/>
                  </a:xfrm>
                  <a:custGeom>
                    <a:avLst/>
                    <a:gdLst/>
                    <a:ahLst/>
                    <a:cxnLst/>
                    <a:rect l="l" t="t" r="r" b="b"/>
                    <a:pathLst>
                      <a:path w="120" h="82">
                        <a:moveTo>
                          <a:pt x="60" y="0"/>
                        </a:moveTo>
                        <a:cubicBezTo>
                          <a:pt x="93" y="0"/>
                          <a:pt x="120" y="26"/>
                          <a:pt x="120" y="60"/>
                        </a:cubicBezTo>
                        <a:cubicBezTo>
                          <a:pt x="120" y="82"/>
                          <a:pt x="120" y="82"/>
                          <a:pt x="120" y="82"/>
                        </a:cubicBezTo>
                        <a:cubicBezTo>
                          <a:pt x="0" y="82"/>
                          <a:pt x="0" y="82"/>
                          <a:pt x="0" y="82"/>
                        </a:cubicBezTo>
                        <a:cubicBezTo>
                          <a:pt x="0" y="60"/>
                          <a:pt x="0" y="60"/>
                          <a:pt x="0" y="60"/>
                        </a:cubicBezTo>
                        <a:cubicBezTo>
                          <a:pt x="0" y="26"/>
                          <a:pt x="27" y="0"/>
                          <a:pt x="60" y="0"/>
                        </a:cubicBez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94" name="CustomShape 90">
                    <a:extLst>
                      <a:ext uri="{FF2B5EF4-FFF2-40B4-BE49-F238E27FC236}">
                        <a16:creationId xmlns:a16="http://schemas.microsoft.com/office/drawing/2014/main" id="{0365E891-22D0-49B4-A320-E82AB55F559D}"/>
                      </a:ext>
                    </a:extLst>
                  </p:cNvPr>
                  <p:cNvSpPr/>
                  <p:nvPr/>
                </p:nvSpPr>
                <p:spPr>
                  <a:xfrm>
                    <a:off x="10858680" y="3942000"/>
                    <a:ext cx="307800" cy="289440"/>
                  </a:xfrm>
                  <a:custGeom>
                    <a:avLst/>
                    <a:gdLst/>
                    <a:ahLst/>
                    <a:cxnLst/>
                    <a:rect l="l" t="t" r="r" b="b"/>
                    <a:pathLst>
                      <a:path w="120" h="113">
                        <a:moveTo>
                          <a:pt x="120" y="0"/>
                        </a:moveTo>
                        <a:cubicBezTo>
                          <a:pt x="120" y="93"/>
                          <a:pt x="120" y="93"/>
                          <a:pt x="120" y="93"/>
                        </a:cubicBezTo>
                        <a:cubicBezTo>
                          <a:pt x="119" y="93"/>
                          <a:pt x="119" y="93"/>
                          <a:pt x="119" y="93"/>
                        </a:cubicBezTo>
                        <a:cubicBezTo>
                          <a:pt x="103" y="105"/>
                          <a:pt x="82" y="113"/>
                          <a:pt x="60" y="113"/>
                        </a:cubicBezTo>
                        <a:cubicBezTo>
                          <a:pt x="38" y="113"/>
                          <a:pt x="17" y="105"/>
                          <a:pt x="1" y="93"/>
                        </a:cubicBezTo>
                        <a:cubicBezTo>
                          <a:pt x="0" y="93"/>
                          <a:pt x="0" y="93"/>
                          <a:pt x="0" y="93"/>
                        </a:cubicBezTo>
                        <a:cubicBezTo>
                          <a:pt x="0" y="0"/>
                          <a:pt x="0" y="0"/>
                          <a:pt x="0" y="0"/>
                        </a:cubicBezTo>
                        <a:lnTo>
                          <a:pt x="120" y="0"/>
                        </a:lnTo>
                        <a:close/>
                      </a:path>
                    </a:pathLst>
                  </a:custGeom>
                  <a:solidFill>
                    <a:srgbClr val="6D563D"/>
                  </a:solidFill>
                  <a:ln>
                    <a:noFill/>
                  </a:ln>
                </p:spPr>
                <p:style>
                  <a:lnRef idx="0">
                    <a:scrgbClr r="0" g="0" b="0"/>
                  </a:lnRef>
                  <a:fillRef idx="0">
                    <a:scrgbClr r="0" g="0" b="0"/>
                  </a:fillRef>
                  <a:effectRef idx="0">
                    <a:scrgbClr r="0" g="0" b="0"/>
                  </a:effectRef>
                  <a:fontRef idx="minor"/>
                </p:style>
              </p:sp>
            </p:grpSp>
            <p:sp>
              <p:nvSpPr>
                <p:cNvPr id="74" name="CustomShape 91">
                  <a:extLst>
                    <a:ext uri="{FF2B5EF4-FFF2-40B4-BE49-F238E27FC236}">
                      <a16:creationId xmlns:a16="http://schemas.microsoft.com/office/drawing/2014/main" id="{A4415F89-8F72-4377-B921-317493181E39}"/>
                    </a:ext>
                  </a:extLst>
                </p:cNvPr>
                <p:cNvSpPr/>
                <p:nvPr/>
              </p:nvSpPr>
              <p:spPr>
                <a:xfrm>
                  <a:off x="10951200" y="4468680"/>
                  <a:ext cx="129600" cy="384840"/>
                </a:xfrm>
                <a:prstGeom prst="trapezoid">
                  <a:avLst>
                    <a:gd name="adj" fmla="val 25000"/>
                  </a:avLst>
                </a:prstGeom>
                <a:solidFill>
                  <a:srgbClr val="B4009E"/>
                </a:solidFill>
                <a:ln>
                  <a:noFill/>
                </a:ln>
              </p:spPr>
              <p:style>
                <a:lnRef idx="1">
                  <a:schemeClr val="accent2"/>
                </a:lnRef>
                <a:fillRef idx="3">
                  <a:schemeClr val="accent2"/>
                </a:fillRef>
                <a:effectRef idx="2">
                  <a:schemeClr val="accent2"/>
                </a:effectRef>
                <a:fontRef idx="minor"/>
              </p:style>
            </p:sp>
            <p:sp>
              <p:nvSpPr>
                <p:cNvPr id="75" name="CustomShape 92">
                  <a:extLst>
                    <a:ext uri="{FF2B5EF4-FFF2-40B4-BE49-F238E27FC236}">
                      <a16:creationId xmlns:a16="http://schemas.microsoft.com/office/drawing/2014/main" id="{8A63F528-4D48-463D-9287-1A43FE58839B}"/>
                    </a:ext>
                  </a:extLst>
                </p:cNvPr>
                <p:cNvSpPr/>
                <p:nvPr/>
              </p:nvSpPr>
              <p:spPr>
                <a:xfrm>
                  <a:off x="11089080" y="4484520"/>
                  <a:ext cx="111600" cy="133560"/>
                </a:xfrm>
                <a:prstGeom prst="rect">
                  <a:avLst/>
                </a:prstGeom>
                <a:noFill/>
                <a:ln w="6480">
                  <a:solidFill>
                    <a:srgbClr val="FF99FF"/>
                  </a:solidFill>
                  <a:round/>
                </a:ln>
              </p:spPr>
              <p:style>
                <a:lnRef idx="1">
                  <a:schemeClr val="accent2"/>
                </a:lnRef>
                <a:fillRef idx="3">
                  <a:schemeClr val="accent2"/>
                </a:fillRef>
                <a:effectRef idx="2">
                  <a:schemeClr val="accent2"/>
                </a:effectRef>
                <a:fontRef idx="minor"/>
              </p:style>
            </p:sp>
            <p:sp>
              <p:nvSpPr>
                <p:cNvPr id="76" name="CustomShape 93" descr="graphic of five people in various poses working representing people of various backgrounds performing work.">
                  <a:extLst>
                    <a:ext uri="{FF2B5EF4-FFF2-40B4-BE49-F238E27FC236}">
                      <a16:creationId xmlns:a16="http://schemas.microsoft.com/office/drawing/2014/main" id="{B2C92CA6-3902-45AC-8E95-9DC4512D0755}"/>
                    </a:ext>
                  </a:extLst>
                </p:cNvPr>
                <p:cNvSpPr/>
                <p:nvPr/>
              </p:nvSpPr>
              <p:spPr>
                <a:xfrm>
                  <a:off x="10805400" y="4995720"/>
                  <a:ext cx="412200" cy="44640"/>
                </a:xfrm>
                <a:prstGeom prst="rect">
                  <a:avLst/>
                </a:prstGeom>
                <a:solidFill>
                  <a:schemeClr val="tx1">
                    <a:lumMod val="50000"/>
                  </a:schemeClr>
                </a:solidFill>
                <a:ln>
                  <a:noFill/>
                </a:ln>
              </p:spPr>
              <p:style>
                <a:lnRef idx="1">
                  <a:schemeClr val="accent2"/>
                </a:lnRef>
                <a:fillRef idx="3">
                  <a:schemeClr val="accent2"/>
                </a:fillRef>
                <a:effectRef idx="2">
                  <a:schemeClr val="accent2"/>
                </a:effectRef>
                <a:fontRef idx="minor"/>
              </p:style>
            </p:sp>
            <p:sp>
              <p:nvSpPr>
                <p:cNvPr id="77" name="CustomShape 94">
                  <a:extLst>
                    <a:ext uri="{FF2B5EF4-FFF2-40B4-BE49-F238E27FC236}">
                      <a16:creationId xmlns:a16="http://schemas.microsoft.com/office/drawing/2014/main" id="{6DCD5579-D550-41AA-A0D7-676F60EDE4DD}"/>
                    </a:ext>
                  </a:extLst>
                </p:cNvPr>
                <p:cNvSpPr/>
                <p:nvPr/>
              </p:nvSpPr>
              <p:spPr>
                <a:xfrm rot="10800000">
                  <a:off x="10951920" y="4852440"/>
                  <a:ext cx="130680" cy="68760"/>
                </a:xfrm>
                <a:prstGeom prst="triangle">
                  <a:avLst>
                    <a:gd name="adj" fmla="val 50000"/>
                  </a:avLst>
                </a:prstGeom>
                <a:solidFill>
                  <a:srgbClr val="B4009E"/>
                </a:solidFill>
                <a:ln>
                  <a:noFill/>
                </a:ln>
              </p:spPr>
              <p:style>
                <a:lnRef idx="1">
                  <a:schemeClr val="accent2"/>
                </a:lnRef>
                <a:fillRef idx="3">
                  <a:schemeClr val="accent2"/>
                </a:fillRef>
                <a:effectRef idx="2">
                  <a:schemeClr val="accent2"/>
                </a:effectRef>
                <a:fontRef idx="minor"/>
              </p:style>
            </p:sp>
          </p:grpSp>
          <p:sp>
            <p:nvSpPr>
              <p:cNvPr id="72" name="CustomShape 95">
                <a:extLst>
                  <a:ext uri="{FF2B5EF4-FFF2-40B4-BE49-F238E27FC236}">
                    <a16:creationId xmlns:a16="http://schemas.microsoft.com/office/drawing/2014/main" id="{C7F5BD06-84C7-4F1A-A4E2-4CB0DBEF1088}"/>
                  </a:ext>
                </a:extLst>
              </p:cNvPr>
              <p:cNvSpPr/>
              <p:nvPr/>
            </p:nvSpPr>
            <p:spPr>
              <a:xfrm rot="10800000">
                <a:off x="10965240" y="4367520"/>
                <a:ext cx="102240" cy="89280"/>
              </a:xfrm>
              <a:prstGeom prst="trapezoid">
                <a:avLst>
                  <a:gd name="adj" fmla="val 25000"/>
                </a:avLst>
              </a:prstGeom>
              <a:solidFill>
                <a:srgbClr val="B4009E"/>
              </a:solidFill>
              <a:ln>
                <a:noFill/>
              </a:ln>
            </p:spPr>
            <p:style>
              <a:lnRef idx="1">
                <a:schemeClr val="accent2"/>
              </a:lnRef>
              <a:fillRef idx="3">
                <a:schemeClr val="accent2"/>
              </a:fillRef>
              <a:effectRef idx="2">
                <a:schemeClr val="accent2"/>
              </a:effectRef>
              <a:fontRef idx="minor"/>
            </p:style>
          </p:sp>
        </p:grpSp>
        <p:grpSp>
          <p:nvGrpSpPr>
            <p:cNvPr id="9" name="Group 96">
              <a:extLst>
                <a:ext uri="{FF2B5EF4-FFF2-40B4-BE49-F238E27FC236}">
                  <a16:creationId xmlns:a16="http://schemas.microsoft.com/office/drawing/2014/main" id="{4E01155F-83CA-4DD9-8FC6-C8A25F7E0D44}"/>
                </a:ext>
              </a:extLst>
            </p:cNvPr>
            <p:cNvGrpSpPr/>
            <p:nvPr/>
          </p:nvGrpSpPr>
          <p:grpSpPr>
            <a:xfrm>
              <a:off x="8011512" y="3925800"/>
              <a:ext cx="929160" cy="2194200"/>
              <a:chOff x="8502840" y="3925800"/>
              <a:chExt cx="929160" cy="2194200"/>
            </a:xfrm>
          </p:grpSpPr>
          <p:sp>
            <p:nvSpPr>
              <p:cNvPr id="41" name="CustomShape 97">
                <a:extLst>
                  <a:ext uri="{FF2B5EF4-FFF2-40B4-BE49-F238E27FC236}">
                    <a16:creationId xmlns:a16="http://schemas.microsoft.com/office/drawing/2014/main" id="{911F1568-6D56-4BA5-BEA1-A7A5AF80CFAB}"/>
                  </a:ext>
                </a:extLst>
              </p:cNvPr>
              <p:cNvSpPr/>
              <p:nvPr/>
            </p:nvSpPr>
            <p:spPr>
              <a:xfrm>
                <a:off x="8502840" y="3925800"/>
                <a:ext cx="926280" cy="2194200"/>
              </a:xfrm>
              <a:prstGeom prst="rect">
                <a:avLst/>
              </a:prstGeom>
              <a:noFill/>
              <a:ln>
                <a:noFill/>
              </a:ln>
            </p:spPr>
            <p:style>
              <a:lnRef idx="0">
                <a:scrgbClr r="0" g="0" b="0"/>
              </a:lnRef>
              <a:fillRef idx="0">
                <a:scrgbClr r="0" g="0" b="0"/>
              </a:fillRef>
              <a:effectRef idx="0">
                <a:scrgbClr r="0" g="0" b="0"/>
              </a:effectRef>
              <a:fontRef idx="minor"/>
            </p:style>
          </p:sp>
          <p:sp>
            <p:nvSpPr>
              <p:cNvPr id="42" name="CustomShape 98">
                <a:extLst>
                  <a:ext uri="{FF2B5EF4-FFF2-40B4-BE49-F238E27FC236}">
                    <a16:creationId xmlns:a16="http://schemas.microsoft.com/office/drawing/2014/main" id="{2E27A192-81EF-4E7A-8E8E-D6B76DA2947D}"/>
                  </a:ext>
                </a:extLst>
              </p:cNvPr>
              <p:cNvSpPr/>
              <p:nvPr/>
            </p:nvSpPr>
            <p:spPr>
              <a:xfrm>
                <a:off x="8965440" y="5384160"/>
                <a:ext cx="253080" cy="429840"/>
              </a:xfrm>
              <a:prstGeom prst="rect">
                <a:avLst/>
              </a:prstGeom>
              <a:solidFill>
                <a:srgbClr val="CC0066"/>
              </a:solidFill>
              <a:ln>
                <a:noFill/>
              </a:ln>
            </p:spPr>
            <p:style>
              <a:lnRef idx="0">
                <a:scrgbClr r="0" g="0" b="0"/>
              </a:lnRef>
              <a:fillRef idx="0">
                <a:scrgbClr r="0" g="0" b="0"/>
              </a:fillRef>
              <a:effectRef idx="0">
                <a:scrgbClr r="0" g="0" b="0"/>
              </a:effectRef>
              <a:fontRef idx="minor"/>
            </p:style>
          </p:sp>
          <p:sp>
            <p:nvSpPr>
              <p:cNvPr id="43" name="CustomShape 99">
                <a:extLst>
                  <a:ext uri="{FF2B5EF4-FFF2-40B4-BE49-F238E27FC236}">
                    <a16:creationId xmlns:a16="http://schemas.microsoft.com/office/drawing/2014/main" id="{AB56C713-DB28-47A4-A525-9475F73B4586}"/>
                  </a:ext>
                </a:extLst>
              </p:cNvPr>
              <p:cNvSpPr/>
              <p:nvPr/>
            </p:nvSpPr>
            <p:spPr>
              <a:xfrm>
                <a:off x="8767080" y="5994360"/>
                <a:ext cx="217800" cy="78120"/>
              </a:xfrm>
              <a:custGeom>
                <a:avLst/>
                <a:gdLst/>
                <a:ahLst/>
                <a:cxnLst/>
                <a:rect l="l" t="t" r="r" b="b"/>
                <a:pathLst>
                  <a:path w="83" h="30">
                    <a:moveTo>
                      <a:pt x="44" y="0"/>
                    </a:moveTo>
                    <a:cubicBezTo>
                      <a:pt x="26" y="0"/>
                      <a:pt x="10" y="10"/>
                      <a:pt x="1" y="24"/>
                    </a:cubicBezTo>
                    <a:cubicBezTo>
                      <a:pt x="0" y="29"/>
                      <a:pt x="0" y="29"/>
                      <a:pt x="0" y="29"/>
                    </a:cubicBezTo>
                    <a:cubicBezTo>
                      <a:pt x="57" y="30"/>
                      <a:pt x="57" y="30"/>
                      <a:pt x="57" y="30"/>
                    </a:cubicBezTo>
                    <a:cubicBezTo>
                      <a:pt x="71" y="30"/>
                      <a:pt x="82" y="14"/>
                      <a:pt x="83" y="0"/>
                    </a:cubicBezTo>
                    <a:lnTo>
                      <a:pt x="44" y="0"/>
                    </a:ln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44" name="CustomShape 100">
                <a:extLst>
                  <a:ext uri="{FF2B5EF4-FFF2-40B4-BE49-F238E27FC236}">
                    <a16:creationId xmlns:a16="http://schemas.microsoft.com/office/drawing/2014/main" id="{2326F5B8-FBC8-48FE-BB18-D7B8AACBCA93}"/>
                  </a:ext>
                </a:extLst>
              </p:cNvPr>
              <p:cNvSpPr/>
              <p:nvPr/>
            </p:nvSpPr>
            <p:spPr>
              <a:xfrm>
                <a:off x="8899200" y="4206960"/>
                <a:ext cx="366840" cy="216360"/>
              </a:xfrm>
              <a:custGeom>
                <a:avLst/>
                <a:gdLst/>
                <a:ahLst/>
                <a:cxnLst/>
                <a:rect l="l" t="t" r="r" b="b"/>
                <a:pathLst>
                  <a:path w="139" h="82">
                    <a:moveTo>
                      <a:pt x="128" y="68"/>
                    </a:moveTo>
                    <a:cubicBezTo>
                      <a:pt x="116" y="80"/>
                      <a:pt x="27" y="82"/>
                      <a:pt x="14" y="68"/>
                    </a:cubicBezTo>
                    <a:cubicBezTo>
                      <a:pt x="0" y="55"/>
                      <a:pt x="14" y="0"/>
                      <a:pt x="14" y="0"/>
                    </a:cubicBezTo>
                    <a:cubicBezTo>
                      <a:pt x="128" y="0"/>
                      <a:pt x="128" y="0"/>
                      <a:pt x="128" y="0"/>
                    </a:cubicBezTo>
                    <a:cubicBezTo>
                      <a:pt x="128" y="0"/>
                      <a:pt x="139" y="57"/>
                      <a:pt x="128" y="68"/>
                    </a:cubicBezTo>
                    <a:close/>
                  </a:path>
                </a:pathLst>
              </a:custGeom>
              <a:solidFill>
                <a:srgbClr val="663300"/>
              </a:solidFill>
              <a:ln>
                <a:noFill/>
              </a:ln>
            </p:spPr>
            <p:style>
              <a:lnRef idx="0">
                <a:scrgbClr r="0" g="0" b="0"/>
              </a:lnRef>
              <a:fillRef idx="0">
                <a:scrgbClr r="0" g="0" b="0"/>
              </a:fillRef>
              <a:effectRef idx="0">
                <a:scrgbClr r="0" g="0" b="0"/>
              </a:effectRef>
              <a:fontRef idx="minor"/>
            </p:style>
          </p:sp>
          <p:sp>
            <p:nvSpPr>
              <p:cNvPr id="45" name="CustomShape 101">
                <a:extLst>
                  <a:ext uri="{FF2B5EF4-FFF2-40B4-BE49-F238E27FC236}">
                    <a16:creationId xmlns:a16="http://schemas.microsoft.com/office/drawing/2014/main" id="{5DE89F60-B5F9-4DDD-A16E-60B3DE64BC62}"/>
                  </a:ext>
                </a:extLst>
              </p:cNvPr>
              <p:cNvSpPr/>
              <p:nvPr/>
            </p:nvSpPr>
            <p:spPr>
              <a:xfrm>
                <a:off x="8900640" y="4133160"/>
                <a:ext cx="366840" cy="76320"/>
              </a:xfrm>
              <a:custGeom>
                <a:avLst/>
                <a:gdLst/>
                <a:ahLst/>
                <a:cxnLst/>
                <a:rect l="l" t="t" r="r" b="b"/>
                <a:pathLst>
                  <a:path w="139" h="29">
                    <a:moveTo>
                      <a:pt x="139" y="22"/>
                    </a:moveTo>
                    <a:cubicBezTo>
                      <a:pt x="139" y="26"/>
                      <a:pt x="136" y="29"/>
                      <a:pt x="132" y="29"/>
                    </a:cubicBezTo>
                    <a:cubicBezTo>
                      <a:pt x="7" y="29"/>
                      <a:pt x="7" y="29"/>
                      <a:pt x="7" y="29"/>
                    </a:cubicBezTo>
                    <a:cubicBezTo>
                      <a:pt x="3" y="29"/>
                      <a:pt x="0" y="26"/>
                      <a:pt x="0" y="22"/>
                    </a:cubicBezTo>
                    <a:cubicBezTo>
                      <a:pt x="0" y="7"/>
                      <a:pt x="0" y="7"/>
                      <a:pt x="0" y="7"/>
                    </a:cubicBezTo>
                    <a:cubicBezTo>
                      <a:pt x="0" y="3"/>
                      <a:pt x="3" y="0"/>
                      <a:pt x="7" y="0"/>
                    </a:cubicBezTo>
                    <a:cubicBezTo>
                      <a:pt x="132" y="0"/>
                      <a:pt x="132" y="0"/>
                      <a:pt x="132" y="0"/>
                    </a:cubicBezTo>
                    <a:cubicBezTo>
                      <a:pt x="136" y="0"/>
                      <a:pt x="139" y="3"/>
                      <a:pt x="139" y="7"/>
                    </a:cubicBezTo>
                    <a:lnTo>
                      <a:pt x="139" y="22"/>
                    </a:lnTo>
                    <a:close/>
                  </a:path>
                </a:pathLst>
              </a:custGeom>
              <a:solidFill>
                <a:srgbClr val="C3986F"/>
              </a:solidFill>
              <a:ln>
                <a:noFill/>
              </a:ln>
            </p:spPr>
            <p:style>
              <a:lnRef idx="0">
                <a:scrgbClr r="0" g="0" b="0"/>
              </a:lnRef>
              <a:fillRef idx="0">
                <a:scrgbClr r="0" g="0" b="0"/>
              </a:fillRef>
              <a:effectRef idx="0">
                <a:scrgbClr r="0" g="0" b="0"/>
              </a:effectRef>
              <a:fontRef idx="minor"/>
            </p:style>
          </p:sp>
          <p:sp>
            <p:nvSpPr>
              <p:cNvPr id="46" name="CustomShape 102">
                <a:extLst>
                  <a:ext uri="{FF2B5EF4-FFF2-40B4-BE49-F238E27FC236}">
                    <a16:creationId xmlns:a16="http://schemas.microsoft.com/office/drawing/2014/main" id="{8713BFAA-01B2-4DA1-89BA-8941CA7B78C4}"/>
                  </a:ext>
                </a:extLst>
              </p:cNvPr>
              <p:cNvSpPr/>
              <p:nvPr/>
            </p:nvSpPr>
            <p:spPr>
              <a:xfrm>
                <a:off x="9020520" y="4302000"/>
                <a:ext cx="128880" cy="210240"/>
              </a:xfrm>
              <a:custGeom>
                <a:avLst/>
                <a:gdLst/>
                <a:ahLst/>
                <a:cxnLst/>
                <a:rect l="l" t="t" r="r" b="b"/>
                <a:pathLst>
                  <a:path w="84" h="137">
                    <a:moveTo>
                      <a:pt x="41" y="137"/>
                    </a:moveTo>
                    <a:lnTo>
                      <a:pt x="0" y="96"/>
                    </a:lnTo>
                    <a:lnTo>
                      <a:pt x="0" y="0"/>
                    </a:lnTo>
                    <a:lnTo>
                      <a:pt x="84" y="0"/>
                    </a:lnTo>
                    <a:lnTo>
                      <a:pt x="84" y="96"/>
                    </a:lnTo>
                    <a:lnTo>
                      <a:pt x="41" y="137"/>
                    </a:ln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47" name="CustomShape 103">
                <a:extLst>
                  <a:ext uri="{FF2B5EF4-FFF2-40B4-BE49-F238E27FC236}">
                    <a16:creationId xmlns:a16="http://schemas.microsoft.com/office/drawing/2014/main" id="{8E11FE6F-C432-4885-ADDF-E75C59E95230}"/>
                  </a:ext>
                </a:extLst>
              </p:cNvPr>
              <p:cNvSpPr/>
              <p:nvPr/>
            </p:nvSpPr>
            <p:spPr>
              <a:xfrm>
                <a:off x="9020520" y="4268520"/>
                <a:ext cx="128880" cy="111960"/>
              </a:xfrm>
              <a:custGeom>
                <a:avLst/>
                <a:gdLst/>
                <a:ahLst/>
                <a:cxnLst/>
                <a:rect l="l" t="t" r="r" b="b"/>
                <a:pathLst>
                  <a:path w="49" h="43">
                    <a:moveTo>
                      <a:pt x="0" y="40"/>
                    </a:moveTo>
                    <a:cubicBezTo>
                      <a:pt x="8" y="42"/>
                      <a:pt x="16" y="43"/>
                      <a:pt x="24" y="43"/>
                    </a:cubicBezTo>
                    <a:cubicBezTo>
                      <a:pt x="33" y="43"/>
                      <a:pt x="41" y="42"/>
                      <a:pt x="49" y="40"/>
                    </a:cubicBezTo>
                    <a:cubicBezTo>
                      <a:pt x="49" y="0"/>
                      <a:pt x="49" y="0"/>
                      <a:pt x="49" y="0"/>
                    </a:cubicBezTo>
                    <a:cubicBezTo>
                      <a:pt x="0" y="0"/>
                      <a:pt x="0" y="0"/>
                      <a:pt x="0" y="0"/>
                    </a:cubicBezTo>
                    <a:lnTo>
                      <a:pt x="0" y="40"/>
                    </a:lnTo>
                    <a:close/>
                  </a:path>
                </a:pathLst>
              </a:custGeom>
              <a:solidFill>
                <a:srgbClr val="C3986F"/>
              </a:solidFill>
              <a:ln>
                <a:noFill/>
              </a:ln>
            </p:spPr>
            <p:style>
              <a:lnRef idx="0">
                <a:scrgbClr r="0" g="0" b="0"/>
              </a:lnRef>
              <a:fillRef idx="0">
                <a:scrgbClr r="0" g="0" b="0"/>
              </a:fillRef>
              <a:effectRef idx="0">
                <a:scrgbClr r="0" g="0" b="0"/>
              </a:effectRef>
              <a:fontRef idx="minor"/>
            </p:style>
          </p:sp>
          <p:sp>
            <p:nvSpPr>
              <p:cNvPr id="48" name="CustomShape 104">
                <a:extLst>
                  <a:ext uri="{FF2B5EF4-FFF2-40B4-BE49-F238E27FC236}">
                    <a16:creationId xmlns:a16="http://schemas.microsoft.com/office/drawing/2014/main" id="{C9E541E0-937E-4FFD-8879-0FFEA13E75F5}"/>
                  </a:ext>
                </a:extLst>
              </p:cNvPr>
              <p:cNvSpPr/>
              <p:nvPr/>
            </p:nvSpPr>
            <p:spPr>
              <a:xfrm>
                <a:off x="8936280" y="4073040"/>
                <a:ext cx="300960" cy="280800"/>
              </a:xfrm>
              <a:custGeom>
                <a:avLst/>
                <a:gdLst/>
                <a:ahLst/>
                <a:cxnLst/>
                <a:rect l="l" t="t" r="r" b="b"/>
                <a:pathLst>
                  <a:path w="114" h="107">
                    <a:moveTo>
                      <a:pt x="0" y="0"/>
                    </a:moveTo>
                    <a:cubicBezTo>
                      <a:pt x="0" y="89"/>
                      <a:pt x="0" y="89"/>
                      <a:pt x="0" y="89"/>
                    </a:cubicBezTo>
                    <a:cubicBezTo>
                      <a:pt x="0" y="89"/>
                      <a:pt x="0" y="89"/>
                      <a:pt x="0" y="89"/>
                    </a:cubicBezTo>
                    <a:cubicBezTo>
                      <a:pt x="16" y="100"/>
                      <a:pt x="35" y="107"/>
                      <a:pt x="56" y="107"/>
                    </a:cubicBezTo>
                    <a:cubicBezTo>
                      <a:pt x="77" y="107"/>
                      <a:pt x="97" y="100"/>
                      <a:pt x="113" y="89"/>
                    </a:cubicBezTo>
                    <a:cubicBezTo>
                      <a:pt x="114" y="89"/>
                      <a:pt x="114" y="89"/>
                      <a:pt x="114" y="89"/>
                    </a:cubicBezTo>
                    <a:cubicBezTo>
                      <a:pt x="114" y="0"/>
                      <a:pt x="114" y="0"/>
                      <a:pt x="114" y="0"/>
                    </a:cubicBezTo>
                    <a:lnTo>
                      <a:pt x="0" y="0"/>
                    </a:ln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49" name="CustomShape 105">
                <a:extLst>
                  <a:ext uri="{FF2B5EF4-FFF2-40B4-BE49-F238E27FC236}">
                    <a16:creationId xmlns:a16="http://schemas.microsoft.com/office/drawing/2014/main" id="{095CB0CE-5C80-4E0B-AE46-154D56D4520B}"/>
                  </a:ext>
                </a:extLst>
              </p:cNvPr>
              <p:cNvSpPr/>
              <p:nvPr/>
            </p:nvSpPr>
            <p:spPr>
              <a:xfrm>
                <a:off x="8933040" y="3928680"/>
                <a:ext cx="213120" cy="225720"/>
              </a:xfrm>
              <a:custGeom>
                <a:avLst/>
                <a:gdLst/>
                <a:ahLst/>
                <a:cxnLst/>
                <a:rect l="l" t="t" r="r" b="b"/>
                <a:pathLst>
                  <a:path w="81" h="86">
                    <a:moveTo>
                      <a:pt x="81" y="5"/>
                    </a:moveTo>
                    <a:cubicBezTo>
                      <a:pt x="74" y="2"/>
                      <a:pt x="66" y="0"/>
                      <a:pt x="58" y="0"/>
                    </a:cubicBezTo>
                    <a:cubicBezTo>
                      <a:pt x="26" y="0"/>
                      <a:pt x="0" y="26"/>
                      <a:pt x="0" y="58"/>
                    </a:cubicBezTo>
                    <a:cubicBezTo>
                      <a:pt x="0" y="86"/>
                      <a:pt x="0" y="86"/>
                      <a:pt x="0" y="86"/>
                    </a:cubicBezTo>
                    <a:cubicBezTo>
                      <a:pt x="42" y="81"/>
                      <a:pt x="76" y="48"/>
                      <a:pt x="81" y="5"/>
                    </a:cubicBezTo>
                    <a:close/>
                  </a:path>
                </a:pathLst>
              </a:custGeom>
              <a:solidFill>
                <a:srgbClr val="663300"/>
              </a:solidFill>
              <a:ln>
                <a:noFill/>
              </a:ln>
            </p:spPr>
            <p:style>
              <a:lnRef idx="0">
                <a:scrgbClr r="0" g="0" b="0"/>
              </a:lnRef>
              <a:fillRef idx="0">
                <a:scrgbClr r="0" g="0" b="0"/>
              </a:fillRef>
              <a:effectRef idx="0">
                <a:scrgbClr r="0" g="0" b="0"/>
              </a:effectRef>
              <a:fontRef idx="minor"/>
            </p:style>
          </p:sp>
          <p:sp>
            <p:nvSpPr>
              <p:cNvPr id="50" name="CustomShape 106">
                <a:extLst>
                  <a:ext uri="{FF2B5EF4-FFF2-40B4-BE49-F238E27FC236}">
                    <a16:creationId xmlns:a16="http://schemas.microsoft.com/office/drawing/2014/main" id="{44C4A7D5-4CA7-4E75-BE95-E2AC7B5B2726}"/>
                  </a:ext>
                </a:extLst>
              </p:cNvPr>
              <p:cNvSpPr/>
              <p:nvPr/>
            </p:nvSpPr>
            <p:spPr>
              <a:xfrm>
                <a:off x="9022320" y="3928680"/>
                <a:ext cx="214920" cy="225720"/>
              </a:xfrm>
              <a:custGeom>
                <a:avLst/>
                <a:gdLst/>
                <a:ahLst/>
                <a:cxnLst/>
                <a:rect l="l" t="t" r="r" b="b"/>
                <a:pathLst>
                  <a:path w="81" h="86">
                    <a:moveTo>
                      <a:pt x="0" y="5"/>
                    </a:moveTo>
                    <a:cubicBezTo>
                      <a:pt x="7" y="2"/>
                      <a:pt x="15" y="0"/>
                      <a:pt x="23" y="0"/>
                    </a:cubicBezTo>
                    <a:cubicBezTo>
                      <a:pt x="55" y="0"/>
                      <a:pt x="81" y="26"/>
                      <a:pt x="81" y="58"/>
                    </a:cubicBezTo>
                    <a:cubicBezTo>
                      <a:pt x="81" y="86"/>
                      <a:pt x="81" y="86"/>
                      <a:pt x="81" y="86"/>
                    </a:cubicBezTo>
                    <a:cubicBezTo>
                      <a:pt x="39" y="81"/>
                      <a:pt x="5" y="48"/>
                      <a:pt x="0" y="5"/>
                    </a:cubicBezTo>
                    <a:close/>
                  </a:path>
                </a:pathLst>
              </a:custGeom>
              <a:solidFill>
                <a:srgbClr val="663300"/>
              </a:solidFill>
              <a:ln>
                <a:noFill/>
              </a:ln>
            </p:spPr>
            <p:style>
              <a:lnRef idx="0">
                <a:scrgbClr r="0" g="0" b="0"/>
              </a:lnRef>
              <a:fillRef idx="0">
                <a:scrgbClr r="0" g="0" b="0"/>
              </a:fillRef>
              <a:effectRef idx="0">
                <a:scrgbClr r="0" g="0" b="0"/>
              </a:effectRef>
              <a:fontRef idx="minor"/>
            </p:style>
          </p:sp>
          <p:sp>
            <p:nvSpPr>
              <p:cNvPr id="51" name="CustomShape 107">
                <a:extLst>
                  <a:ext uri="{FF2B5EF4-FFF2-40B4-BE49-F238E27FC236}">
                    <a16:creationId xmlns:a16="http://schemas.microsoft.com/office/drawing/2014/main" id="{915FF301-71C5-4944-8193-75D234B83336}"/>
                  </a:ext>
                </a:extLst>
              </p:cNvPr>
              <p:cNvSpPr/>
              <p:nvPr/>
            </p:nvSpPr>
            <p:spPr>
              <a:xfrm>
                <a:off x="8608680" y="4694040"/>
                <a:ext cx="246960" cy="370080"/>
              </a:xfrm>
              <a:custGeom>
                <a:avLst/>
                <a:gdLst/>
                <a:ahLst/>
                <a:cxnLst/>
                <a:rect l="l" t="t" r="r" b="b"/>
                <a:pathLst>
                  <a:path w="94" h="141">
                    <a:moveTo>
                      <a:pt x="59" y="141"/>
                    </a:moveTo>
                    <a:cubicBezTo>
                      <a:pt x="35" y="141"/>
                      <a:pt x="35" y="141"/>
                      <a:pt x="35" y="141"/>
                    </a:cubicBezTo>
                    <a:cubicBezTo>
                      <a:pt x="0" y="100"/>
                      <a:pt x="0" y="100"/>
                      <a:pt x="0" y="100"/>
                    </a:cubicBezTo>
                    <a:cubicBezTo>
                      <a:pt x="53" y="100"/>
                      <a:pt x="53" y="100"/>
                      <a:pt x="53" y="100"/>
                    </a:cubicBezTo>
                    <a:cubicBezTo>
                      <a:pt x="53" y="0"/>
                      <a:pt x="53" y="0"/>
                      <a:pt x="53" y="0"/>
                    </a:cubicBezTo>
                    <a:cubicBezTo>
                      <a:pt x="94" y="0"/>
                      <a:pt x="94" y="0"/>
                      <a:pt x="94" y="0"/>
                    </a:cubicBezTo>
                    <a:cubicBezTo>
                      <a:pt x="94" y="106"/>
                      <a:pt x="94" y="106"/>
                      <a:pt x="94" y="106"/>
                    </a:cubicBezTo>
                    <a:cubicBezTo>
                      <a:pt x="94" y="125"/>
                      <a:pt x="78" y="141"/>
                      <a:pt x="59" y="141"/>
                    </a:cubicBez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52" name="CustomShape 108">
                <a:extLst>
                  <a:ext uri="{FF2B5EF4-FFF2-40B4-BE49-F238E27FC236}">
                    <a16:creationId xmlns:a16="http://schemas.microsoft.com/office/drawing/2014/main" id="{8C664ED0-1F8E-4034-98A0-DAE7D936DCBD}"/>
                  </a:ext>
                </a:extLst>
              </p:cNvPr>
              <p:cNvSpPr/>
              <p:nvPr/>
            </p:nvSpPr>
            <p:spPr>
              <a:xfrm>
                <a:off x="8882280" y="5138280"/>
                <a:ext cx="102600" cy="870840"/>
              </a:xfrm>
              <a:prstGeom prst="rect">
                <a:avLst/>
              </a:prstGeom>
              <a:solidFill>
                <a:srgbClr val="E0BB8D"/>
              </a:solidFill>
              <a:ln>
                <a:noFill/>
              </a:ln>
            </p:spPr>
            <p:style>
              <a:lnRef idx="0">
                <a:scrgbClr r="0" g="0" b="0"/>
              </a:lnRef>
              <a:fillRef idx="0">
                <a:scrgbClr r="0" g="0" b="0"/>
              </a:fillRef>
              <a:effectRef idx="0">
                <a:scrgbClr r="0" g="0" b="0"/>
              </a:effectRef>
              <a:fontRef idx="minor"/>
            </p:style>
          </p:sp>
          <p:sp>
            <p:nvSpPr>
              <p:cNvPr id="53" name="CustomShape 109">
                <a:extLst>
                  <a:ext uri="{FF2B5EF4-FFF2-40B4-BE49-F238E27FC236}">
                    <a16:creationId xmlns:a16="http://schemas.microsoft.com/office/drawing/2014/main" id="{7F125359-AD36-46DA-A04C-AAF1E201011D}"/>
                  </a:ext>
                </a:extLst>
              </p:cNvPr>
              <p:cNvSpPr/>
              <p:nvPr/>
            </p:nvSpPr>
            <p:spPr>
              <a:xfrm>
                <a:off x="9182160" y="5138280"/>
                <a:ext cx="104040" cy="870840"/>
              </a:xfrm>
              <a:prstGeom prst="rect">
                <a:avLst/>
              </a:prstGeom>
              <a:solidFill>
                <a:srgbClr val="E0BB8D"/>
              </a:solidFill>
              <a:ln>
                <a:noFill/>
              </a:ln>
            </p:spPr>
            <p:style>
              <a:lnRef idx="0">
                <a:scrgbClr r="0" g="0" b="0"/>
              </a:lnRef>
              <a:fillRef idx="0">
                <a:scrgbClr r="0" g="0" b="0"/>
              </a:fillRef>
              <a:effectRef idx="0">
                <a:scrgbClr r="0" g="0" b="0"/>
              </a:effectRef>
              <a:fontRef idx="minor"/>
            </p:style>
          </p:sp>
          <p:sp>
            <p:nvSpPr>
              <p:cNvPr id="54" name="CustomShape 110">
                <a:extLst>
                  <a:ext uri="{FF2B5EF4-FFF2-40B4-BE49-F238E27FC236}">
                    <a16:creationId xmlns:a16="http://schemas.microsoft.com/office/drawing/2014/main" id="{85BB5591-D8F9-47D2-85FD-78D6B5F0047A}"/>
                  </a:ext>
                </a:extLst>
              </p:cNvPr>
              <p:cNvSpPr/>
              <p:nvPr/>
            </p:nvSpPr>
            <p:spPr>
              <a:xfrm>
                <a:off x="9304920" y="4689360"/>
                <a:ext cx="108720" cy="640440"/>
              </a:xfrm>
              <a:prstGeom prst="rect">
                <a:avLst/>
              </a:prstGeom>
              <a:solidFill>
                <a:srgbClr val="E0BB8D"/>
              </a:solidFill>
              <a:ln>
                <a:noFill/>
              </a:ln>
            </p:spPr>
            <p:style>
              <a:lnRef idx="0">
                <a:scrgbClr r="0" g="0" b="0"/>
              </a:lnRef>
              <a:fillRef idx="0">
                <a:scrgbClr r="0" g="0" b="0"/>
              </a:fillRef>
              <a:effectRef idx="0">
                <a:scrgbClr r="0" g="0" b="0"/>
              </a:effectRef>
              <a:fontRef idx="minor"/>
            </p:style>
          </p:sp>
          <p:sp>
            <p:nvSpPr>
              <p:cNvPr id="55" name="CustomShape 111">
                <a:extLst>
                  <a:ext uri="{FF2B5EF4-FFF2-40B4-BE49-F238E27FC236}">
                    <a16:creationId xmlns:a16="http://schemas.microsoft.com/office/drawing/2014/main" id="{49642399-3D80-41AB-A0BF-2EE174B4C8F1}"/>
                  </a:ext>
                </a:extLst>
              </p:cNvPr>
              <p:cNvSpPr/>
              <p:nvPr/>
            </p:nvSpPr>
            <p:spPr>
              <a:xfrm>
                <a:off x="8885520" y="4417560"/>
                <a:ext cx="393120" cy="162720"/>
              </a:xfrm>
              <a:prstGeom prst="rect">
                <a:avLst/>
              </a:prstGeom>
              <a:solidFill>
                <a:srgbClr val="E0BB8D"/>
              </a:solidFill>
              <a:ln>
                <a:noFill/>
              </a:ln>
            </p:spPr>
            <p:style>
              <a:lnRef idx="0">
                <a:scrgbClr r="0" g="0" b="0"/>
              </a:lnRef>
              <a:fillRef idx="0">
                <a:scrgbClr r="0" g="0" b="0"/>
              </a:fillRef>
              <a:effectRef idx="0">
                <a:scrgbClr r="0" g="0" b="0"/>
              </a:effectRef>
              <a:fontRef idx="minor"/>
            </p:style>
          </p:sp>
          <p:sp>
            <p:nvSpPr>
              <p:cNvPr id="56" name="CustomShape 112">
                <a:extLst>
                  <a:ext uri="{FF2B5EF4-FFF2-40B4-BE49-F238E27FC236}">
                    <a16:creationId xmlns:a16="http://schemas.microsoft.com/office/drawing/2014/main" id="{4D9EDFF3-633B-4785-90FB-0047A452323D}"/>
                  </a:ext>
                </a:extLst>
              </p:cNvPr>
              <p:cNvSpPr/>
              <p:nvPr/>
            </p:nvSpPr>
            <p:spPr>
              <a:xfrm>
                <a:off x="8733240" y="4417560"/>
                <a:ext cx="698760" cy="1396440"/>
              </a:xfrm>
              <a:custGeom>
                <a:avLst/>
                <a:gdLst/>
                <a:ahLst/>
                <a:cxnLst/>
                <a:rect l="l" t="t" r="r" b="b"/>
                <a:pathLst>
                  <a:path w="265" h="531">
                    <a:moveTo>
                      <a:pt x="209" y="0"/>
                    </a:moveTo>
                    <a:cubicBezTo>
                      <a:pt x="204" y="0"/>
                      <a:pt x="204" y="0"/>
                      <a:pt x="204" y="0"/>
                    </a:cubicBezTo>
                    <a:cubicBezTo>
                      <a:pt x="192" y="29"/>
                      <a:pt x="165" y="48"/>
                      <a:pt x="133" y="48"/>
                    </a:cubicBezTo>
                    <a:cubicBezTo>
                      <a:pt x="101" y="48"/>
                      <a:pt x="73" y="29"/>
                      <a:pt x="62" y="0"/>
                    </a:cubicBezTo>
                    <a:cubicBezTo>
                      <a:pt x="56" y="0"/>
                      <a:pt x="56" y="0"/>
                      <a:pt x="56" y="0"/>
                    </a:cubicBezTo>
                    <a:cubicBezTo>
                      <a:pt x="25" y="0"/>
                      <a:pt x="0" y="26"/>
                      <a:pt x="0" y="56"/>
                    </a:cubicBezTo>
                    <a:cubicBezTo>
                      <a:pt x="0" y="185"/>
                      <a:pt x="0" y="185"/>
                      <a:pt x="0" y="185"/>
                    </a:cubicBezTo>
                    <a:cubicBezTo>
                      <a:pt x="47" y="185"/>
                      <a:pt x="47" y="185"/>
                      <a:pt x="47" y="185"/>
                    </a:cubicBezTo>
                    <a:cubicBezTo>
                      <a:pt x="47" y="104"/>
                      <a:pt x="47" y="104"/>
                      <a:pt x="47" y="104"/>
                    </a:cubicBezTo>
                    <a:cubicBezTo>
                      <a:pt x="56" y="104"/>
                      <a:pt x="56" y="104"/>
                      <a:pt x="56" y="104"/>
                    </a:cubicBezTo>
                    <a:cubicBezTo>
                      <a:pt x="57" y="531"/>
                      <a:pt x="57" y="531"/>
                      <a:pt x="57" y="531"/>
                    </a:cubicBezTo>
                    <a:cubicBezTo>
                      <a:pt x="170" y="439"/>
                      <a:pt x="170" y="439"/>
                      <a:pt x="170" y="439"/>
                    </a:cubicBezTo>
                    <a:cubicBezTo>
                      <a:pt x="210" y="527"/>
                      <a:pt x="210" y="527"/>
                      <a:pt x="210" y="527"/>
                    </a:cubicBezTo>
                    <a:cubicBezTo>
                      <a:pt x="210" y="104"/>
                      <a:pt x="210" y="104"/>
                      <a:pt x="210" y="104"/>
                    </a:cubicBezTo>
                    <a:cubicBezTo>
                      <a:pt x="217" y="104"/>
                      <a:pt x="217" y="104"/>
                      <a:pt x="217" y="104"/>
                    </a:cubicBezTo>
                    <a:cubicBezTo>
                      <a:pt x="217" y="178"/>
                      <a:pt x="217" y="178"/>
                      <a:pt x="217" y="178"/>
                    </a:cubicBezTo>
                    <a:cubicBezTo>
                      <a:pt x="265" y="178"/>
                      <a:pt x="265" y="178"/>
                      <a:pt x="265" y="178"/>
                    </a:cubicBezTo>
                    <a:cubicBezTo>
                      <a:pt x="265" y="56"/>
                      <a:pt x="265" y="56"/>
                      <a:pt x="265" y="56"/>
                    </a:cubicBezTo>
                    <a:cubicBezTo>
                      <a:pt x="265" y="26"/>
                      <a:pt x="240" y="0"/>
                      <a:pt x="209" y="0"/>
                    </a:cubicBezTo>
                    <a:close/>
                  </a:path>
                </a:pathLst>
              </a:custGeom>
              <a:solidFill>
                <a:srgbClr val="EC008C"/>
              </a:solidFill>
              <a:ln>
                <a:noFill/>
              </a:ln>
            </p:spPr>
            <p:style>
              <a:lnRef idx="0">
                <a:scrgbClr r="0" g="0" b="0"/>
              </a:lnRef>
              <a:fillRef idx="0">
                <a:scrgbClr r="0" g="0" b="0"/>
              </a:fillRef>
              <a:effectRef idx="0">
                <a:scrgbClr r="0" g="0" b="0"/>
              </a:effectRef>
              <a:fontRef idx="minor"/>
            </p:style>
          </p:sp>
          <p:sp>
            <p:nvSpPr>
              <p:cNvPr id="57" name="CustomShape 113">
                <a:extLst>
                  <a:ext uri="{FF2B5EF4-FFF2-40B4-BE49-F238E27FC236}">
                    <a16:creationId xmlns:a16="http://schemas.microsoft.com/office/drawing/2014/main" id="{A469B660-8362-4388-A826-E6DDEA018567}"/>
                  </a:ext>
                </a:extLst>
              </p:cNvPr>
              <p:cNvSpPr/>
              <p:nvPr/>
            </p:nvSpPr>
            <p:spPr>
              <a:xfrm>
                <a:off x="9304920" y="5225760"/>
                <a:ext cx="108720" cy="213120"/>
              </a:xfrm>
              <a:custGeom>
                <a:avLst/>
                <a:gdLst/>
                <a:ahLst/>
                <a:cxnLst/>
                <a:rect l="l" t="t" r="r" b="b"/>
                <a:pathLst>
                  <a:path w="41" h="81">
                    <a:moveTo>
                      <a:pt x="0" y="0"/>
                    </a:moveTo>
                    <a:cubicBezTo>
                      <a:pt x="0" y="81"/>
                      <a:pt x="0" y="81"/>
                      <a:pt x="0" y="81"/>
                    </a:cubicBezTo>
                    <a:cubicBezTo>
                      <a:pt x="23" y="81"/>
                      <a:pt x="41" y="63"/>
                      <a:pt x="41" y="40"/>
                    </a:cubicBezTo>
                    <a:cubicBezTo>
                      <a:pt x="41" y="18"/>
                      <a:pt x="23" y="0"/>
                      <a:pt x="0" y="0"/>
                    </a:cubicBez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58" name="CustomShape 114">
                <a:extLst>
                  <a:ext uri="{FF2B5EF4-FFF2-40B4-BE49-F238E27FC236}">
                    <a16:creationId xmlns:a16="http://schemas.microsoft.com/office/drawing/2014/main" id="{B61CFA1A-2D13-4AF3-8D18-B904B93BA14C}"/>
                  </a:ext>
                </a:extLst>
              </p:cNvPr>
              <p:cNvSpPr/>
              <p:nvPr/>
            </p:nvSpPr>
            <p:spPr>
              <a:xfrm>
                <a:off x="8882280" y="4926240"/>
                <a:ext cx="403920" cy="45720"/>
              </a:xfrm>
              <a:prstGeom prst="rect">
                <a:avLst/>
              </a:pr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59" name="CustomShape 115">
                <a:extLst>
                  <a:ext uri="{FF2B5EF4-FFF2-40B4-BE49-F238E27FC236}">
                    <a16:creationId xmlns:a16="http://schemas.microsoft.com/office/drawing/2014/main" id="{B8B1FCBC-3364-4E21-BCB6-1C60AF567D50}"/>
                  </a:ext>
                </a:extLst>
              </p:cNvPr>
              <p:cNvSpPr/>
              <p:nvPr/>
            </p:nvSpPr>
            <p:spPr>
              <a:xfrm>
                <a:off x="8745480" y="5994360"/>
                <a:ext cx="242280" cy="125640"/>
              </a:xfrm>
              <a:custGeom>
                <a:avLst/>
                <a:gdLst/>
                <a:ahLst/>
                <a:cxnLst/>
                <a:rect l="l" t="t" r="r" b="b"/>
                <a:pathLst>
                  <a:path w="92" h="48">
                    <a:moveTo>
                      <a:pt x="91" y="0"/>
                    </a:moveTo>
                    <a:cubicBezTo>
                      <a:pt x="90" y="14"/>
                      <a:pt x="78" y="24"/>
                      <a:pt x="65" y="24"/>
                    </a:cubicBezTo>
                    <a:cubicBezTo>
                      <a:pt x="9" y="24"/>
                      <a:pt x="9" y="24"/>
                      <a:pt x="9" y="24"/>
                    </a:cubicBezTo>
                    <a:cubicBezTo>
                      <a:pt x="4" y="31"/>
                      <a:pt x="1" y="39"/>
                      <a:pt x="0" y="48"/>
                    </a:cubicBezTo>
                    <a:cubicBezTo>
                      <a:pt x="52" y="48"/>
                      <a:pt x="52" y="48"/>
                      <a:pt x="52" y="48"/>
                    </a:cubicBezTo>
                    <a:cubicBezTo>
                      <a:pt x="92" y="48"/>
                      <a:pt x="92" y="48"/>
                      <a:pt x="92" y="48"/>
                    </a:cubicBezTo>
                    <a:cubicBezTo>
                      <a:pt x="92" y="0"/>
                      <a:pt x="92" y="0"/>
                      <a:pt x="92" y="0"/>
                    </a:cubicBezTo>
                    <a:lnTo>
                      <a:pt x="91" y="0"/>
                    </a:lnTo>
                    <a:close/>
                  </a:path>
                </a:pathLst>
              </a:cu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60" name="CustomShape 116">
                <a:extLst>
                  <a:ext uri="{FF2B5EF4-FFF2-40B4-BE49-F238E27FC236}">
                    <a16:creationId xmlns:a16="http://schemas.microsoft.com/office/drawing/2014/main" id="{9D77A247-F516-4D56-8FD7-168D6526AB03}"/>
                  </a:ext>
                </a:extLst>
              </p:cNvPr>
              <p:cNvSpPr/>
              <p:nvPr/>
            </p:nvSpPr>
            <p:spPr>
              <a:xfrm>
                <a:off x="9065160" y="5994360"/>
                <a:ext cx="221040" cy="78120"/>
              </a:xfrm>
              <a:custGeom>
                <a:avLst/>
                <a:gdLst/>
                <a:ahLst/>
                <a:cxnLst/>
                <a:rect l="l" t="t" r="r" b="b"/>
                <a:pathLst>
                  <a:path w="84" h="30">
                    <a:moveTo>
                      <a:pt x="44" y="0"/>
                    </a:moveTo>
                    <a:cubicBezTo>
                      <a:pt x="26" y="0"/>
                      <a:pt x="10" y="10"/>
                      <a:pt x="1" y="24"/>
                    </a:cubicBezTo>
                    <a:cubicBezTo>
                      <a:pt x="0" y="29"/>
                      <a:pt x="0" y="29"/>
                      <a:pt x="0" y="29"/>
                    </a:cubicBezTo>
                    <a:cubicBezTo>
                      <a:pt x="57" y="30"/>
                      <a:pt x="57" y="30"/>
                      <a:pt x="57" y="30"/>
                    </a:cubicBezTo>
                    <a:cubicBezTo>
                      <a:pt x="71" y="30"/>
                      <a:pt x="82" y="14"/>
                      <a:pt x="84" y="0"/>
                    </a:cubicBezTo>
                    <a:lnTo>
                      <a:pt x="44" y="0"/>
                    </a:ln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61" name="CustomShape 117">
                <a:extLst>
                  <a:ext uri="{FF2B5EF4-FFF2-40B4-BE49-F238E27FC236}">
                    <a16:creationId xmlns:a16="http://schemas.microsoft.com/office/drawing/2014/main" id="{F9DE0D1D-D974-4196-8630-BEEEB7262250}"/>
                  </a:ext>
                </a:extLst>
              </p:cNvPr>
              <p:cNvSpPr/>
              <p:nvPr/>
            </p:nvSpPr>
            <p:spPr>
              <a:xfrm>
                <a:off x="9043560" y="5994360"/>
                <a:ext cx="242280" cy="125640"/>
              </a:xfrm>
              <a:custGeom>
                <a:avLst/>
                <a:gdLst/>
                <a:ahLst/>
                <a:cxnLst/>
                <a:rect l="l" t="t" r="r" b="b"/>
                <a:pathLst>
                  <a:path w="92" h="48">
                    <a:moveTo>
                      <a:pt x="91" y="0"/>
                    </a:moveTo>
                    <a:cubicBezTo>
                      <a:pt x="90" y="14"/>
                      <a:pt x="79" y="24"/>
                      <a:pt x="65" y="24"/>
                    </a:cubicBezTo>
                    <a:cubicBezTo>
                      <a:pt x="9" y="24"/>
                      <a:pt x="9" y="24"/>
                      <a:pt x="9" y="24"/>
                    </a:cubicBezTo>
                    <a:cubicBezTo>
                      <a:pt x="4" y="31"/>
                      <a:pt x="1" y="39"/>
                      <a:pt x="0" y="48"/>
                    </a:cubicBezTo>
                    <a:cubicBezTo>
                      <a:pt x="52" y="48"/>
                      <a:pt x="52" y="48"/>
                      <a:pt x="52" y="48"/>
                    </a:cubicBezTo>
                    <a:cubicBezTo>
                      <a:pt x="92" y="48"/>
                      <a:pt x="92" y="48"/>
                      <a:pt x="92" y="48"/>
                    </a:cubicBezTo>
                    <a:cubicBezTo>
                      <a:pt x="92" y="0"/>
                      <a:pt x="92" y="0"/>
                      <a:pt x="92" y="0"/>
                    </a:cubicBezTo>
                    <a:lnTo>
                      <a:pt x="91" y="0"/>
                    </a:lnTo>
                    <a:close/>
                  </a:path>
                </a:pathLst>
              </a:custGeom>
              <a:solidFill>
                <a:schemeClr val="tx1">
                  <a:lumMod val="50000"/>
                </a:schemeClr>
              </a:solidFill>
              <a:ln>
                <a:noFill/>
              </a:ln>
            </p:spPr>
            <p:style>
              <a:lnRef idx="0">
                <a:scrgbClr r="0" g="0" b="0"/>
              </a:lnRef>
              <a:fillRef idx="0">
                <a:scrgbClr r="0" g="0" b="0"/>
              </a:fillRef>
              <a:effectRef idx="0">
                <a:scrgbClr r="0" g="0" b="0"/>
              </a:effectRef>
              <a:fontRef idx="minor"/>
            </p:style>
          </p:sp>
          <p:sp>
            <p:nvSpPr>
              <p:cNvPr id="62" name="CustomShape 118">
                <a:extLst>
                  <a:ext uri="{FF2B5EF4-FFF2-40B4-BE49-F238E27FC236}">
                    <a16:creationId xmlns:a16="http://schemas.microsoft.com/office/drawing/2014/main" id="{01AD9250-841F-4657-A3EF-067D8C00EA62}"/>
                  </a:ext>
                </a:extLst>
              </p:cNvPr>
              <p:cNvSpPr/>
              <p:nvPr/>
            </p:nvSpPr>
            <p:spPr>
              <a:xfrm>
                <a:off x="8591760" y="4956840"/>
                <a:ext cx="216360" cy="107280"/>
              </a:xfrm>
              <a:custGeom>
                <a:avLst/>
                <a:gdLst/>
                <a:ahLst/>
                <a:cxnLst/>
                <a:rect l="l" t="t" r="r" b="b"/>
                <a:pathLst>
                  <a:path w="82" h="41">
                    <a:moveTo>
                      <a:pt x="82" y="0"/>
                    </a:moveTo>
                    <a:cubicBezTo>
                      <a:pt x="0" y="0"/>
                      <a:pt x="0" y="0"/>
                      <a:pt x="0" y="0"/>
                    </a:cubicBezTo>
                    <a:cubicBezTo>
                      <a:pt x="0" y="22"/>
                      <a:pt x="18" y="41"/>
                      <a:pt x="41" y="41"/>
                    </a:cubicBezTo>
                    <a:cubicBezTo>
                      <a:pt x="63" y="41"/>
                      <a:pt x="82" y="22"/>
                      <a:pt x="82" y="0"/>
                    </a:cubicBezTo>
                    <a:close/>
                  </a:path>
                </a:pathLst>
              </a:custGeom>
              <a:solidFill>
                <a:srgbClr val="E0BB8D"/>
              </a:solidFill>
              <a:ln>
                <a:noFill/>
              </a:ln>
            </p:spPr>
            <p:style>
              <a:lnRef idx="0">
                <a:scrgbClr r="0" g="0" b="0"/>
              </a:lnRef>
              <a:fillRef idx="0">
                <a:scrgbClr r="0" g="0" b="0"/>
              </a:fillRef>
              <a:effectRef idx="0">
                <a:scrgbClr r="0" g="0" b="0"/>
              </a:effectRef>
              <a:fontRef idx="minor"/>
            </p:style>
          </p:sp>
          <p:sp>
            <p:nvSpPr>
              <p:cNvPr id="63" name="CustomShape 119">
                <a:extLst>
                  <a:ext uri="{FF2B5EF4-FFF2-40B4-BE49-F238E27FC236}">
                    <a16:creationId xmlns:a16="http://schemas.microsoft.com/office/drawing/2014/main" id="{0C1B8312-BFAC-47B8-8F74-92826ED5B5F7}"/>
                  </a:ext>
                </a:extLst>
              </p:cNvPr>
              <p:cNvSpPr/>
              <p:nvPr/>
            </p:nvSpPr>
            <p:spPr>
              <a:xfrm>
                <a:off x="8502840" y="4794120"/>
                <a:ext cx="147240" cy="297720"/>
              </a:xfrm>
              <a:custGeom>
                <a:avLst/>
                <a:gdLst/>
                <a:ahLst/>
                <a:cxnLst/>
                <a:rect l="l" t="t" r="r" b="b"/>
                <a:pathLst>
                  <a:path w="56" h="113">
                    <a:moveTo>
                      <a:pt x="56" y="111"/>
                    </a:moveTo>
                    <a:cubicBezTo>
                      <a:pt x="56" y="112"/>
                      <a:pt x="55" y="113"/>
                      <a:pt x="54" y="113"/>
                    </a:cubicBezTo>
                    <a:cubicBezTo>
                      <a:pt x="3" y="113"/>
                      <a:pt x="3" y="113"/>
                      <a:pt x="3" y="113"/>
                    </a:cubicBezTo>
                    <a:cubicBezTo>
                      <a:pt x="1" y="113"/>
                      <a:pt x="0" y="112"/>
                      <a:pt x="0" y="111"/>
                    </a:cubicBezTo>
                    <a:cubicBezTo>
                      <a:pt x="0" y="3"/>
                      <a:pt x="0" y="3"/>
                      <a:pt x="0" y="3"/>
                    </a:cubicBezTo>
                    <a:cubicBezTo>
                      <a:pt x="0" y="1"/>
                      <a:pt x="1" y="0"/>
                      <a:pt x="3" y="0"/>
                    </a:cubicBezTo>
                    <a:cubicBezTo>
                      <a:pt x="54" y="0"/>
                      <a:pt x="54" y="0"/>
                      <a:pt x="54" y="0"/>
                    </a:cubicBezTo>
                    <a:cubicBezTo>
                      <a:pt x="55" y="0"/>
                      <a:pt x="56" y="1"/>
                      <a:pt x="56" y="3"/>
                    </a:cubicBezTo>
                    <a:lnTo>
                      <a:pt x="56" y="11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4" name="CustomShape 120">
                <a:extLst>
                  <a:ext uri="{FF2B5EF4-FFF2-40B4-BE49-F238E27FC236}">
                    <a16:creationId xmlns:a16="http://schemas.microsoft.com/office/drawing/2014/main" id="{6BDA6E4F-895D-42FD-ABE4-93CAB3BE8C89}"/>
                  </a:ext>
                </a:extLst>
              </p:cNvPr>
              <p:cNvSpPr/>
              <p:nvPr/>
            </p:nvSpPr>
            <p:spPr>
              <a:xfrm>
                <a:off x="8521200" y="4904640"/>
                <a:ext cx="113400" cy="59400"/>
              </a:xfrm>
              <a:prstGeom prst="rect">
                <a:avLst/>
              </a:prstGeom>
              <a:solidFill>
                <a:srgbClr val="00BCF2"/>
              </a:solidFill>
              <a:ln>
                <a:noFill/>
              </a:ln>
            </p:spPr>
            <p:style>
              <a:lnRef idx="0">
                <a:scrgbClr r="0" g="0" b="0"/>
              </a:lnRef>
              <a:fillRef idx="0">
                <a:scrgbClr r="0" g="0" b="0"/>
              </a:fillRef>
              <a:effectRef idx="0">
                <a:scrgbClr r="0" g="0" b="0"/>
              </a:effectRef>
              <a:fontRef idx="minor"/>
            </p:style>
          </p:sp>
          <p:sp>
            <p:nvSpPr>
              <p:cNvPr id="65" name="CustomShape 121">
                <a:extLst>
                  <a:ext uri="{FF2B5EF4-FFF2-40B4-BE49-F238E27FC236}">
                    <a16:creationId xmlns:a16="http://schemas.microsoft.com/office/drawing/2014/main" id="{6674731F-02D3-49AB-95C3-FE1D011722B2}"/>
                  </a:ext>
                </a:extLst>
              </p:cNvPr>
              <p:cNvSpPr/>
              <p:nvPr/>
            </p:nvSpPr>
            <p:spPr>
              <a:xfrm>
                <a:off x="8521200" y="4964400"/>
                <a:ext cx="113400" cy="90360"/>
              </a:xfrm>
              <a:prstGeom prst="rect">
                <a:avLst/>
              </a:prstGeom>
              <a:solidFill>
                <a:srgbClr val="92D050"/>
              </a:solidFill>
              <a:ln>
                <a:noFill/>
              </a:ln>
            </p:spPr>
            <p:style>
              <a:lnRef idx="0">
                <a:scrgbClr r="0" g="0" b="0"/>
              </a:lnRef>
              <a:fillRef idx="0">
                <a:scrgbClr r="0" g="0" b="0"/>
              </a:fillRef>
              <a:effectRef idx="0">
                <a:scrgbClr r="0" g="0" b="0"/>
              </a:effectRef>
              <a:fontRef idx="minor"/>
            </p:style>
          </p:sp>
          <p:sp>
            <p:nvSpPr>
              <p:cNvPr id="66" name="CustomShape 122">
                <a:extLst>
                  <a:ext uri="{FF2B5EF4-FFF2-40B4-BE49-F238E27FC236}">
                    <a16:creationId xmlns:a16="http://schemas.microsoft.com/office/drawing/2014/main" id="{FBF6B11C-0FE6-4ACD-B020-C428C857DE3C}"/>
                  </a:ext>
                </a:extLst>
              </p:cNvPr>
              <p:cNvSpPr/>
              <p:nvPr/>
            </p:nvSpPr>
            <p:spPr>
              <a:xfrm>
                <a:off x="8521200" y="4849200"/>
                <a:ext cx="55080" cy="55080"/>
              </a:xfrm>
              <a:prstGeom prst="rect">
                <a:avLst/>
              </a:prstGeom>
              <a:solidFill>
                <a:srgbClr val="92D050"/>
              </a:solidFill>
              <a:ln>
                <a:noFill/>
              </a:ln>
            </p:spPr>
            <p:style>
              <a:lnRef idx="0">
                <a:scrgbClr r="0" g="0" b="0"/>
              </a:lnRef>
              <a:fillRef idx="0">
                <a:scrgbClr r="0" g="0" b="0"/>
              </a:fillRef>
              <a:effectRef idx="0">
                <a:scrgbClr r="0" g="0" b="0"/>
              </a:effectRef>
              <a:fontRef idx="minor"/>
            </p:style>
          </p:sp>
          <p:sp>
            <p:nvSpPr>
              <p:cNvPr id="67" name="CustomShape 123">
                <a:extLst>
                  <a:ext uri="{FF2B5EF4-FFF2-40B4-BE49-F238E27FC236}">
                    <a16:creationId xmlns:a16="http://schemas.microsoft.com/office/drawing/2014/main" id="{BC194E0C-06C8-456F-8897-8310A5FB6EC7}"/>
                  </a:ext>
                </a:extLst>
              </p:cNvPr>
              <p:cNvSpPr/>
              <p:nvPr/>
            </p:nvSpPr>
            <p:spPr>
              <a:xfrm>
                <a:off x="8576640" y="4849200"/>
                <a:ext cx="57960" cy="550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68" name="CustomShape 124">
                <a:extLst>
                  <a:ext uri="{FF2B5EF4-FFF2-40B4-BE49-F238E27FC236}">
                    <a16:creationId xmlns:a16="http://schemas.microsoft.com/office/drawing/2014/main" id="{57B503C2-E197-4F71-A92E-6E0F4BFCAEF6}"/>
                  </a:ext>
                </a:extLst>
              </p:cNvPr>
              <p:cNvSpPr/>
              <p:nvPr/>
            </p:nvSpPr>
            <p:spPr>
              <a:xfrm>
                <a:off x="8645760" y="5015160"/>
                <a:ext cx="7200" cy="3348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69" name="CustomShape 125">
                <a:extLst>
                  <a:ext uri="{FF2B5EF4-FFF2-40B4-BE49-F238E27FC236}">
                    <a16:creationId xmlns:a16="http://schemas.microsoft.com/office/drawing/2014/main" id="{D4482A73-90FA-49F4-91A8-CF4795253101}"/>
                  </a:ext>
                </a:extLst>
              </p:cNvPr>
              <p:cNvSpPr/>
              <p:nvPr/>
            </p:nvSpPr>
            <p:spPr>
              <a:xfrm>
                <a:off x="8561160" y="4815360"/>
                <a:ext cx="36360" cy="4320"/>
              </a:xfrm>
              <a:custGeom>
                <a:avLst/>
                <a:gdLst/>
                <a:ahLst/>
                <a:cxnLst/>
                <a:rect l="l" t="t" r="r" b="b"/>
                <a:pathLst>
                  <a:path w="14" h="2">
                    <a:moveTo>
                      <a:pt x="14" y="1"/>
                    </a:moveTo>
                    <a:cubicBezTo>
                      <a:pt x="14" y="1"/>
                      <a:pt x="13" y="2"/>
                      <a:pt x="13" y="2"/>
                    </a:cubicBezTo>
                    <a:cubicBezTo>
                      <a:pt x="1" y="2"/>
                      <a:pt x="1" y="2"/>
                      <a:pt x="1" y="2"/>
                    </a:cubicBezTo>
                    <a:cubicBezTo>
                      <a:pt x="1" y="2"/>
                      <a:pt x="0" y="1"/>
                      <a:pt x="0" y="1"/>
                    </a:cubicBezTo>
                    <a:cubicBezTo>
                      <a:pt x="0" y="1"/>
                      <a:pt x="0" y="1"/>
                      <a:pt x="0" y="1"/>
                    </a:cubicBezTo>
                    <a:cubicBezTo>
                      <a:pt x="0" y="0"/>
                      <a:pt x="1" y="0"/>
                      <a:pt x="1" y="0"/>
                    </a:cubicBezTo>
                    <a:cubicBezTo>
                      <a:pt x="13" y="0"/>
                      <a:pt x="13" y="0"/>
                      <a:pt x="13" y="0"/>
                    </a:cubicBezTo>
                    <a:cubicBezTo>
                      <a:pt x="13" y="0"/>
                      <a:pt x="14" y="0"/>
                      <a:pt x="14" y="1"/>
                    </a:cubicBezTo>
                    <a:close/>
                  </a:path>
                </a:pathLst>
              </a:custGeom>
              <a:solidFill>
                <a:srgbClr val="969696"/>
              </a:solidFill>
              <a:ln>
                <a:noFill/>
              </a:ln>
            </p:spPr>
            <p:style>
              <a:lnRef idx="0">
                <a:scrgbClr r="0" g="0" b="0"/>
              </a:lnRef>
              <a:fillRef idx="0">
                <a:scrgbClr r="0" g="0" b="0"/>
              </a:fillRef>
              <a:effectRef idx="0">
                <a:scrgbClr r="0" g="0" b="0"/>
              </a:effectRef>
              <a:fontRef idx="minor"/>
            </p:style>
          </p:sp>
          <p:sp>
            <p:nvSpPr>
              <p:cNvPr id="70" name="CustomShape 126">
                <a:extLst>
                  <a:ext uri="{FF2B5EF4-FFF2-40B4-BE49-F238E27FC236}">
                    <a16:creationId xmlns:a16="http://schemas.microsoft.com/office/drawing/2014/main" id="{0B5204CB-3873-4579-AC41-0E43DD6A3D34}"/>
                  </a:ext>
                </a:extLst>
              </p:cNvPr>
              <p:cNvSpPr/>
              <p:nvPr/>
            </p:nvSpPr>
            <p:spPr>
              <a:xfrm>
                <a:off x="8579520" y="4956840"/>
                <a:ext cx="110160" cy="28800"/>
              </a:xfrm>
              <a:custGeom>
                <a:avLst/>
                <a:gdLst/>
                <a:ahLst/>
                <a:cxnLst/>
                <a:rect l="l" t="t" r="r" b="b"/>
                <a:pathLst>
                  <a:path w="42" h="11">
                    <a:moveTo>
                      <a:pt x="0" y="5"/>
                    </a:moveTo>
                    <a:cubicBezTo>
                      <a:pt x="0" y="8"/>
                      <a:pt x="2" y="11"/>
                      <a:pt x="5" y="11"/>
                    </a:cubicBezTo>
                    <a:cubicBezTo>
                      <a:pt x="37" y="11"/>
                      <a:pt x="37" y="11"/>
                      <a:pt x="37" y="11"/>
                    </a:cubicBezTo>
                    <a:cubicBezTo>
                      <a:pt x="40" y="11"/>
                      <a:pt x="42" y="8"/>
                      <a:pt x="42" y="5"/>
                    </a:cubicBezTo>
                    <a:cubicBezTo>
                      <a:pt x="42" y="5"/>
                      <a:pt x="42" y="5"/>
                      <a:pt x="42" y="5"/>
                    </a:cubicBezTo>
                    <a:cubicBezTo>
                      <a:pt x="42" y="2"/>
                      <a:pt x="40" y="0"/>
                      <a:pt x="37" y="0"/>
                    </a:cubicBezTo>
                    <a:cubicBezTo>
                      <a:pt x="5" y="0"/>
                      <a:pt x="5" y="0"/>
                      <a:pt x="5" y="0"/>
                    </a:cubicBezTo>
                    <a:cubicBezTo>
                      <a:pt x="2" y="0"/>
                      <a:pt x="0" y="2"/>
                      <a:pt x="0" y="5"/>
                    </a:cubicBezTo>
                    <a:close/>
                  </a:path>
                </a:pathLst>
              </a:custGeom>
              <a:solidFill>
                <a:srgbClr val="E0BB8D"/>
              </a:solidFill>
              <a:ln>
                <a:noFill/>
              </a:ln>
            </p:spPr>
            <p:style>
              <a:lnRef idx="0">
                <a:scrgbClr r="0" g="0" b="0"/>
              </a:lnRef>
              <a:fillRef idx="0">
                <a:scrgbClr r="0" g="0" b="0"/>
              </a:fillRef>
              <a:effectRef idx="0">
                <a:scrgbClr r="0" g="0" b="0"/>
              </a:effectRef>
              <a:fontRef idx="minor"/>
            </p:style>
          </p:sp>
        </p:grpSp>
        <p:grpSp>
          <p:nvGrpSpPr>
            <p:cNvPr id="10" name="Group 127">
              <a:extLst>
                <a:ext uri="{FF2B5EF4-FFF2-40B4-BE49-F238E27FC236}">
                  <a16:creationId xmlns:a16="http://schemas.microsoft.com/office/drawing/2014/main" id="{69794F61-A070-446E-B33D-998324E2F80F}"/>
                </a:ext>
              </a:extLst>
            </p:cNvPr>
            <p:cNvGrpSpPr/>
            <p:nvPr/>
          </p:nvGrpSpPr>
          <p:grpSpPr>
            <a:xfrm>
              <a:off x="7032672" y="4032000"/>
              <a:ext cx="751680" cy="2355840"/>
              <a:chOff x="7524000" y="4032000"/>
              <a:chExt cx="751680" cy="2355840"/>
            </a:xfrm>
          </p:grpSpPr>
          <p:grpSp>
            <p:nvGrpSpPr>
              <p:cNvPr id="11" name="Group 128">
                <a:extLst>
                  <a:ext uri="{FF2B5EF4-FFF2-40B4-BE49-F238E27FC236}">
                    <a16:creationId xmlns:a16="http://schemas.microsoft.com/office/drawing/2014/main" id="{C83854E6-A6A1-4BA0-A5B7-DE624F7FF37D}"/>
                  </a:ext>
                </a:extLst>
              </p:cNvPr>
              <p:cNvGrpSpPr/>
              <p:nvPr/>
            </p:nvGrpSpPr>
            <p:grpSpPr>
              <a:xfrm>
                <a:off x="7524000" y="4032000"/>
                <a:ext cx="751680" cy="2355840"/>
                <a:chOff x="7524000" y="4032000"/>
                <a:chExt cx="751680" cy="2355840"/>
              </a:xfrm>
            </p:grpSpPr>
            <p:grpSp>
              <p:nvGrpSpPr>
                <p:cNvPr id="13" name="Group 129">
                  <a:extLst>
                    <a:ext uri="{FF2B5EF4-FFF2-40B4-BE49-F238E27FC236}">
                      <a16:creationId xmlns:a16="http://schemas.microsoft.com/office/drawing/2014/main" id="{83D16047-AD51-4F13-A11D-8B618181EA04}"/>
                    </a:ext>
                  </a:extLst>
                </p:cNvPr>
                <p:cNvGrpSpPr/>
                <p:nvPr/>
              </p:nvGrpSpPr>
              <p:grpSpPr>
                <a:xfrm>
                  <a:off x="7524000" y="4032000"/>
                  <a:ext cx="751680" cy="2355840"/>
                  <a:chOff x="7524000" y="4032000"/>
                  <a:chExt cx="751680" cy="2355840"/>
                </a:xfrm>
              </p:grpSpPr>
              <p:grpSp>
                <p:nvGrpSpPr>
                  <p:cNvPr id="15" name="Group 130">
                    <a:extLst>
                      <a:ext uri="{FF2B5EF4-FFF2-40B4-BE49-F238E27FC236}">
                        <a16:creationId xmlns:a16="http://schemas.microsoft.com/office/drawing/2014/main" id="{FBF363BC-EE5E-4B36-BD49-2325C12AC9F7}"/>
                      </a:ext>
                    </a:extLst>
                  </p:cNvPr>
                  <p:cNvGrpSpPr/>
                  <p:nvPr/>
                </p:nvGrpSpPr>
                <p:grpSpPr>
                  <a:xfrm>
                    <a:off x="7524000" y="4032000"/>
                    <a:ext cx="751680" cy="2355840"/>
                    <a:chOff x="7524000" y="4032000"/>
                    <a:chExt cx="751680" cy="2355840"/>
                  </a:xfrm>
                </p:grpSpPr>
                <p:grpSp>
                  <p:nvGrpSpPr>
                    <p:cNvPr id="20" name="Group 131">
                      <a:extLst>
                        <a:ext uri="{FF2B5EF4-FFF2-40B4-BE49-F238E27FC236}">
                          <a16:creationId xmlns:a16="http://schemas.microsoft.com/office/drawing/2014/main" id="{A60A35DE-F1C3-42D3-BFB5-FA4609D8A0B4}"/>
                        </a:ext>
                      </a:extLst>
                    </p:cNvPr>
                    <p:cNvGrpSpPr/>
                    <p:nvPr/>
                  </p:nvGrpSpPr>
                  <p:grpSpPr>
                    <a:xfrm>
                      <a:off x="7524000" y="4032000"/>
                      <a:ext cx="751680" cy="2355840"/>
                      <a:chOff x="7524000" y="4032000"/>
                      <a:chExt cx="751680" cy="2355840"/>
                    </a:xfrm>
                  </p:grpSpPr>
                  <p:sp>
                    <p:nvSpPr>
                      <p:cNvPr id="24" name="CustomShape 132">
                        <a:extLst>
                          <a:ext uri="{FF2B5EF4-FFF2-40B4-BE49-F238E27FC236}">
                            <a16:creationId xmlns:a16="http://schemas.microsoft.com/office/drawing/2014/main" id="{2DD9F72B-4FDE-41BE-8736-1DA42407B25F}"/>
                          </a:ext>
                        </a:extLst>
                      </p:cNvPr>
                      <p:cNvSpPr/>
                      <p:nvPr/>
                    </p:nvSpPr>
                    <p:spPr>
                      <a:xfrm>
                        <a:off x="7524000" y="4032000"/>
                        <a:ext cx="751680" cy="2352600"/>
                      </a:xfrm>
                      <a:prstGeom prst="rect">
                        <a:avLst/>
                      </a:prstGeom>
                      <a:noFill/>
                      <a:ln>
                        <a:noFill/>
                      </a:ln>
                    </p:spPr>
                    <p:style>
                      <a:lnRef idx="0">
                        <a:scrgbClr r="0" g="0" b="0"/>
                      </a:lnRef>
                      <a:fillRef idx="0">
                        <a:scrgbClr r="0" g="0" b="0"/>
                      </a:fillRef>
                      <a:effectRef idx="0">
                        <a:scrgbClr r="0" g="0" b="0"/>
                      </a:effectRef>
                      <a:fontRef idx="minor"/>
                    </p:style>
                  </p:sp>
                  <p:sp>
                    <p:nvSpPr>
                      <p:cNvPr id="25" name="CustomShape 133">
                        <a:extLst>
                          <a:ext uri="{FF2B5EF4-FFF2-40B4-BE49-F238E27FC236}">
                            <a16:creationId xmlns:a16="http://schemas.microsoft.com/office/drawing/2014/main" id="{7133F5A5-5E28-4C9D-9CE4-4780D6F205F0}"/>
                          </a:ext>
                        </a:extLst>
                      </p:cNvPr>
                      <p:cNvSpPr/>
                      <p:nvPr/>
                    </p:nvSpPr>
                    <p:spPr>
                      <a:xfrm>
                        <a:off x="7704720" y="4263840"/>
                        <a:ext cx="390240" cy="81360"/>
                      </a:xfrm>
                      <a:custGeom>
                        <a:avLst/>
                        <a:gdLst/>
                        <a:ahLst/>
                        <a:cxnLst/>
                        <a:rect l="l" t="t" r="r" b="b"/>
                        <a:pathLst>
                          <a:path w="145" h="30">
                            <a:moveTo>
                              <a:pt x="0" y="23"/>
                            </a:moveTo>
                            <a:cubicBezTo>
                              <a:pt x="0" y="27"/>
                              <a:pt x="3" y="30"/>
                              <a:pt x="7" y="30"/>
                            </a:cubicBezTo>
                            <a:cubicBezTo>
                              <a:pt x="138" y="30"/>
                              <a:pt x="138" y="30"/>
                              <a:pt x="138" y="30"/>
                            </a:cubicBezTo>
                            <a:cubicBezTo>
                              <a:pt x="142" y="30"/>
                              <a:pt x="145" y="27"/>
                              <a:pt x="145" y="23"/>
                            </a:cubicBezTo>
                            <a:cubicBezTo>
                              <a:pt x="145" y="7"/>
                              <a:pt x="145" y="7"/>
                              <a:pt x="145" y="7"/>
                            </a:cubicBezTo>
                            <a:cubicBezTo>
                              <a:pt x="145" y="3"/>
                              <a:pt x="142" y="0"/>
                              <a:pt x="138" y="0"/>
                            </a:cubicBezTo>
                            <a:cubicBezTo>
                              <a:pt x="7" y="0"/>
                              <a:pt x="7" y="0"/>
                              <a:pt x="7" y="0"/>
                            </a:cubicBezTo>
                            <a:cubicBezTo>
                              <a:pt x="3" y="0"/>
                              <a:pt x="0" y="3"/>
                              <a:pt x="0" y="7"/>
                            </a:cubicBezTo>
                            <a:lnTo>
                              <a:pt x="0" y="23"/>
                            </a:lnTo>
                            <a:close/>
                          </a:path>
                        </a:pathLst>
                      </a:custGeom>
                      <a:solidFill>
                        <a:srgbClr val="A38578"/>
                      </a:solidFill>
                      <a:ln>
                        <a:noFill/>
                      </a:ln>
                    </p:spPr>
                    <p:style>
                      <a:lnRef idx="0">
                        <a:scrgbClr r="0" g="0" b="0"/>
                      </a:lnRef>
                      <a:fillRef idx="0">
                        <a:scrgbClr r="0" g="0" b="0"/>
                      </a:fillRef>
                      <a:effectRef idx="0">
                        <a:scrgbClr r="0" g="0" b="0"/>
                      </a:effectRef>
                      <a:fontRef idx="minor"/>
                    </p:style>
                  </p:sp>
                  <p:sp>
                    <p:nvSpPr>
                      <p:cNvPr id="26" name="CustomShape 134">
                        <a:extLst>
                          <a:ext uri="{FF2B5EF4-FFF2-40B4-BE49-F238E27FC236}">
                            <a16:creationId xmlns:a16="http://schemas.microsoft.com/office/drawing/2014/main" id="{398C8CCF-A69A-43BE-86A0-6ABE97FEF010}"/>
                          </a:ext>
                        </a:extLst>
                      </p:cNvPr>
                      <p:cNvSpPr/>
                      <p:nvPr/>
                    </p:nvSpPr>
                    <p:spPr>
                      <a:xfrm>
                        <a:off x="7682400" y="5338080"/>
                        <a:ext cx="434520" cy="928800"/>
                      </a:xfrm>
                      <a:custGeom>
                        <a:avLst/>
                        <a:gdLst/>
                        <a:ahLst/>
                        <a:cxnLst/>
                        <a:rect l="l" t="t" r="r" b="b"/>
                        <a:pathLst>
                          <a:path w="255" h="545">
                            <a:moveTo>
                              <a:pt x="0" y="0"/>
                            </a:moveTo>
                            <a:lnTo>
                              <a:pt x="2" y="0"/>
                            </a:lnTo>
                            <a:lnTo>
                              <a:pt x="67" y="0"/>
                            </a:lnTo>
                            <a:lnTo>
                              <a:pt x="188" y="0"/>
                            </a:lnTo>
                            <a:lnTo>
                              <a:pt x="255" y="0"/>
                            </a:lnTo>
                            <a:lnTo>
                              <a:pt x="255" y="82"/>
                            </a:lnTo>
                            <a:lnTo>
                              <a:pt x="255" y="545"/>
                            </a:lnTo>
                            <a:lnTo>
                              <a:pt x="188" y="545"/>
                            </a:lnTo>
                            <a:lnTo>
                              <a:pt x="188" y="82"/>
                            </a:lnTo>
                            <a:lnTo>
                              <a:pt x="67" y="82"/>
                            </a:lnTo>
                            <a:lnTo>
                              <a:pt x="67" y="545"/>
                            </a:lnTo>
                            <a:lnTo>
                              <a:pt x="2" y="545"/>
                            </a:lnTo>
                            <a:lnTo>
                              <a:pt x="2" y="82"/>
                            </a:lnTo>
                            <a:lnTo>
                              <a:pt x="0" y="82"/>
                            </a:lnTo>
                            <a:lnTo>
                              <a:pt x="0" y="0"/>
                            </a:lnTo>
                            <a:close/>
                          </a:path>
                        </a:pathLst>
                      </a:custGeom>
                      <a:solidFill>
                        <a:srgbClr val="002050"/>
                      </a:solidFill>
                      <a:ln>
                        <a:noFill/>
                      </a:ln>
                    </p:spPr>
                    <p:style>
                      <a:lnRef idx="0">
                        <a:scrgbClr r="0" g="0" b="0"/>
                      </a:lnRef>
                      <a:fillRef idx="0">
                        <a:scrgbClr r="0" g="0" b="0"/>
                      </a:fillRef>
                      <a:effectRef idx="0">
                        <a:scrgbClr r="0" g="0" b="0"/>
                      </a:effectRef>
                      <a:fontRef idx="minor"/>
                    </p:style>
                  </p:sp>
                  <p:sp>
                    <p:nvSpPr>
                      <p:cNvPr id="27" name="CustomShape 135">
                        <a:extLst>
                          <a:ext uri="{FF2B5EF4-FFF2-40B4-BE49-F238E27FC236}">
                            <a16:creationId xmlns:a16="http://schemas.microsoft.com/office/drawing/2014/main" id="{82AEF64A-0735-44FE-A7CB-69F08BF72AC7}"/>
                          </a:ext>
                        </a:extLst>
                      </p:cNvPr>
                      <p:cNvSpPr/>
                      <p:nvPr/>
                    </p:nvSpPr>
                    <p:spPr>
                      <a:xfrm>
                        <a:off x="7682400" y="6253560"/>
                        <a:ext cx="258840" cy="134280"/>
                      </a:xfrm>
                      <a:custGeom>
                        <a:avLst/>
                        <a:gdLst/>
                        <a:ahLst/>
                        <a:cxnLst/>
                        <a:rect l="l" t="t" r="r" b="b"/>
                        <a:pathLst>
                          <a:path w="96" h="50">
                            <a:moveTo>
                              <a:pt x="42" y="0"/>
                            </a:moveTo>
                            <a:cubicBezTo>
                              <a:pt x="70" y="0"/>
                              <a:pt x="94" y="22"/>
                              <a:pt x="96" y="50"/>
                            </a:cubicBezTo>
                            <a:cubicBezTo>
                              <a:pt x="42" y="50"/>
                              <a:pt x="42" y="50"/>
                              <a:pt x="42" y="50"/>
                            </a:cubicBezTo>
                            <a:cubicBezTo>
                              <a:pt x="0" y="50"/>
                              <a:pt x="0" y="50"/>
                              <a:pt x="0" y="50"/>
                            </a:cubicBezTo>
                            <a:cubicBezTo>
                              <a:pt x="0" y="0"/>
                              <a:pt x="0" y="0"/>
                              <a:pt x="0" y="0"/>
                            </a:cubicBezTo>
                            <a:lnTo>
                              <a:pt x="42" y="0"/>
                            </a:lnTo>
                            <a:close/>
                          </a:path>
                        </a:pathLst>
                      </a:custGeom>
                      <a:solidFill>
                        <a:srgbClr val="5A5A5A"/>
                      </a:solidFill>
                      <a:ln>
                        <a:noFill/>
                      </a:ln>
                    </p:spPr>
                    <p:style>
                      <a:lnRef idx="0">
                        <a:scrgbClr r="0" g="0" b="0"/>
                      </a:lnRef>
                      <a:fillRef idx="0">
                        <a:scrgbClr r="0" g="0" b="0"/>
                      </a:fillRef>
                      <a:effectRef idx="0">
                        <a:scrgbClr r="0" g="0" b="0"/>
                      </a:effectRef>
                      <a:fontRef idx="minor"/>
                    </p:style>
                  </p:sp>
                  <p:sp>
                    <p:nvSpPr>
                      <p:cNvPr id="28" name="CustomShape 136">
                        <a:extLst>
                          <a:ext uri="{FF2B5EF4-FFF2-40B4-BE49-F238E27FC236}">
                            <a16:creationId xmlns:a16="http://schemas.microsoft.com/office/drawing/2014/main" id="{CC81D275-B7DE-4E64-AC3C-4B88C014135D}"/>
                          </a:ext>
                        </a:extLst>
                      </p:cNvPr>
                      <p:cNvSpPr/>
                      <p:nvPr/>
                    </p:nvSpPr>
                    <p:spPr>
                      <a:xfrm>
                        <a:off x="8002800" y="6253560"/>
                        <a:ext cx="258840" cy="134280"/>
                      </a:xfrm>
                      <a:custGeom>
                        <a:avLst/>
                        <a:gdLst/>
                        <a:ahLst/>
                        <a:cxnLst/>
                        <a:rect l="l" t="t" r="r" b="b"/>
                        <a:pathLst>
                          <a:path w="96" h="50">
                            <a:moveTo>
                              <a:pt x="42" y="0"/>
                            </a:moveTo>
                            <a:cubicBezTo>
                              <a:pt x="70" y="0"/>
                              <a:pt x="94" y="22"/>
                              <a:pt x="96" y="50"/>
                            </a:cubicBezTo>
                            <a:cubicBezTo>
                              <a:pt x="42" y="50"/>
                              <a:pt x="42" y="50"/>
                              <a:pt x="42" y="50"/>
                            </a:cubicBezTo>
                            <a:cubicBezTo>
                              <a:pt x="0" y="50"/>
                              <a:pt x="0" y="50"/>
                              <a:pt x="0" y="50"/>
                            </a:cubicBezTo>
                            <a:cubicBezTo>
                              <a:pt x="0" y="0"/>
                              <a:pt x="0" y="0"/>
                              <a:pt x="0" y="0"/>
                            </a:cubicBezTo>
                            <a:lnTo>
                              <a:pt x="42" y="0"/>
                            </a:lnTo>
                            <a:close/>
                          </a:path>
                        </a:pathLst>
                      </a:custGeom>
                      <a:solidFill>
                        <a:srgbClr val="5A5A5A"/>
                      </a:solidFill>
                      <a:ln>
                        <a:noFill/>
                      </a:ln>
                    </p:spPr>
                    <p:style>
                      <a:lnRef idx="0">
                        <a:scrgbClr r="0" g="0" b="0"/>
                      </a:lnRef>
                      <a:fillRef idx="0">
                        <a:scrgbClr r="0" g="0" b="0"/>
                      </a:fillRef>
                      <a:effectRef idx="0">
                        <a:scrgbClr r="0" g="0" b="0"/>
                      </a:effectRef>
                      <a:fontRef idx="minor"/>
                    </p:style>
                  </p:sp>
                  <p:sp>
                    <p:nvSpPr>
                      <p:cNvPr id="29" name="CustomShape 137">
                        <a:extLst>
                          <a:ext uri="{FF2B5EF4-FFF2-40B4-BE49-F238E27FC236}">
                            <a16:creationId xmlns:a16="http://schemas.microsoft.com/office/drawing/2014/main" id="{F7ADCD7B-11D8-40C9-B6F8-98557786B32C}"/>
                          </a:ext>
                        </a:extLst>
                      </p:cNvPr>
                      <p:cNvSpPr/>
                      <p:nvPr/>
                    </p:nvSpPr>
                    <p:spPr>
                      <a:xfrm>
                        <a:off x="8137800" y="4855680"/>
                        <a:ext cx="115560" cy="688320"/>
                      </a:xfrm>
                      <a:prstGeom prst="rect">
                        <a:avLst/>
                      </a:prstGeom>
                      <a:solidFill>
                        <a:srgbClr val="C19F87"/>
                      </a:solidFill>
                      <a:ln>
                        <a:noFill/>
                      </a:ln>
                    </p:spPr>
                    <p:style>
                      <a:lnRef idx="0">
                        <a:scrgbClr r="0" g="0" b="0"/>
                      </a:lnRef>
                      <a:fillRef idx="0">
                        <a:scrgbClr r="0" g="0" b="0"/>
                      </a:fillRef>
                      <a:effectRef idx="0">
                        <a:scrgbClr r="0" g="0" b="0"/>
                      </a:effectRef>
                      <a:fontRef idx="minor"/>
                    </p:style>
                  </p:sp>
                  <p:sp>
                    <p:nvSpPr>
                      <p:cNvPr id="30" name="CustomShape 138">
                        <a:extLst>
                          <a:ext uri="{FF2B5EF4-FFF2-40B4-BE49-F238E27FC236}">
                            <a16:creationId xmlns:a16="http://schemas.microsoft.com/office/drawing/2014/main" id="{8A3C9E95-4C7E-4D4D-B525-32294D279202}"/>
                          </a:ext>
                        </a:extLst>
                      </p:cNvPr>
                      <p:cNvSpPr/>
                      <p:nvPr/>
                    </p:nvSpPr>
                    <p:spPr>
                      <a:xfrm>
                        <a:off x="8137800" y="5426640"/>
                        <a:ext cx="119160" cy="235080"/>
                      </a:xfrm>
                      <a:custGeom>
                        <a:avLst/>
                        <a:gdLst/>
                        <a:ahLst/>
                        <a:cxnLst/>
                        <a:rect l="l" t="t" r="r" b="b"/>
                        <a:pathLst>
                          <a:path w="44" h="88">
                            <a:moveTo>
                              <a:pt x="0" y="0"/>
                            </a:moveTo>
                            <a:cubicBezTo>
                              <a:pt x="0" y="88"/>
                              <a:pt x="0" y="88"/>
                              <a:pt x="0" y="88"/>
                            </a:cubicBezTo>
                            <a:cubicBezTo>
                              <a:pt x="24" y="88"/>
                              <a:pt x="44" y="68"/>
                              <a:pt x="44" y="44"/>
                            </a:cubicBezTo>
                            <a:cubicBezTo>
                              <a:pt x="44" y="20"/>
                              <a:pt x="24" y="0"/>
                              <a:pt x="0" y="0"/>
                            </a:cubicBezTo>
                            <a:close/>
                          </a:path>
                        </a:pathLst>
                      </a:custGeom>
                      <a:solidFill>
                        <a:srgbClr val="C19F87"/>
                      </a:solidFill>
                      <a:ln>
                        <a:noFill/>
                      </a:ln>
                    </p:spPr>
                    <p:style>
                      <a:lnRef idx="0">
                        <a:scrgbClr r="0" g="0" b="0"/>
                      </a:lnRef>
                      <a:fillRef idx="0">
                        <a:scrgbClr r="0" g="0" b="0"/>
                      </a:fillRef>
                      <a:effectRef idx="0">
                        <a:scrgbClr r="0" g="0" b="0"/>
                      </a:effectRef>
                      <a:fontRef idx="minor"/>
                    </p:style>
                  </p:sp>
                  <p:sp>
                    <p:nvSpPr>
                      <p:cNvPr id="31" name="CustomShape 139">
                        <a:extLst>
                          <a:ext uri="{FF2B5EF4-FFF2-40B4-BE49-F238E27FC236}">
                            <a16:creationId xmlns:a16="http://schemas.microsoft.com/office/drawing/2014/main" id="{4E6D7CE5-A530-4E0E-BCA6-26F4E1B25E4B}"/>
                          </a:ext>
                        </a:extLst>
                      </p:cNvPr>
                      <p:cNvSpPr/>
                      <p:nvPr/>
                    </p:nvSpPr>
                    <p:spPr>
                      <a:xfrm>
                        <a:off x="7524000" y="4567320"/>
                        <a:ext cx="751680" cy="770400"/>
                      </a:xfrm>
                      <a:custGeom>
                        <a:avLst/>
                        <a:gdLst/>
                        <a:ahLst/>
                        <a:cxnLst/>
                        <a:rect l="l" t="t" r="r" b="b"/>
                        <a:pathLst>
                          <a:path w="279" h="288">
                            <a:moveTo>
                              <a:pt x="59" y="0"/>
                            </a:moveTo>
                            <a:cubicBezTo>
                              <a:pt x="220" y="0"/>
                              <a:pt x="220" y="0"/>
                              <a:pt x="220" y="0"/>
                            </a:cubicBezTo>
                            <a:cubicBezTo>
                              <a:pt x="252" y="0"/>
                              <a:pt x="279" y="27"/>
                              <a:pt x="279" y="59"/>
                            </a:cubicBezTo>
                            <a:cubicBezTo>
                              <a:pt x="279" y="109"/>
                              <a:pt x="279" y="109"/>
                              <a:pt x="279" y="109"/>
                            </a:cubicBezTo>
                            <a:cubicBezTo>
                              <a:pt x="220" y="109"/>
                              <a:pt x="220" y="109"/>
                              <a:pt x="220" y="109"/>
                            </a:cubicBezTo>
                            <a:cubicBezTo>
                              <a:pt x="220" y="288"/>
                              <a:pt x="220" y="288"/>
                              <a:pt x="220"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7" y="0"/>
                              <a:pt x="59" y="0"/>
                            </a:cubicBezTo>
                            <a:close/>
                          </a:path>
                        </a:pathLst>
                      </a:custGeom>
                      <a:solidFill>
                        <a:srgbClr val="6DC2E9"/>
                      </a:solidFill>
                      <a:ln>
                        <a:noFill/>
                      </a:ln>
                    </p:spPr>
                    <p:style>
                      <a:lnRef idx="0">
                        <a:scrgbClr r="0" g="0" b="0"/>
                      </a:lnRef>
                      <a:fillRef idx="0">
                        <a:scrgbClr r="0" g="0" b="0"/>
                      </a:fillRef>
                      <a:effectRef idx="0">
                        <a:scrgbClr r="0" g="0" b="0"/>
                      </a:effectRef>
                      <a:fontRef idx="minor"/>
                    </p:style>
                  </p:sp>
                  <p:sp>
                    <p:nvSpPr>
                      <p:cNvPr id="32" name="CustomShape 140">
                        <a:extLst>
                          <a:ext uri="{FF2B5EF4-FFF2-40B4-BE49-F238E27FC236}">
                            <a16:creationId xmlns:a16="http://schemas.microsoft.com/office/drawing/2014/main" id="{177BEB9C-F340-4A5D-997B-8EA957432F58}"/>
                          </a:ext>
                        </a:extLst>
                      </p:cNvPr>
                      <p:cNvSpPr/>
                      <p:nvPr/>
                    </p:nvSpPr>
                    <p:spPr>
                      <a:xfrm>
                        <a:off x="7545960" y="4858920"/>
                        <a:ext cx="115560" cy="685080"/>
                      </a:xfrm>
                      <a:prstGeom prst="rect">
                        <a:avLst/>
                      </a:prstGeom>
                      <a:solidFill>
                        <a:srgbClr val="C19F87"/>
                      </a:solidFill>
                      <a:ln>
                        <a:noFill/>
                      </a:ln>
                    </p:spPr>
                    <p:style>
                      <a:lnRef idx="0">
                        <a:scrgbClr r="0" g="0" b="0"/>
                      </a:lnRef>
                      <a:fillRef idx="0">
                        <a:scrgbClr r="0" g="0" b="0"/>
                      </a:fillRef>
                      <a:effectRef idx="0">
                        <a:scrgbClr r="0" g="0" b="0"/>
                      </a:effectRef>
                      <a:fontRef idx="minor"/>
                    </p:style>
                  </p:sp>
                  <p:sp>
                    <p:nvSpPr>
                      <p:cNvPr id="33" name="CustomShape 141">
                        <a:extLst>
                          <a:ext uri="{FF2B5EF4-FFF2-40B4-BE49-F238E27FC236}">
                            <a16:creationId xmlns:a16="http://schemas.microsoft.com/office/drawing/2014/main" id="{8157BF5B-CB3D-441F-AD7D-690FDDB93807}"/>
                          </a:ext>
                        </a:extLst>
                      </p:cNvPr>
                      <p:cNvSpPr/>
                      <p:nvPr/>
                    </p:nvSpPr>
                    <p:spPr>
                      <a:xfrm>
                        <a:off x="7545960" y="5428440"/>
                        <a:ext cx="115560" cy="233280"/>
                      </a:xfrm>
                      <a:custGeom>
                        <a:avLst/>
                        <a:gdLst/>
                        <a:ahLst/>
                        <a:cxnLst/>
                        <a:rect l="l" t="t" r="r" b="b"/>
                        <a:pathLst>
                          <a:path w="43" h="87">
                            <a:moveTo>
                              <a:pt x="43" y="0"/>
                            </a:moveTo>
                            <a:cubicBezTo>
                              <a:pt x="43" y="87"/>
                              <a:pt x="43" y="87"/>
                              <a:pt x="43" y="87"/>
                            </a:cubicBezTo>
                            <a:cubicBezTo>
                              <a:pt x="19" y="87"/>
                              <a:pt x="0" y="67"/>
                              <a:pt x="0" y="43"/>
                            </a:cubicBezTo>
                            <a:cubicBezTo>
                              <a:pt x="0" y="19"/>
                              <a:pt x="19" y="0"/>
                              <a:pt x="43" y="0"/>
                            </a:cubicBezTo>
                            <a:close/>
                          </a:path>
                        </a:pathLst>
                      </a:custGeom>
                      <a:solidFill>
                        <a:srgbClr val="C19F87"/>
                      </a:solidFill>
                      <a:ln>
                        <a:noFill/>
                      </a:ln>
                    </p:spPr>
                    <p:style>
                      <a:lnRef idx="0">
                        <a:scrgbClr r="0" g="0" b="0"/>
                      </a:lnRef>
                      <a:fillRef idx="0">
                        <a:scrgbClr r="0" g="0" b="0"/>
                      </a:fillRef>
                      <a:effectRef idx="0">
                        <a:scrgbClr r="0" g="0" b="0"/>
                      </a:effectRef>
                      <a:fontRef idx="minor"/>
                    </p:style>
                  </p:sp>
                  <p:sp>
                    <p:nvSpPr>
                      <p:cNvPr id="34" name="CustomShape 142">
                        <a:extLst>
                          <a:ext uri="{FF2B5EF4-FFF2-40B4-BE49-F238E27FC236}">
                            <a16:creationId xmlns:a16="http://schemas.microsoft.com/office/drawing/2014/main" id="{2B9B0495-5202-4D91-87A6-AE78EEA0ED37}"/>
                          </a:ext>
                        </a:extLst>
                      </p:cNvPr>
                      <p:cNvSpPr/>
                      <p:nvPr/>
                    </p:nvSpPr>
                    <p:spPr>
                      <a:xfrm>
                        <a:off x="7830720" y="4408920"/>
                        <a:ext cx="137880" cy="224640"/>
                      </a:xfrm>
                      <a:custGeom>
                        <a:avLst/>
                        <a:gdLst/>
                        <a:ahLst/>
                        <a:cxnLst/>
                        <a:rect l="l" t="t" r="r" b="b"/>
                        <a:pathLst>
                          <a:path w="81" h="132">
                            <a:moveTo>
                              <a:pt x="40" y="132"/>
                            </a:moveTo>
                            <a:lnTo>
                              <a:pt x="81" y="93"/>
                            </a:lnTo>
                            <a:lnTo>
                              <a:pt x="81" y="0"/>
                            </a:lnTo>
                            <a:lnTo>
                              <a:pt x="0" y="0"/>
                            </a:lnTo>
                            <a:lnTo>
                              <a:pt x="0" y="93"/>
                            </a:lnTo>
                            <a:lnTo>
                              <a:pt x="40" y="132"/>
                            </a:lnTo>
                            <a:close/>
                          </a:path>
                        </a:pathLst>
                      </a:custGeom>
                      <a:solidFill>
                        <a:srgbClr val="C19F87"/>
                      </a:solidFill>
                      <a:ln>
                        <a:noFill/>
                      </a:ln>
                    </p:spPr>
                    <p:style>
                      <a:lnRef idx="0">
                        <a:scrgbClr r="0" g="0" b="0"/>
                      </a:lnRef>
                      <a:fillRef idx="0">
                        <a:scrgbClr r="0" g="0" b="0"/>
                      </a:fillRef>
                      <a:effectRef idx="0">
                        <a:scrgbClr r="0" g="0" b="0"/>
                      </a:effectRef>
                      <a:fontRef idx="minor"/>
                    </p:style>
                  </p:sp>
                  <p:sp>
                    <p:nvSpPr>
                      <p:cNvPr id="35" name="CustomShape 143">
                        <a:extLst>
                          <a:ext uri="{FF2B5EF4-FFF2-40B4-BE49-F238E27FC236}">
                            <a16:creationId xmlns:a16="http://schemas.microsoft.com/office/drawing/2014/main" id="{E4352C7E-BFBA-4388-8759-5E3E6EE7964E}"/>
                          </a:ext>
                        </a:extLst>
                      </p:cNvPr>
                      <p:cNvSpPr/>
                      <p:nvPr/>
                    </p:nvSpPr>
                    <p:spPr>
                      <a:xfrm>
                        <a:off x="7830720" y="4408920"/>
                        <a:ext cx="137880" cy="120600"/>
                      </a:xfrm>
                      <a:custGeom>
                        <a:avLst/>
                        <a:gdLst/>
                        <a:ahLst/>
                        <a:cxnLst/>
                        <a:rect l="l" t="t" r="r" b="b"/>
                        <a:pathLst>
                          <a:path w="51" h="45">
                            <a:moveTo>
                              <a:pt x="51" y="41"/>
                            </a:moveTo>
                            <a:cubicBezTo>
                              <a:pt x="43" y="43"/>
                              <a:pt x="34" y="45"/>
                              <a:pt x="26" y="45"/>
                            </a:cubicBezTo>
                            <a:cubicBezTo>
                              <a:pt x="17" y="45"/>
                              <a:pt x="8" y="43"/>
                              <a:pt x="0" y="41"/>
                            </a:cubicBezTo>
                            <a:cubicBezTo>
                              <a:pt x="0" y="0"/>
                              <a:pt x="0" y="0"/>
                              <a:pt x="0" y="0"/>
                            </a:cubicBezTo>
                            <a:cubicBezTo>
                              <a:pt x="51" y="0"/>
                              <a:pt x="51" y="0"/>
                              <a:pt x="51" y="0"/>
                            </a:cubicBezTo>
                            <a:lnTo>
                              <a:pt x="51" y="41"/>
                            </a:lnTo>
                            <a:close/>
                          </a:path>
                        </a:pathLst>
                      </a:custGeom>
                      <a:solidFill>
                        <a:srgbClr val="A38578"/>
                      </a:solidFill>
                      <a:ln>
                        <a:noFill/>
                      </a:ln>
                    </p:spPr>
                    <p:style>
                      <a:lnRef idx="0">
                        <a:scrgbClr r="0" g="0" b="0"/>
                      </a:lnRef>
                      <a:fillRef idx="0">
                        <a:scrgbClr r="0" g="0" b="0"/>
                      </a:fillRef>
                      <a:effectRef idx="0">
                        <a:scrgbClr r="0" g="0" b="0"/>
                      </a:effectRef>
                      <a:fontRef idx="minor"/>
                    </p:style>
                  </p:sp>
                  <p:sp>
                    <p:nvSpPr>
                      <p:cNvPr id="36" name="CustomShape 144">
                        <a:extLst>
                          <a:ext uri="{FF2B5EF4-FFF2-40B4-BE49-F238E27FC236}">
                            <a16:creationId xmlns:a16="http://schemas.microsoft.com/office/drawing/2014/main" id="{AA241D9B-B6EE-4984-99BB-1C8A65AAA10B}"/>
                          </a:ext>
                        </a:extLst>
                      </p:cNvPr>
                      <p:cNvSpPr/>
                      <p:nvPr/>
                    </p:nvSpPr>
                    <p:spPr>
                      <a:xfrm>
                        <a:off x="7737120" y="4032000"/>
                        <a:ext cx="325440" cy="221400"/>
                      </a:xfrm>
                      <a:custGeom>
                        <a:avLst/>
                        <a:gdLst/>
                        <a:ahLst/>
                        <a:cxnLst/>
                        <a:rect l="l" t="t" r="r" b="b"/>
                        <a:pathLst>
                          <a:path w="121" h="83">
                            <a:moveTo>
                              <a:pt x="60" y="0"/>
                            </a:moveTo>
                            <a:cubicBezTo>
                              <a:pt x="94" y="0"/>
                              <a:pt x="121" y="27"/>
                              <a:pt x="121" y="61"/>
                            </a:cubicBezTo>
                            <a:cubicBezTo>
                              <a:pt x="121" y="83"/>
                              <a:pt x="121" y="83"/>
                              <a:pt x="121" y="83"/>
                            </a:cubicBezTo>
                            <a:cubicBezTo>
                              <a:pt x="0" y="83"/>
                              <a:pt x="0" y="83"/>
                              <a:pt x="0" y="83"/>
                            </a:cubicBezTo>
                            <a:cubicBezTo>
                              <a:pt x="0" y="61"/>
                              <a:pt x="0" y="61"/>
                              <a:pt x="0" y="61"/>
                            </a:cubicBezTo>
                            <a:cubicBezTo>
                              <a:pt x="0" y="27"/>
                              <a:pt x="27" y="0"/>
                              <a:pt x="60" y="0"/>
                            </a:cubicBez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37" name="CustomShape 145">
                        <a:extLst>
                          <a:ext uri="{FF2B5EF4-FFF2-40B4-BE49-F238E27FC236}">
                            <a16:creationId xmlns:a16="http://schemas.microsoft.com/office/drawing/2014/main" id="{EE7D523D-63B8-4955-BAB8-5A640E21FFF1}"/>
                          </a:ext>
                        </a:extLst>
                      </p:cNvPr>
                      <p:cNvSpPr/>
                      <p:nvPr/>
                    </p:nvSpPr>
                    <p:spPr>
                      <a:xfrm>
                        <a:off x="7737120" y="4200840"/>
                        <a:ext cx="323640" cy="301320"/>
                      </a:xfrm>
                      <a:custGeom>
                        <a:avLst/>
                        <a:gdLst/>
                        <a:ahLst/>
                        <a:cxnLst/>
                        <a:rect l="l" t="t" r="r" b="b"/>
                        <a:pathLst>
                          <a:path w="120" h="113">
                            <a:moveTo>
                              <a:pt x="120" y="0"/>
                            </a:moveTo>
                            <a:cubicBezTo>
                              <a:pt x="120" y="93"/>
                              <a:pt x="120" y="93"/>
                              <a:pt x="120" y="93"/>
                            </a:cubicBezTo>
                            <a:cubicBezTo>
                              <a:pt x="120" y="93"/>
                              <a:pt x="120" y="93"/>
                              <a:pt x="120" y="93"/>
                            </a:cubicBezTo>
                            <a:cubicBezTo>
                              <a:pt x="103" y="105"/>
                              <a:pt x="83" y="113"/>
                              <a:pt x="61" y="113"/>
                            </a:cubicBezTo>
                            <a:cubicBezTo>
                              <a:pt x="38" y="113"/>
                              <a:pt x="18" y="105"/>
                              <a:pt x="1" y="93"/>
                            </a:cubicBezTo>
                            <a:cubicBezTo>
                              <a:pt x="0" y="93"/>
                              <a:pt x="0" y="93"/>
                              <a:pt x="0" y="93"/>
                            </a:cubicBezTo>
                            <a:cubicBezTo>
                              <a:pt x="0" y="0"/>
                              <a:pt x="0" y="0"/>
                              <a:pt x="0" y="0"/>
                            </a:cubicBezTo>
                            <a:lnTo>
                              <a:pt x="120" y="0"/>
                            </a:lnTo>
                            <a:close/>
                          </a:path>
                        </a:pathLst>
                      </a:custGeom>
                      <a:solidFill>
                        <a:srgbClr val="C19F87"/>
                      </a:solidFill>
                      <a:ln>
                        <a:noFill/>
                      </a:ln>
                    </p:spPr>
                    <p:style>
                      <a:lnRef idx="0">
                        <a:scrgbClr r="0" g="0" b="0"/>
                      </a:lnRef>
                      <a:fillRef idx="0">
                        <a:scrgbClr r="0" g="0" b="0"/>
                      </a:fillRef>
                      <a:effectRef idx="0">
                        <a:scrgbClr r="0" g="0" b="0"/>
                      </a:effectRef>
                      <a:fontRef idx="minor"/>
                    </p:style>
                  </p:sp>
                  <p:sp>
                    <p:nvSpPr>
                      <p:cNvPr id="38" name="CustomShape 146">
                        <a:extLst>
                          <a:ext uri="{FF2B5EF4-FFF2-40B4-BE49-F238E27FC236}">
                            <a16:creationId xmlns:a16="http://schemas.microsoft.com/office/drawing/2014/main" id="{1FF635F0-FFD5-4CB8-B599-C98C236F8826}"/>
                          </a:ext>
                        </a:extLst>
                      </p:cNvPr>
                      <p:cNvSpPr/>
                      <p:nvPr/>
                    </p:nvSpPr>
                    <p:spPr>
                      <a:xfrm>
                        <a:off x="7815600" y="4352760"/>
                        <a:ext cx="166680" cy="147960"/>
                      </a:xfrm>
                      <a:custGeom>
                        <a:avLst/>
                        <a:gdLst/>
                        <a:ahLst/>
                        <a:cxnLst/>
                        <a:rect l="l" t="t" r="r" b="b"/>
                        <a:pathLst>
                          <a:path w="62" h="55">
                            <a:moveTo>
                              <a:pt x="31" y="0"/>
                            </a:moveTo>
                            <a:cubicBezTo>
                              <a:pt x="14" y="0"/>
                              <a:pt x="0" y="14"/>
                              <a:pt x="0" y="31"/>
                            </a:cubicBezTo>
                            <a:cubicBezTo>
                              <a:pt x="0" y="49"/>
                              <a:pt x="0" y="49"/>
                              <a:pt x="0" y="49"/>
                            </a:cubicBezTo>
                            <a:cubicBezTo>
                              <a:pt x="0" y="49"/>
                              <a:pt x="1" y="50"/>
                              <a:pt x="1" y="51"/>
                            </a:cubicBezTo>
                            <a:cubicBezTo>
                              <a:pt x="10" y="54"/>
                              <a:pt x="21" y="55"/>
                              <a:pt x="32" y="55"/>
                            </a:cubicBezTo>
                            <a:cubicBezTo>
                              <a:pt x="42" y="55"/>
                              <a:pt x="52" y="54"/>
                              <a:pt x="62" y="51"/>
                            </a:cubicBezTo>
                            <a:cubicBezTo>
                              <a:pt x="62" y="50"/>
                              <a:pt x="62" y="50"/>
                              <a:pt x="62" y="49"/>
                            </a:cubicBezTo>
                            <a:cubicBezTo>
                              <a:pt x="62" y="31"/>
                              <a:pt x="62" y="31"/>
                              <a:pt x="62" y="31"/>
                            </a:cubicBezTo>
                            <a:cubicBezTo>
                              <a:pt x="62" y="14"/>
                              <a:pt x="48" y="0"/>
                              <a:pt x="31" y="0"/>
                            </a:cubicBez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39" name="CustomShape 147">
                        <a:extLst>
                          <a:ext uri="{FF2B5EF4-FFF2-40B4-BE49-F238E27FC236}">
                            <a16:creationId xmlns:a16="http://schemas.microsoft.com/office/drawing/2014/main" id="{E58AA637-6D65-4933-84A7-EBBA39BEF77C}"/>
                          </a:ext>
                        </a:extLst>
                      </p:cNvPr>
                      <p:cNvSpPr/>
                      <p:nvPr/>
                    </p:nvSpPr>
                    <p:spPr>
                      <a:xfrm>
                        <a:off x="7849440" y="4403880"/>
                        <a:ext cx="100080" cy="54360"/>
                      </a:xfrm>
                      <a:custGeom>
                        <a:avLst/>
                        <a:gdLst/>
                        <a:ahLst/>
                        <a:cxnLst/>
                        <a:rect l="l" t="t" r="r" b="b"/>
                        <a:pathLst>
                          <a:path w="37" h="20">
                            <a:moveTo>
                              <a:pt x="18" y="0"/>
                            </a:moveTo>
                            <a:cubicBezTo>
                              <a:pt x="8" y="0"/>
                              <a:pt x="0" y="1"/>
                              <a:pt x="0" y="11"/>
                            </a:cubicBezTo>
                            <a:cubicBezTo>
                              <a:pt x="0" y="11"/>
                              <a:pt x="0" y="17"/>
                              <a:pt x="0" y="17"/>
                            </a:cubicBezTo>
                            <a:cubicBezTo>
                              <a:pt x="6" y="19"/>
                              <a:pt x="12" y="20"/>
                              <a:pt x="19" y="20"/>
                            </a:cubicBezTo>
                            <a:cubicBezTo>
                              <a:pt x="25" y="20"/>
                              <a:pt x="31" y="19"/>
                              <a:pt x="37" y="17"/>
                            </a:cubicBezTo>
                            <a:cubicBezTo>
                              <a:pt x="37" y="17"/>
                              <a:pt x="37" y="11"/>
                              <a:pt x="37" y="11"/>
                            </a:cubicBezTo>
                            <a:cubicBezTo>
                              <a:pt x="37" y="1"/>
                              <a:pt x="29" y="0"/>
                              <a:pt x="18" y="0"/>
                            </a:cubicBezTo>
                            <a:close/>
                          </a:path>
                        </a:pathLst>
                      </a:custGeom>
                      <a:solidFill>
                        <a:srgbClr val="AF8D72"/>
                      </a:solidFill>
                      <a:ln>
                        <a:noFill/>
                      </a:ln>
                    </p:spPr>
                    <p:style>
                      <a:lnRef idx="0">
                        <a:scrgbClr r="0" g="0" b="0"/>
                      </a:lnRef>
                      <a:fillRef idx="0">
                        <a:scrgbClr r="0" g="0" b="0"/>
                      </a:fillRef>
                      <a:effectRef idx="0">
                        <a:scrgbClr r="0" g="0" b="0"/>
                      </a:effectRef>
                      <a:fontRef idx="minor"/>
                    </p:style>
                  </p:sp>
                  <p:sp>
                    <p:nvSpPr>
                      <p:cNvPr id="40" name="CustomShape 148">
                        <a:extLst>
                          <a:ext uri="{FF2B5EF4-FFF2-40B4-BE49-F238E27FC236}">
                            <a16:creationId xmlns:a16="http://schemas.microsoft.com/office/drawing/2014/main" id="{4B93D7EF-44ED-401D-8626-5926C8738BF5}"/>
                          </a:ext>
                        </a:extLst>
                      </p:cNvPr>
                      <p:cNvSpPr/>
                      <p:nvPr/>
                    </p:nvSpPr>
                    <p:spPr>
                      <a:xfrm>
                        <a:off x="7885440" y="4432680"/>
                        <a:ext cx="27000" cy="32040"/>
                      </a:xfrm>
                      <a:prstGeom prst="rect">
                        <a:avLst/>
                      </a:prstGeom>
                      <a:solidFill>
                        <a:srgbClr val="000000"/>
                      </a:solidFill>
                      <a:ln>
                        <a:noFill/>
                      </a:ln>
                    </p:spPr>
                    <p:style>
                      <a:lnRef idx="0">
                        <a:scrgbClr r="0" g="0" b="0"/>
                      </a:lnRef>
                      <a:fillRef idx="0">
                        <a:scrgbClr r="0" g="0" b="0"/>
                      </a:fillRef>
                      <a:effectRef idx="0">
                        <a:scrgbClr r="0" g="0" b="0"/>
                      </a:effectRef>
                      <a:fontRef idx="minor"/>
                    </p:style>
                  </p:sp>
                </p:grpSp>
                <p:sp>
                  <p:nvSpPr>
                    <p:cNvPr id="21" name="CustomShape 149">
                      <a:extLst>
                        <a:ext uri="{FF2B5EF4-FFF2-40B4-BE49-F238E27FC236}">
                          <a16:creationId xmlns:a16="http://schemas.microsoft.com/office/drawing/2014/main" id="{964EC3C6-8455-4CBE-98AE-D2E20842CBD6}"/>
                        </a:ext>
                      </a:extLst>
                    </p:cNvPr>
                    <p:cNvSpPr/>
                    <p:nvPr/>
                  </p:nvSpPr>
                  <p:spPr>
                    <a:xfrm>
                      <a:off x="7524000" y="4855320"/>
                      <a:ext cx="144720" cy="623160"/>
                    </a:xfrm>
                    <a:prstGeom prst="rect">
                      <a:avLst/>
                    </a:prstGeom>
                    <a:solidFill>
                      <a:srgbClr val="6DC2E9"/>
                    </a:solidFill>
                    <a:ln>
                      <a:noFill/>
                    </a:ln>
                  </p:spPr>
                  <p:style>
                    <a:lnRef idx="1">
                      <a:schemeClr val="accent2"/>
                    </a:lnRef>
                    <a:fillRef idx="3">
                      <a:schemeClr val="accent2"/>
                    </a:fillRef>
                    <a:effectRef idx="2">
                      <a:schemeClr val="accent2"/>
                    </a:effectRef>
                    <a:fontRef idx="minor"/>
                  </p:style>
                </p:sp>
                <p:sp>
                  <p:nvSpPr>
                    <p:cNvPr id="22" name="CustomShape 150">
                      <a:extLst>
                        <a:ext uri="{FF2B5EF4-FFF2-40B4-BE49-F238E27FC236}">
                          <a16:creationId xmlns:a16="http://schemas.microsoft.com/office/drawing/2014/main" id="{897B2016-EA0C-49D2-A628-0D2638083915}"/>
                        </a:ext>
                      </a:extLst>
                    </p:cNvPr>
                    <p:cNvSpPr/>
                    <p:nvPr/>
                  </p:nvSpPr>
                  <p:spPr>
                    <a:xfrm>
                      <a:off x="8130960" y="4845240"/>
                      <a:ext cx="144720" cy="627120"/>
                    </a:xfrm>
                    <a:prstGeom prst="rect">
                      <a:avLst/>
                    </a:prstGeom>
                    <a:solidFill>
                      <a:srgbClr val="6DC2E9"/>
                    </a:solidFill>
                    <a:ln>
                      <a:noFill/>
                    </a:ln>
                  </p:spPr>
                  <p:style>
                    <a:lnRef idx="1">
                      <a:schemeClr val="accent2"/>
                    </a:lnRef>
                    <a:fillRef idx="3">
                      <a:schemeClr val="accent2"/>
                    </a:fillRef>
                    <a:effectRef idx="2">
                      <a:schemeClr val="accent2"/>
                    </a:effectRef>
                    <a:fontRef idx="minor"/>
                  </p:style>
                </p:sp>
                <p:sp>
                  <p:nvSpPr>
                    <p:cNvPr id="23" name="CustomShape 151">
                      <a:extLst>
                        <a:ext uri="{FF2B5EF4-FFF2-40B4-BE49-F238E27FC236}">
                          <a16:creationId xmlns:a16="http://schemas.microsoft.com/office/drawing/2014/main" id="{D74A3D98-5E33-441A-AD09-93AE59D7F7FC}"/>
                        </a:ext>
                      </a:extLst>
                    </p:cNvPr>
                    <p:cNvSpPr/>
                    <p:nvPr/>
                  </p:nvSpPr>
                  <p:spPr>
                    <a:xfrm rot="10800000">
                      <a:off x="7795080" y="4567680"/>
                      <a:ext cx="209520" cy="128520"/>
                    </a:xfrm>
                    <a:prstGeom prst="triangle">
                      <a:avLst>
                        <a:gd name="adj" fmla="val 50000"/>
                      </a:avLst>
                    </a:prstGeom>
                    <a:solidFill>
                      <a:srgbClr val="6DC2E9"/>
                    </a:solidFill>
                    <a:ln>
                      <a:noFill/>
                    </a:ln>
                  </p:spPr>
                  <p:style>
                    <a:lnRef idx="1">
                      <a:schemeClr val="accent2"/>
                    </a:lnRef>
                    <a:fillRef idx="3">
                      <a:schemeClr val="accent2"/>
                    </a:fillRef>
                    <a:effectRef idx="2">
                      <a:schemeClr val="accent2"/>
                    </a:effectRef>
                    <a:fontRef idx="minor"/>
                  </p:style>
                </p:sp>
              </p:grpSp>
              <p:sp>
                <p:nvSpPr>
                  <p:cNvPr id="16" name="CustomShape 152">
                    <a:extLst>
                      <a:ext uri="{FF2B5EF4-FFF2-40B4-BE49-F238E27FC236}">
                        <a16:creationId xmlns:a16="http://schemas.microsoft.com/office/drawing/2014/main" id="{F1E640D3-4C94-4973-9014-4D3FA8F3711D}"/>
                      </a:ext>
                    </a:extLst>
                  </p:cNvPr>
                  <p:cNvSpPr/>
                  <p:nvPr/>
                </p:nvSpPr>
                <p:spPr>
                  <a:xfrm>
                    <a:off x="7840440" y="4735440"/>
                    <a:ext cx="141840" cy="421200"/>
                  </a:xfrm>
                  <a:prstGeom prst="trapezoid">
                    <a:avLst>
                      <a:gd name="adj" fmla="val 25000"/>
                    </a:avLst>
                  </a:prstGeom>
                  <a:solidFill>
                    <a:srgbClr val="00B050"/>
                  </a:solidFill>
                  <a:ln>
                    <a:noFill/>
                  </a:ln>
                </p:spPr>
                <p:style>
                  <a:lnRef idx="1">
                    <a:schemeClr val="accent2"/>
                  </a:lnRef>
                  <a:fillRef idx="3">
                    <a:schemeClr val="accent2"/>
                  </a:fillRef>
                  <a:effectRef idx="2">
                    <a:schemeClr val="accent2"/>
                  </a:effectRef>
                  <a:fontRef idx="minor"/>
                </p:style>
              </p:sp>
              <p:sp>
                <p:nvSpPr>
                  <p:cNvPr id="18" name="CustomShape 153">
                    <a:extLst>
                      <a:ext uri="{FF2B5EF4-FFF2-40B4-BE49-F238E27FC236}">
                        <a16:creationId xmlns:a16="http://schemas.microsoft.com/office/drawing/2014/main" id="{B326A104-238C-4743-9C38-6EECBF50FF33}"/>
                      </a:ext>
                    </a:extLst>
                  </p:cNvPr>
                  <p:cNvSpPr/>
                  <p:nvPr/>
                </p:nvSpPr>
                <p:spPr>
                  <a:xfrm>
                    <a:off x="7977240" y="4710960"/>
                    <a:ext cx="122400" cy="146160"/>
                  </a:xfrm>
                  <a:prstGeom prst="rect">
                    <a:avLst/>
                  </a:prstGeom>
                  <a:noFill/>
                  <a:ln>
                    <a:solidFill>
                      <a:schemeClr val="tx1">
                        <a:lumMod val="20000"/>
                        <a:lumOff val="80000"/>
                      </a:schemeClr>
                    </a:solidFill>
                    <a:round/>
                  </a:ln>
                </p:spPr>
                <p:style>
                  <a:lnRef idx="1">
                    <a:schemeClr val="accent2"/>
                  </a:lnRef>
                  <a:fillRef idx="3">
                    <a:schemeClr val="accent2"/>
                  </a:fillRef>
                  <a:effectRef idx="2">
                    <a:schemeClr val="accent2"/>
                  </a:effectRef>
                  <a:fontRef idx="minor"/>
                </p:style>
              </p:sp>
              <p:sp>
                <p:nvSpPr>
                  <p:cNvPr id="19" name="CustomShape 154">
                    <a:extLst>
                      <a:ext uri="{FF2B5EF4-FFF2-40B4-BE49-F238E27FC236}">
                        <a16:creationId xmlns:a16="http://schemas.microsoft.com/office/drawing/2014/main" id="{035D5B71-1725-4E66-9A82-984DB17AFE93}"/>
                      </a:ext>
                    </a:extLst>
                  </p:cNvPr>
                  <p:cNvSpPr/>
                  <p:nvPr/>
                </p:nvSpPr>
                <p:spPr>
                  <a:xfrm rot="10800000">
                    <a:off x="7855200" y="4624920"/>
                    <a:ext cx="112320" cy="97920"/>
                  </a:xfrm>
                  <a:prstGeom prst="trapezoid">
                    <a:avLst>
                      <a:gd name="adj" fmla="val 25000"/>
                    </a:avLst>
                  </a:prstGeom>
                  <a:solidFill>
                    <a:srgbClr val="00B050"/>
                  </a:solidFill>
                  <a:ln>
                    <a:noFill/>
                  </a:ln>
                </p:spPr>
                <p:style>
                  <a:lnRef idx="1">
                    <a:schemeClr val="accent2"/>
                  </a:lnRef>
                  <a:fillRef idx="3">
                    <a:schemeClr val="accent2"/>
                  </a:fillRef>
                  <a:effectRef idx="2">
                    <a:schemeClr val="accent2"/>
                  </a:effectRef>
                  <a:fontRef idx="minor"/>
                </p:style>
              </p:sp>
            </p:grpSp>
            <p:sp>
              <p:nvSpPr>
                <p:cNvPr id="14" name="CustomShape 155">
                  <a:extLst>
                    <a:ext uri="{FF2B5EF4-FFF2-40B4-BE49-F238E27FC236}">
                      <a16:creationId xmlns:a16="http://schemas.microsoft.com/office/drawing/2014/main" id="{A1C04FF3-EC81-4E28-A662-D1D53E1C3FD1}"/>
                    </a:ext>
                  </a:extLst>
                </p:cNvPr>
                <p:cNvSpPr/>
                <p:nvPr/>
              </p:nvSpPr>
              <p:spPr>
                <a:xfrm rot="10800000">
                  <a:off x="7826400" y="4567680"/>
                  <a:ext cx="143640" cy="54000"/>
                </a:xfrm>
                <a:prstGeom prst="triangle">
                  <a:avLst>
                    <a:gd name="adj" fmla="val 50000"/>
                  </a:avLst>
                </a:prstGeom>
                <a:solidFill>
                  <a:srgbClr val="C19F87"/>
                </a:solidFill>
                <a:ln>
                  <a:noFill/>
                </a:ln>
              </p:spPr>
              <p:style>
                <a:lnRef idx="1">
                  <a:schemeClr val="accent2"/>
                </a:lnRef>
                <a:fillRef idx="3">
                  <a:schemeClr val="accent2"/>
                </a:fillRef>
                <a:effectRef idx="2">
                  <a:schemeClr val="accent2"/>
                </a:effectRef>
                <a:fontRef idx="minor"/>
              </p:style>
            </p:sp>
          </p:grpSp>
          <p:sp>
            <p:nvSpPr>
              <p:cNvPr id="12" name="CustomShape 156">
                <a:extLst>
                  <a:ext uri="{FF2B5EF4-FFF2-40B4-BE49-F238E27FC236}">
                    <a16:creationId xmlns:a16="http://schemas.microsoft.com/office/drawing/2014/main" id="{722F1DBA-8F94-4B4F-9B18-919BB1AE7F53}"/>
                  </a:ext>
                </a:extLst>
              </p:cNvPr>
              <p:cNvSpPr/>
              <p:nvPr/>
            </p:nvSpPr>
            <p:spPr>
              <a:xfrm rot="10800000">
                <a:off x="7840440" y="5154840"/>
                <a:ext cx="142200" cy="75240"/>
              </a:xfrm>
              <a:prstGeom prst="triangle">
                <a:avLst>
                  <a:gd name="adj" fmla="val 50000"/>
                </a:avLst>
              </a:prstGeom>
              <a:solidFill>
                <a:srgbClr val="00B050"/>
              </a:solidFill>
              <a:ln>
                <a:noFill/>
              </a:ln>
            </p:spPr>
            <p:style>
              <a:lnRef idx="1">
                <a:schemeClr val="accent2"/>
              </a:lnRef>
              <a:fillRef idx="3">
                <a:schemeClr val="accent2"/>
              </a:fillRef>
              <a:effectRef idx="2">
                <a:schemeClr val="accent2"/>
              </a:effectRef>
              <a:fontRef idx="minor"/>
            </p:style>
          </p:sp>
        </p:grpSp>
      </p:grpSp>
    </p:spTree>
    <p:extLst>
      <p:ext uri="{BB962C8B-B14F-4D97-AF65-F5344CB8AC3E}">
        <p14:creationId xmlns:p14="http://schemas.microsoft.com/office/powerpoint/2010/main" val="84094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Prerequisites</a:t>
            </a:r>
          </a:p>
        </p:txBody>
      </p:sp>
      <p:sp>
        <p:nvSpPr>
          <p:cNvPr id="6" name="Text Placeholder 5"/>
          <p:cNvSpPr>
            <a:spLocks noGrp="1"/>
          </p:cNvSpPr>
          <p:nvPr>
            <p:ph type="body" sz="quarter" idx="10"/>
          </p:nvPr>
        </p:nvSpPr>
        <p:spPr>
          <a:xfrm>
            <a:off x="584200" y="1435497"/>
            <a:ext cx="11018520" cy="1625060"/>
          </a:xfrm>
        </p:spPr>
        <p:txBody>
          <a:bodyPr/>
          <a:lstStyle/>
          <a:p>
            <a:pPr marL="0" indent="0">
              <a:buNone/>
            </a:pPr>
            <a:r>
              <a:rPr lang="en-US" sz="2400" dirty="0"/>
              <a:t>There are no prerequisites for taking this course. Technical IT experience is not required; however, some general IT knowledge or experience is beneficial.</a:t>
            </a:r>
          </a:p>
          <a:p>
            <a:endParaRPr lang="en-US" sz="2400" noProof="0" dirty="0"/>
          </a:p>
          <a:p>
            <a:pPr marL="0" indent="0">
              <a:buNone/>
            </a:pPr>
            <a:endParaRPr lang="en-US" sz="2400" noProof="0" dirty="0"/>
          </a:p>
        </p:txBody>
      </p:sp>
    </p:spTree>
    <p:extLst>
      <p:ext uri="{BB962C8B-B14F-4D97-AF65-F5344CB8AC3E}">
        <p14:creationId xmlns:p14="http://schemas.microsoft.com/office/powerpoint/2010/main" val="332552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p:txBody>
          <a:bodyPr/>
          <a:lstStyle/>
          <a:p>
            <a:r>
              <a:rPr lang="en-US" dirty="0">
                <a:hlinkClick r:id="rId3"/>
              </a:rPr>
              <a:t>Certification areas (AZ-900)</a:t>
            </a:r>
            <a:endParaRPr lang="en-US" dirty="0"/>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675866467"/>
              </p:ext>
            </p:extLst>
          </p:nvPr>
        </p:nvGraphicFramePr>
        <p:xfrm>
          <a:off x="896257" y="1690134"/>
          <a:ext cx="9332686" cy="1922465"/>
        </p:xfrm>
        <a:graphic>
          <a:graphicData uri="http://schemas.openxmlformats.org/drawingml/2006/table">
            <a:tbl>
              <a:tblPr firstRow="1" bandRow="1">
                <a:tableStyleId>{5C22544A-7EE6-4342-B048-85BDC9FD1C3A}</a:tableStyleId>
              </a:tblPr>
              <a:tblGrid>
                <a:gridCol w="7582807">
                  <a:extLst>
                    <a:ext uri="{9D8B030D-6E8A-4147-A177-3AD203B41FA5}">
                      <a16:colId xmlns:a16="http://schemas.microsoft.com/office/drawing/2014/main" val="3164179288"/>
                    </a:ext>
                  </a:extLst>
                </a:gridCol>
                <a:gridCol w="1749879">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270724735"/>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cloud concepts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485770943"/>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core Azure services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081171256"/>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security, privacy, compliance, and trust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286306879"/>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Azure pricing and support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426760210"/>
                  </a:ext>
                </a:extLst>
              </a:tr>
            </a:tbl>
          </a:graphicData>
        </a:graphic>
      </p:graphicFrame>
      <p:sp>
        <p:nvSpPr>
          <p:cNvPr id="3" name="Text Placeholder 2">
            <a:extLst>
              <a:ext uri="{FF2B5EF4-FFF2-40B4-BE49-F238E27FC236}">
                <a16:creationId xmlns:a16="http://schemas.microsoft.com/office/drawing/2014/main" id="{9D908B94-7199-45B4-9E23-E1987CF9EA32}"/>
              </a:ext>
            </a:extLst>
          </p:cNvPr>
          <p:cNvSpPr>
            <a:spLocks noGrp="1"/>
          </p:cNvSpPr>
          <p:nvPr>
            <p:ph type="body" sz="quarter" idx="10"/>
          </p:nvPr>
        </p:nvSpPr>
        <p:spPr>
          <a:xfrm>
            <a:off x="588263" y="4504896"/>
            <a:ext cx="11018520" cy="1255728"/>
          </a:xfrm>
        </p:spPr>
        <p:txBody>
          <a:bodyPr/>
          <a:lstStyle/>
          <a:p>
            <a:pPr marL="457200" indent="-457200">
              <a:buFont typeface="Arial" panose="020B0604020202020204" pitchFamily="34" charset="0"/>
              <a:buChar char="•"/>
            </a:pPr>
            <a:r>
              <a:rPr lang="en-US" altLang="en-US" sz="2400" dirty="0"/>
              <a:t>This course maps directly to the exam AZ-900 Microsoft Azure Fundamentals</a:t>
            </a:r>
          </a:p>
          <a:p>
            <a:pPr marL="457200" indent="-457200">
              <a:buFont typeface="Arial" panose="020B0604020202020204" pitchFamily="34" charset="0"/>
              <a:buChar char="•"/>
            </a:pPr>
            <a:r>
              <a:rPr lang="en-US" altLang="en-US" sz="2400" dirty="0"/>
              <a:t>Percentages indicate the relative weight of each area on the exam.</a:t>
            </a:r>
          </a:p>
          <a:p>
            <a:pPr marL="457200" indent="-457200">
              <a:buFont typeface="Arial" panose="020B0604020202020204" pitchFamily="34" charset="0"/>
              <a:buChar char="•"/>
            </a:pPr>
            <a:r>
              <a:rPr lang="en-US" altLang="en-US" sz="2400" dirty="0"/>
              <a:t>The higher the percentage, the more questions you are likely to see in that area.</a:t>
            </a:r>
          </a:p>
        </p:txBody>
      </p:sp>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5C94-2342-4C2F-A591-F4DC7D0F3599}"/>
              </a:ext>
            </a:extLst>
          </p:cNvPr>
          <p:cNvSpPr>
            <a:spLocks noGrp="1"/>
          </p:cNvSpPr>
          <p:nvPr>
            <p:ph type="title"/>
          </p:nvPr>
        </p:nvSpPr>
        <p:spPr/>
        <p:txBody>
          <a:bodyPr/>
          <a:lstStyle/>
          <a:p>
            <a:r>
              <a:rPr lang="en-US" dirty="0"/>
              <a:t>Hands-On Components</a:t>
            </a:r>
          </a:p>
        </p:txBody>
      </p:sp>
      <p:sp>
        <p:nvSpPr>
          <p:cNvPr id="3" name="Text Placeholder 2">
            <a:extLst>
              <a:ext uri="{FF2B5EF4-FFF2-40B4-BE49-F238E27FC236}">
                <a16:creationId xmlns:a16="http://schemas.microsoft.com/office/drawing/2014/main" id="{72B3CDDA-032C-4AC8-9199-06840554D348}"/>
              </a:ext>
            </a:extLst>
          </p:cNvPr>
          <p:cNvSpPr>
            <a:spLocks noGrp="1"/>
          </p:cNvSpPr>
          <p:nvPr>
            <p:ph type="body" sz="quarter" idx="10"/>
          </p:nvPr>
        </p:nvSpPr>
        <p:spPr>
          <a:xfrm>
            <a:off x="584200" y="1435497"/>
            <a:ext cx="11018520" cy="2326791"/>
          </a:xfrm>
        </p:spPr>
        <p:txBody>
          <a:bodyPr/>
          <a:lstStyle/>
          <a:p>
            <a:r>
              <a:rPr lang="en-IE" dirty="0"/>
              <a:t>No labs or group structured hands on components in this course. </a:t>
            </a:r>
          </a:p>
          <a:p>
            <a:r>
              <a:rPr lang="en-IE" dirty="0"/>
              <a:t>Recorded </a:t>
            </a:r>
            <a:r>
              <a:rPr lang="en-IE" i="1" dirty="0"/>
              <a:t>demos</a:t>
            </a:r>
            <a:r>
              <a:rPr lang="en-IE" dirty="0"/>
              <a:t>, and step by step </a:t>
            </a:r>
            <a:r>
              <a:rPr lang="en-IE" i="1" dirty="0"/>
              <a:t>walkthroughs</a:t>
            </a:r>
            <a:r>
              <a:rPr lang="en-IE" dirty="0"/>
              <a:t> available throughout the course, and we would encourage you to follow, or attempt, some, or all, of these as you see fit.</a:t>
            </a:r>
          </a:p>
          <a:p>
            <a:endParaRPr lang="en-US" dirty="0"/>
          </a:p>
        </p:txBody>
      </p:sp>
      <p:sp>
        <p:nvSpPr>
          <p:cNvPr id="4" name="Text Placeholder 2">
            <a:extLst>
              <a:ext uri="{FF2B5EF4-FFF2-40B4-BE49-F238E27FC236}">
                <a16:creationId xmlns:a16="http://schemas.microsoft.com/office/drawing/2014/main" id="{DBCCE6A6-0829-404E-8182-4DCB940A7028}"/>
              </a:ext>
            </a:extLst>
          </p:cNvPr>
          <p:cNvSpPr txBox="1">
            <a:spLocks/>
          </p:cNvSpPr>
          <p:nvPr/>
        </p:nvSpPr>
        <p:spPr>
          <a:xfrm>
            <a:off x="584200" y="3642014"/>
            <a:ext cx="11018520" cy="220368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a:t>
            </a:r>
            <a:r>
              <a:rPr lang="en-US" i="1" dirty="0"/>
              <a:t>free Microsoft Azure account</a:t>
            </a:r>
            <a:r>
              <a:rPr lang="en-US" dirty="0"/>
              <a:t> is recommended. For help, see:</a:t>
            </a:r>
          </a:p>
          <a:p>
            <a:pPr lvl="1"/>
            <a:r>
              <a:rPr lang="en-US" dirty="0"/>
              <a:t>Create your free account today: </a:t>
            </a:r>
            <a:r>
              <a:rPr lang="en-US" dirty="0">
                <a:hlinkClick r:id="rId3"/>
              </a:rPr>
              <a:t>azure.microsoft.com/free</a:t>
            </a:r>
            <a:endParaRPr lang="en-US" dirty="0"/>
          </a:p>
          <a:p>
            <a:pPr lvl="1"/>
            <a:r>
              <a:rPr lang="en-US" dirty="0"/>
              <a:t>Create a free Azure Account - Video Demo: </a:t>
            </a:r>
            <a:r>
              <a:rPr lang="en-US" dirty="0">
                <a:hlinkClick r:id="rId4"/>
              </a:rPr>
              <a:t>youtu.be/H53yVpKB3</a:t>
            </a:r>
            <a:r>
              <a:rPr lang="en-US" b="1" dirty="0">
                <a:hlinkClick r:id="rId4"/>
              </a:rPr>
              <a:t>_</a:t>
            </a:r>
            <a:r>
              <a:rPr lang="en-US" dirty="0">
                <a:hlinkClick r:id="rId4"/>
              </a:rPr>
              <a:t>c</a:t>
            </a:r>
            <a:endParaRPr lang="en-US" dirty="0"/>
          </a:p>
          <a:p>
            <a:endParaRPr lang="en-US" dirty="0"/>
          </a:p>
          <a:p>
            <a:endParaRPr lang="en-US" dirty="0"/>
          </a:p>
        </p:txBody>
      </p:sp>
      <p:grpSp>
        <p:nvGrpSpPr>
          <p:cNvPr id="5" name="Group 4" descr="graphic of a computer screen with a sheet of paper with a checklist on it, representing hands on components">
            <a:extLst>
              <a:ext uri="{FF2B5EF4-FFF2-40B4-BE49-F238E27FC236}">
                <a16:creationId xmlns:a16="http://schemas.microsoft.com/office/drawing/2014/main" id="{3C2A71A2-4D26-4C29-9863-F3A5DD5CDEA7}"/>
              </a:ext>
            </a:extLst>
          </p:cNvPr>
          <p:cNvGrpSpPr/>
          <p:nvPr/>
        </p:nvGrpSpPr>
        <p:grpSpPr>
          <a:xfrm>
            <a:off x="8304245" y="5057193"/>
            <a:ext cx="3601604" cy="1561072"/>
            <a:chOff x="6802136" y="4149944"/>
            <a:chExt cx="4343408" cy="1806840"/>
          </a:xfrm>
        </p:grpSpPr>
        <p:grpSp>
          <p:nvGrpSpPr>
            <p:cNvPr id="6" name="Group 5">
              <a:extLst>
                <a:ext uri="{FF2B5EF4-FFF2-40B4-BE49-F238E27FC236}">
                  <a16:creationId xmlns:a16="http://schemas.microsoft.com/office/drawing/2014/main" id="{FCD2BBB5-3AEA-49B4-BA97-BDD138F4D3B9}"/>
                </a:ext>
              </a:extLst>
            </p:cNvPr>
            <p:cNvGrpSpPr/>
            <p:nvPr/>
          </p:nvGrpSpPr>
          <p:grpSpPr>
            <a:xfrm>
              <a:off x="9941704" y="4343728"/>
              <a:ext cx="1203840" cy="1591920"/>
              <a:chOff x="9764280" y="4330080"/>
              <a:chExt cx="1203840" cy="1591920"/>
            </a:xfrm>
          </p:grpSpPr>
          <p:grpSp>
            <p:nvGrpSpPr>
              <p:cNvPr id="47" name="Group 46">
                <a:extLst>
                  <a:ext uri="{FF2B5EF4-FFF2-40B4-BE49-F238E27FC236}">
                    <a16:creationId xmlns:a16="http://schemas.microsoft.com/office/drawing/2014/main" id="{F7EB7FFA-7619-4689-A60E-F83C7B7101ED}"/>
                  </a:ext>
                </a:extLst>
              </p:cNvPr>
              <p:cNvGrpSpPr/>
              <p:nvPr/>
            </p:nvGrpSpPr>
            <p:grpSpPr>
              <a:xfrm>
                <a:off x="9764280" y="4330080"/>
                <a:ext cx="1203840" cy="1591920"/>
                <a:chOff x="9764280" y="4330080"/>
                <a:chExt cx="1203840" cy="1591920"/>
              </a:xfrm>
            </p:grpSpPr>
            <p:grpSp>
              <p:nvGrpSpPr>
                <p:cNvPr id="49" name="Group 5">
                  <a:extLst>
                    <a:ext uri="{FF2B5EF4-FFF2-40B4-BE49-F238E27FC236}">
                      <a16:creationId xmlns:a16="http://schemas.microsoft.com/office/drawing/2014/main" id="{771BEB75-669C-4D40-90AF-B59E90172933}"/>
                    </a:ext>
                  </a:extLst>
                </p:cNvPr>
                <p:cNvGrpSpPr/>
                <p:nvPr/>
              </p:nvGrpSpPr>
              <p:grpSpPr>
                <a:xfrm>
                  <a:off x="9764280" y="4330080"/>
                  <a:ext cx="1203840" cy="1591920"/>
                  <a:chOff x="9764280" y="4330080"/>
                  <a:chExt cx="1203840" cy="1591920"/>
                </a:xfrm>
              </p:grpSpPr>
              <p:sp>
                <p:nvSpPr>
                  <p:cNvPr id="55" name="CustomShape 6">
                    <a:extLst>
                      <a:ext uri="{FF2B5EF4-FFF2-40B4-BE49-F238E27FC236}">
                        <a16:creationId xmlns:a16="http://schemas.microsoft.com/office/drawing/2014/main" id="{50F3A76C-7967-4F97-BEFD-85C58E70824B}"/>
                      </a:ext>
                    </a:extLst>
                  </p:cNvPr>
                  <p:cNvSpPr/>
                  <p:nvPr/>
                </p:nvSpPr>
                <p:spPr>
                  <a:xfrm>
                    <a:off x="9764280" y="4330080"/>
                    <a:ext cx="1203840" cy="1591920"/>
                  </a:xfrm>
                  <a:custGeom>
                    <a:avLst/>
                    <a:gdLst/>
                    <a:ahLst/>
                    <a:cxnLst/>
                    <a:rect l="l" t="t" r="r" b="b"/>
                    <a:pathLst>
                      <a:path w="456" h="603">
                        <a:moveTo>
                          <a:pt x="456" y="603"/>
                        </a:moveTo>
                        <a:lnTo>
                          <a:pt x="0" y="603"/>
                        </a:lnTo>
                        <a:lnTo>
                          <a:pt x="0" y="136"/>
                        </a:lnTo>
                        <a:lnTo>
                          <a:pt x="144" y="0"/>
                        </a:lnTo>
                        <a:lnTo>
                          <a:pt x="456" y="0"/>
                        </a:lnTo>
                        <a:lnTo>
                          <a:pt x="456" y="603"/>
                        </a:lnTo>
                        <a:close/>
                      </a:path>
                    </a:pathLst>
                  </a:custGeom>
                  <a:solidFill>
                    <a:schemeClr val="bg1"/>
                  </a:solidFill>
                  <a:ln w="19080">
                    <a:solidFill>
                      <a:srgbClr val="5F5F5F"/>
                    </a:solidFill>
                    <a:round/>
                  </a:ln>
                </p:spPr>
                <p:style>
                  <a:lnRef idx="0">
                    <a:scrgbClr r="0" g="0" b="0"/>
                  </a:lnRef>
                  <a:fillRef idx="0">
                    <a:scrgbClr r="0" g="0" b="0"/>
                  </a:fillRef>
                  <a:effectRef idx="0">
                    <a:scrgbClr r="0" g="0" b="0"/>
                  </a:effectRef>
                  <a:fontRef idx="minor"/>
                </p:style>
              </p:sp>
              <p:sp>
                <p:nvSpPr>
                  <p:cNvPr id="56" name="CustomShape 7">
                    <a:extLst>
                      <a:ext uri="{FF2B5EF4-FFF2-40B4-BE49-F238E27FC236}">
                        <a16:creationId xmlns:a16="http://schemas.microsoft.com/office/drawing/2014/main" id="{8E7D8658-4DB5-4DA7-AE74-606B9FC49B4C}"/>
                      </a:ext>
                    </a:extLst>
                  </p:cNvPr>
                  <p:cNvSpPr/>
                  <p:nvPr/>
                </p:nvSpPr>
                <p:spPr>
                  <a:xfrm>
                    <a:off x="9764280" y="4330080"/>
                    <a:ext cx="379800" cy="358920"/>
                  </a:xfrm>
                  <a:custGeom>
                    <a:avLst/>
                    <a:gdLst/>
                    <a:ahLst/>
                    <a:cxnLst/>
                    <a:rect l="l" t="t" r="r" b="b"/>
                    <a:pathLst>
                      <a:path w="144" h="136">
                        <a:moveTo>
                          <a:pt x="144" y="136"/>
                        </a:moveTo>
                        <a:lnTo>
                          <a:pt x="0" y="136"/>
                        </a:lnTo>
                        <a:lnTo>
                          <a:pt x="144" y="0"/>
                        </a:lnTo>
                        <a:lnTo>
                          <a:pt x="144" y="136"/>
                        </a:lnTo>
                        <a:close/>
                      </a:path>
                    </a:pathLst>
                  </a:custGeom>
                  <a:solidFill>
                    <a:srgbClr val="737373"/>
                  </a:solidFill>
                  <a:ln w="9360">
                    <a:noFill/>
                  </a:ln>
                </p:spPr>
                <p:style>
                  <a:lnRef idx="0">
                    <a:scrgbClr r="0" g="0" b="0"/>
                  </a:lnRef>
                  <a:fillRef idx="0">
                    <a:scrgbClr r="0" g="0" b="0"/>
                  </a:fillRef>
                  <a:effectRef idx="0">
                    <a:scrgbClr r="0" g="0" b="0"/>
                  </a:effectRef>
                  <a:fontRef idx="minor"/>
                </p:style>
              </p:sp>
            </p:grpSp>
            <p:sp>
              <p:nvSpPr>
                <p:cNvPr id="50" name="CustomShape 8">
                  <a:extLst>
                    <a:ext uri="{FF2B5EF4-FFF2-40B4-BE49-F238E27FC236}">
                      <a16:creationId xmlns:a16="http://schemas.microsoft.com/office/drawing/2014/main" id="{4C22D3C2-12E4-43F4-A839-BAC29A76B620}"/>
                    </a:ext>
                  </a:extLst>
                </p:cNvPr>
                <p:cNvSpPr/>
                <p:nvPr/>
              </p:nvSpPr>
              <p:spPr>
                <a:xfrm>
                  <a:off x="9950400" y="4789080"/>
                  <a:ext cx="182520" cy="182520"/>
                </a:xfrm>
                <a:prstGeom prst="flowChartProcess">
                  <a:avLst/>
                </a:prstGeom>
                <a:noFill/>
                <a:ln w="19080">
                  <a:solidFill>
                    <a:schemeClr val="bg1">
                      <a:lumMod val="75000"/>
                    </a:schemeClr>
                  </a:solidFill>
                  <a:round/>
                </a:ln>
              </p:spPr>
              <p:style>
                <a:lnRef idx="1">
                  <a:schemeClr val="accent2"/>
                </a:lnRef>
                <a:fillRef idx="3">
                  <a:schemeClr val="accent2"/>
                </a:fillRef>
                <a:effectRef idx="2">
                  <a:schemeClr val="accent2"/>
                </a:effectRef>
                <a:fontRef idx="minor"/>
              </p:style>
            </p:sp>
            <p:sp>
              <p:nvSpPr>
                <p:cNvPr id="51" name="CustomShape 9">
                  <a:extLst>
                    <a:ext uri="{FF2B5EF4-FFF2-40B4-BE49-F238E27FC236}">
                      <a16:creationId xmlns:a16="http://schemas.microsoft.com/office/drawing/2014/main" id="{F6617312-9F17-4A7B-A02B-DD2C7C038A9B}"/>
                    </a:ext>
                  </a:extLst>
                </p:cNvPr>
                <p:cNvSpPr/>
                <p:nvPr/>
              </p:nvSpPr>
              <p:spPr>
                <a:xfrm>
                  <a:off x="9961920" y="5109480"/>
                  <a:ext cx="182520" cy="182520"/>
                </a:xfrm>
                <a:prstGeom prst="flowChartProcess">
                  <a:avLst/>
                </a:prstGeom>
                <a:noFill/>
                <a:ln w="19080">
                  <a:solidFill>
                    <a:schemeClr val="bg1">
                      <a:lumMod val="75000"/>
                    </a:schemeClr>
                  </a:solidFill>
                  <a:round/>
                </a:ln>
              </p:spPr>
              <p:style>
                <a:lnRef idx="1">
                  <a:schemeClr val="accent2"/>
                </a:lnRef>
                <a:fillRef idx="3">
                  <a:schemeClr val="accent2"/>
                </a:fillRef>
                <a:effectRef idx="2">
                  <a:schemeClr val="accent2"/>
                </a:effectRef>
                <a:fontRef idx="minor"/>
              </p:style>
            </p:sp>
            <p:pic>
              <p:nvPicPr>
                <p:cNvPr id="52" name="Picture 197">
                  <a:extLst>
                    <a:ext uri="{FF2B5EF4-FFF2-40B4-BE49-F238E27FC236}">
                      <a16:creationId xmlns:a16="http://schemas.microsoft.com/office/drawing/2014/main" id="{0A1D7692-7BF7-4C8C-AE17-1F32E9BC7AF7}"/>
                    </a:ext>
                  </a:extLst>
                </p:cNvPr>
                <p:cNvPicPr/>
                <p:nvPr/>
              </p:nvPicPr>
              <p:blipFill>
                <a:blip r:embed="rId5"/>
                <a:stretch/>
              </p:blipFill>
              <p:spPr>
                <a:xfrm>
                  <a:off x="10020600" y="4751280"/>
                  <a:ext cx="298800" cy="271080"/>
                </a:xfrm>
                <a:prstGeom prst="rect">
                  <a:avLst/>
                </a:prstGeom>
                <a:ln>
                  <a:noFill/>
                </a:ln>
              </p:spPr>
            </p:pic>
            <p:sp>
              <p:nvSpPr>
                <p:cNvPr id="53" name="CustomShape 10">
                  <a:extLst>
                    <a:ext uri="{FF2B5EF4-FFF2-40B4-BE49-F238E27FC236}">
                      <a16:creationId xmlns:a16="http://schemas.microsoft.com/office/drawing/2014/main" id="{F8B47E0E-2BE6-4DF8-A510-C8E4B21D3EE7}"/>
                    </a:ext>
                  </a:extLst>
                </p:cNvPr>
                <p:cNvSpPr/>
                <p:nvPr/>
              </p:nvSpPr>
              <p:spPr>
                <a:xfrm>
                  <a:off x="9961920" y="5402160"/>
                  <a:ext cx="182520" cy="182520"/>
                </a:xfrm>
                <a:prstGeom prst="flowChartProcess">
                  <a:avLst/>
                </a:prstGeom>
                <a:noFill/>
                <a:ln w="19080">
                  <a:solidFill>
                    <a:schemeClr val="bg1">
                      <a:lumMod val="75000"/>
                    </a:schemeClr>
                  </a:solidFill>
                  <a:round/>
                </a:ln>
              </p:spPr>
              <p:style>
                <a:lnRef idx="1">
                  <a:schemeClr val="accent2"/>
                </a:lnRef>
                <a:fillRef idx="3">
                  <a:schemeClr val="accent2"/>
                </a:fillRef>
                <a:effectRef idx="2">
                  <a:schemeClr val="accent2"/>
                </a:effectRef>
                <a:fontRef idx="minor"/>
              </p:style>
            </p:sp>
            <p:pic>
              <p:nvPicPr>
                <p:cNvPr id="54" name="Picture 202">
                  <a:extLst>
                    <a:ext uri="{FF2B5EF4-FFF2-40B4-BE49-F238E27FC236}">
                      <a16:creationId xmlns:a16="http://schemas.microsoft.com/office/drawing/2014/main" id="{F5384959-04C1-4420-BD63-F6012C2FB114}"/>
                    </a:ext>
                  </a:extLst>
                </p:cNvPr>
                <p:cNvPicPr/>
                <p:nvPr/>
              </p:nvPicPr>
              <p:blipFill>
                <a:blip r:embed="rId5"/>
                <a:stretch/>
              </p:blipFill>
              <p:spPr>
                <a:xfrm>
                  <a:off x="10027080" y="5078520"/>
                  <a:ext cx="298800" cy="271080"/>
                </a:xfrm>
                <a:prstGeom prst="rect">
                  <a:avLst/>
                </a:prstGeom>
                <a:ln>
                  <a:noFill/>
                </a:ln>
              </p:spPr>
            </p:pic>
          </p:grpSp>
          <p:pic>
            <p:nvPicPr>
              <p:cNvPr id="48" name="Picture 219">
                <a:extLst>
                  <a:ext uri="{FF2B5EF4-FFF2-40B4-BE49-F238E27FC236}">
                    <a16:creationId xmlns:a16="http://schemas.microsoft.com/office/drawing/2014/main" id="{2947D857-5A00-4783-B3C8-F0FB3375D56F}"/>
                  </a:ext>
                </a:extLst>
              </p:cNvPr>
              <p:cNvPicPr/>
              <p:nvPr/>
            </p:nvPicPr>
            <p:blipFill>
              <a:blip r:embed="rId5"/>
              <a:stretch/>
            </p:blipFill>
            <p:spPr>
              <a:xfrm>
                <a:off x="10034280" y="5380200"/>
                <a:ext cx="298800" cy="271080"/>
              </a:xfrm>
              <a:prstGeom prst="rect">
                <a:avLst/>
              </a:prstGeom>
              <a:ln>
                <a:noFill/>
              </a:ln>
            </p:spPr>
          </p:pic>
        </p:grpSp>
        <p:grpSp>
          <p:nvGrpSpPr>
            <p:cNvPr id="7" name="Group 3">
              <a:extLst>
                <a:ext uri="{FF2B5EF4-FFF2-40B4-BE49-F238E27FC236}">
                  <a16:creationId xmlns:a16="http://schemas.microsoft.com/office/drawing/2014/main" id="{59CE841E-6FC3-45E0-9A38-13DDC8446CE5}"/>
                </a:ext>
              </a:extLst>
            </p:cNvPr>
            <p:cNvGrpSpPr/>
            <p:nvPr/>
          </p:nvGrpSpPr>
          <p:grpSpPr>
            <a:xfrm>
              <a:off x="6802136" y="4149944"/>
              <a:ext cx="2515320" cy="1806840"/>
              <a:chOff x="6160680" y="3017160"/>
              <a:chExt cx="2515320" cy="1806840"/>
            </a:xfrm>
          </p:grpSpPr>
          <p:sp>
            <p:nvSpPr>
              <p:cNvPr id="8" name="CustomShape 4">
                <a:extLst>
                  <a:ext uri="{FF2B5EF4-FFF2-40B4-BE49-F238E27FC236}">
                    <a16:creationId xmlns:a16="http://schemas.microsoft.com/office/drawing/2014/main" id="{85F1D88D-206C-4FA4-B90D-DB4236D2D0D2}"/>
                  </a:ext>
                </a:extLst>
              </p:cNvPr>
              <p:cNvSpPr/>
              <p:nvPr/>
            </p:nvSpPr>
            <p:spPr>
              <a:xfrm>
                <a:off x="6160680" y="3017160"/>
                <a:ext cx="2515320" cy="1806840"/>
              </a:xfrm>
              <a:prstGeom prst="rect">
                <a:avLst/>
              </a:prstGeom>
              <a:noFill/>
              <a:ln>
                <a:noFill/>
              </a:ln>
            </p:spPr>
            <p:style>
              <a:lnRef idx="0">
                <a:scrgbClr r="0" g="0" b="0"/>
              </a:lnRef>
              <a:fillRef idx="0">
                <a:scrgbClr r="0" g="0" b="0"/>
              </a:fillRef>
              <a:effectRef idx="0">
                <a:scrgbClr r="0" g="0" b="0"/>
              </a:effectRef>
              <a:fontRef idx="minor"/>
            </p:style>
          </p:sp>
          <p:sp>
            <p:nvSpPr>
              <p:cNvPr id="9" name="CustomShape 5">
                <a:extLst>
                  <a:ext uri="{FF2B5EF4-FFF2-40B4-BE49-F238E27FC236}">
                    <a16:creationId xmlns:a16="http://schemas.microsoft.com/office/drawing/2014/main" id="{4CD0D6EC-AB36-4C31-A9CB-12C6FFE6B321}"/>
                  </a:ext>
                </a:extLst>
              </p:cNvPr>
              <p:cNvSpPr/>
              <p:nvPr/>
            </p:nvSpPr>
            <p:spPr>
              <a:xfrm>
                <a:off x="7122240" y="4484880"/>
                <a:ext cx="318960" cy="31392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10" name="CustomShape 6">
                <a:extLst>
                  <a:ext uri="{FF2B5EF4-FFF2-40B4-BE49-F238E27FC236}">
                    <a16:creationId xmlns:a16="http://schemas.microsoft.com/office/drawing/2014/main" id="{14A8869D-9C29-4835-AAFE-AC60DFA7CE69}"/>
                  </a:ext>
                </a:extLst>
              </p:cNvPr>
              <p:cNvSpPr/>
              <p:nvPr/>
            </p:nvSpPr>
            <p:spPr>
              <a:xfrm>
                <a:off x="6780240" y="4773600"/>
                <a:ext cx="1003320" cy="46800"/>
              </a:xfrm>
              <a:prstGeom prst="rect">
                <a:avLst/>
              </a:prstGeom>
              <a:solidFill>
                <a:srgbClr val="333333"/>
              </a:solidFill>
              <a:ln>
                <a:noFill/>
              </a:ln>
            </p:spPr>
            <p:style>
              <a:lnRef idx="0">
                <a:scrgbClr r="0" g="0" b="0"/>
              </a:lnRef>
              <a:fillRef idx="0">
                <a:scrgbClr r="0" g="0" b="0"/>
              </a:fillRef>
              <a:effectRef idx="0">
                <a:scrgbClr r="0" g="0" b="0"/>
              </a:effectRef>
              <a:fontRef idx="minor"/>
            </p:style>
          </p:sp>
          <p:sp>
            <p:nvSpPr>
              <p:cNvPr id="11" name="CustomShape 7">
                <a:extLst>
                  <a:ext uri="{FF2B5EF4-FFF2-40B4-BE49-F238E27FC236}">
                    <a16:creationId xmlns:a16="http://schemas.microsoft.com/office/drawing/2014/main" id="{1423A79F-95E5-4AF2-B5A8-A2FF41458EAC}"/>
                  </a:ext>
                </a:extLst>
              </p:cNvPr>
              <p:cNvSpPr/>
              <p:nvPr/>
            </p:nvSpPr>
            <p:spPr>
              <a:xfrm>
                <a:off x="6160680" y="3215520"/>
                <a:ext cx="2249640" cy="1341360"/>
              </a:xfrm>
              <a:custGeom>
                <a:avLst/>
                <a:gdLst/>
                <a:ahLst/>
                <a:cxnLst/>
                <a:rect l="l" t="t" r="r" b="b"/>
                <a:pathLst>
                  <a:path w="625" h="372">
                    <a:moveTo>
                      <a:pt x="625" y="352"/>
                    </a:moveTo>
                    <a:cubicBezTo>
                      <a:pt x="625" y="363"/>
                      <a:pt x="616" y="372"/>
                      <a:pt x="604" y="372"/>
                    </a:cubicBezTo>
                    <a:cubicBezTo>
                      <a:pt x="20" y="372"/>
                      <a:pt x="20" y="372"/>
                      <a:pt x="20" y="372"/>
                    </a:cubicBezTo>
                    <a:cubicBezTo>
                      <a:pt x="9" y="372"/>
                      <a:pt x="0" y="363"/>
                      <a:pt x="0" y="352"/>
                    </a:cubicBezTo>
                    <a:cubicBezTo>
                      <a:pt x="0" y="20"/>
                      <a:pt x="0" y="20"/>
                      <a:pt x="0" y="20"/>
                    </a:cubicBezTo>
                    <a:cubicBezTo>
                      <a:pt x="0" y="9"/>
                      <a:pt x="9" y="0"/>
                      <a:pt x="20" y="0"/>
                    </a:cubicBezTo>
                    <a:cubicBezTo>
                      <a:pt x="604" y="0"/>
                      <a:pt x="604" y="0"/>
                      <a:pt x="604" y="0"/>
                    </a:cubicBezTo>
                    <a:cubicBezTo>
                      <a:pt x="616" y="0"/>
                      <a:pt x="625" y="9"/>
                      <a:pt x="625" y="20"/>
                    </a:cubicBezTo>
                    <a:cubicBezTo>
                      <a:pt x="625" y="352"/>
                      <a:pt x="625" y="352"/>
                      <a:pt x="625" y="352"/>
                    </a:cubicBezTo>
                  </a:path>
                </a:pathLst>
              </a:custGeom>
              <a:solidFill>
                <a:srgbClr val="333333"/>
              </a:solidFill>
              <a:ln>
                <a:noFill/>
              </a:ln>
            </p:spPr>
            <p:style>
              <a:lnRef idx="0">
                <a:scrgbClr r="0" g="0" b="0"/>
              </a:lnRef>
              <a:fillRef idx="0">
                <a:scrgbClr r="0" g="0" b="0"/>
              </a:fillRef>
              <a:effectRef idx="0">
                <a:scrgbClr r="0" g="0" b="0"/>
              </a:effectRef>
              <a:fontRef idx="minor"/>
            </p:style>
          </p:sp>
          <p:sp>
            <p:nvSpPr>
              <p:cNvPr id="12" name="CustomShape 8">
                <a:extLst>
                  <a:ext uri="{FF2B5EF4-FFF2-40B4-BE49-F238E27FC236}">
                    <a16:creationId xmlns:a16="http://schemas.microsoft.com/office/drawing/2014/main" id="{99DD6831-2F23-471C-80E2-A80A1C1ADBCB}"/>
                  </a:ext>
                </a:extLst>
              </p:cNvPr>
              <p:cNvSpPr/>
              <p:nvPr/>
            </p:nvSpPr>
            <p:spPr>
              <a:xfrm>
                <a:off x="6221880" y="3276720"/>
                <a:ext cx="2116080" cy="1168560"/>
              </a:xfrm>
              <a:custGeom>
                <a:avLst/>
                <a:gdLst/>
                <a:ahLst/>
                <a:cxnLst/>
                <a:rect l="l" t="t" r="r" b="b"/>
                <a:pathLst>
                  <a:path w="588" h="324">
                    <a:moveTo>
                      <a:pt x="588" y="315"/>
                    </a:moveTo>
                    <a:cubicBezTo>
                      <a:pt x="588" y="320"/>
                      <a:pt x="584" y="324"/>
                      <a:pt x="580" y="324"/>
                    </a:cubicBezTo>
                    <a:cubicBezTo>
                      <a:pt x="9" y="324"/>
                      <a:pt x="9" y="324"/>
                      <a:pt x="9" y="324"/>
                    </a:cubicBezTo>
                    <a:cubicBezTo>
                      <a:pt x="4" y="324"/>
                      <a:pt x="0" y="320"/>
                      <a:pt x="0" y="315"/>
                    </a:cubicBezTo>
                    <a:cubicBezTo>
                      <a:pt x="0" y="8"/>
                      <a:pt x="0" y="8"/>
                      <a:pt x="0" y="8"/>
                    </a:cubicBezTo>
                    <a:cubicBezTo>
                      <a:pt x="0" y="3"/>
                      <a:pt x="4" y="0"/>
                      <a:pt x="9" y="0"/>
                    </a:cubicBezTo>
                    <a:cubicBezTo>
                      <a:pt x="580" y="0"/>
                      <a:pt x="580" y="0"/>
                      <a:pt x="580" y="0"/>
                    </a:cubicBezTo>
                    <a:cubicBezTo>
                      <a:pt x="584" y="0"/>
                      <a:pt x="588" y="3"/>
                      <a:pt x="588" y="8"/>
                    </a:cubicBezTo>
                    <a:cubicBezTo>
                      <a:pt x="588" y="315"/>
                      <a:pt x="588" y="315"/>
                      <a:pt x="588" y="315"/>
                    </a:cubicBezTo>
                  </a:path>
                </a:pathLst>
              </a:custGeom>
              <a:solidFill>
                <a:srgbClr val="D2D2D2"/>
              </a:solidFill>
              <a:ln>
                <a:noFill/>
              </a:ln>
            </p:spPr>
            <p:style>
              <a:lnRef idx="0">
                <a:scrgbClr r="0" g="0" b="0"/>
              </a:lnRef>
              <a:fillRef idx="0">
                <a:scrgbClr r="0" g="0" b="0"/>
              </a:fillRef>
              <a:effectRef idx="0">
                <a:scrgbClr r="0" g="0" b="0"/>
              </a:effectRef>
              <a:fontRef idx="minor"/>
            </p:style>
          </p:sp>
          <p:sp>
            <p:nvSpPr>
              <p:cNvPr id="13" name="CustomShape 9">
                <a:extLst>
                  <a:ext uri="{FF2B5EF4-FFF2-40B4-BE49-F238E27FC236}">
                    <a16:creationId xmlns:a16="http://schemas.microsoft.com/office/drawing/2014/main" id="{F4284FD1-15AC-4FE4-A90E-D8CB5FF044E6}"/>
                  </a:ext>
                </a:extLst>
              </p:cNvPr>
              <p:cNvSpPr/>
              <p:nvPr/>
            </p:nvSpPr>
            <p:spPr>
              <a:xfrm>
                <a:off x="6402240" y="3461040"/>
                <a:ext cx="395280" cy="763920"/>
              </a:xfrm>
              <a:prstGeom prst="rect">
                <a:avLst/>
              </a:prstGeom>
              <a:solidFill>
                <a:srgbClr val="7FBA00"/>
              </a:solidFill>
              <a:ln>
                <a:noFill/>
              </a:ln>
            </p:spPr>
            <p:style>
              <a:lnRef idx="0">
                <a:scrgbClr r="0" g="0" b="0"/>
              </a:lnRef>
              <a:fillRef idx="0">
                <a:scrgbClr r="0" g="0" b="0"/>
              </a:fillRef>
              <a:effectRef idx="0">
                <a:scrgbClr r="0" g="0" b="0"/>
              </a:effectRef>
              <a:fontRef idx="minor"/>
            </p:style>
          </p:sp>
          <p:sp>
            <p:nvSpPr>
              <p:cNvPr id="14" name="CustomShape 10">
                <a:extLst>
                  <a:ext uri="{FF2B5EF4-FFF2-40B4-BE49-F238E27FC236}">
                    <a16:creationId xmlns:a16="http://schemas.microsoft.com/office/drawing/2014/main" id="{C9FB0192-AC94-4A9C-8615-AEB259A4723A}"/>
                  </a:ext>
                </a:extLst>
              </p:cNvPr>
              <p:cNvSpPr/>
              <p:nvPr/>
            </p:nvSpPr>
            <p:spPr>
              <a:xfrm>
                <a:off x="6829560" y="3461040"/>
                <a:ext cx="929520" cy="763920"/>
              </a:xfrm>
              <a:prstGeom prst="rect">
                <a:avLst/>
              </a:prstGeom>
              <a:solidFill>
                <a:srgbClr val="737373"/>
              </a:solidFill>
              <a:ln>
                <a:noFill/>
              </a:ln>
            </p:spPr>
            <p:style>
              <a:lnRef idx="0">
                <a:scrgbClr r="0" g="0" b="0"/>
              </a:lnRef>
              <a:fillRef idx="0">
                <a:scrgbClr r="0" g="0" b="0"/>
              </a:fillRef>
              <a:effectRef idx="0">
                <a:scrgbClr r="0" g="0" b="0"/>
              </a:effectRef>
              <a:fontRef idx="minor"/>
            </p:style>
          </p:sp>
          <p:sp>
            <p:nvSpPr>
              <p:cNvPr id="15" name="CustomShape 11">
                <a:extLst>
                  <a:ext uri="{FF2B5EF4-FFF2-40B4-BE49-F238E27FC236}">
                    <a16:creationId xmlns:a16="http://schemas.microsoft.com/office/drawing/2014/main" id="{26497D34-2D72-42AE-8A6D-D56C1EC8052C}"/>
                  </a:ext>
                </a:extLst>
              </p:cNvPr>
              <p:cNvSpPr/>
              <p:nvPr/>
            </p:nvSpPr>
            <p:spPr>
              <a:xfrm>
                <a:off x="6829560" y="3461040"/>
                <a:ext cx="929520" cy="763920"/>
              </a:xfrm>
              <a:prstGeom prst="rect">
                <a:avLst/>
              </a:prstGeom>
              <a:noFill/>
              <a:ln>
                <a:noFill/>
              </a:ln>
            </p:spPr>
            <p:style>
              <a:lnRef idx="0">
                <a:scrgbClr r="0" g="0" b="0"/>
              </a:lnRef>
              <a:fillRef idx="0">
                <a:scrgbClr r="0" g="0" b="0"/>
              </a:fillRef>
              <a:effectRef idx="0">
                <a:scrgbClr r="0" g="0" b="0"/>
              </a:effectRef>
              <a:fontRef idx="minor"/>
            </p:style>
          </p:sp>
          <p:sp>
            <p:nvSpPr>
              <p:cNvPr id="16" name="CustomShape 12">
                <a:extLst>
                  <a:ext uri="{FF2B5EF4-FFF2-40B4-BE49-F238E27FC236}">
                    <a16:creationId xmlns:a16="http://schemas.microsoft.com/office/drawing/2014/main" id="{63F43D8A-3F30-4B02-8450-02E5C82C81DD}"/>
                  </a:ext>
                </a:extLst>
              </p:cNvPr>
              <p:cNvSpPr/>
              <p:nvPr/>
            </p:nvSpPr>
            <p:spPr>
              <a:xfrm>
                <a:off x="7787520" y="3461040"/>
                <a:ext cx="363240" cy="168840"/>
              </a:xfrm>
              <a:prstGeom prst="rect">
                <a:avLst/>
              </a:prstGeom>
              <a:solidFill>
                <a:srgbClr val="333333"/>
              </a:solidFill>
              <a:ln>
                <a:noFill/>
              </a:ln>
            </p:spPr>
            <p:style>
              <a:lnRef idx="0">
                <a:scrgbClr r="0" g="0" b="0"/>
              </a:lnRef>
              <a:fillRef idx="0">
                <a:scrgbClr r="0" g="0" b="0"/>
              </a:fillRef>
              <a:effectRef idx="0">
                <a:scrgbClr r="0" g="0" b="0"/>
              </a:effectRef>
              <a:fontRef idx="minor"/>
            </p:style>
          </p:sp>
          <p:sp>
            <p:nvSpPr>
              <p:cNvPr id="17" name="CustomShape 13">
                <a:extLst>
                  <a:ext uri="{FF2B5EF4-FFF2-40B4-BE49-F238E27FC236}">
                    <a16:creationId xmlns:a16="http://schemas.microsoft.com/office/drawing/2014/main" id="{6DA8E06A-C957-4CD2-9944-6EAC38A4172D}"/>
                  </a:ext>
                </a:extLst>
              </p:cNvPr>
              <p:cNvSpPr/>
              <p:nvPr/>
            </p:nvSpPr>
            <p:spPr>
              <a:xfrm>
                <a:off x="7787520" y="3659400"/>
                <a:ext cx="363240" cy="168840"/>
              </a:xfrm>
              <a:prstGeom prst="rect">
                <a:avLst/>
              </a:prstGeom>
              <a:solidFill>
                <a:srgbClr val="333333"/>
              </a:solidFill>
              <a:ln>
                <a:noFill/>
              </a:ln>
            </p:spPr>
            <p:style>
              <a:lnRef idx="0">
                <a:scrgbClr r="0" g="0" b="0"/>
              </a:lnRef>
              <a:fillRef idx="0">
                <a:scrgbClr r="0" g="0" b="0"/>
              </a:fillRef>
              <a:effectRef idx="0">
                <a:scrgbClr r="0" g="0" b="0"/>
              </a:effectRef>
              <a:fontRef idx="minor"/>
            </p:style>
          </p:sp>
          <p:sp>
            <p:nvSpPr>
              <p:cNvPr id="18" name="CustomShape 14">
                <a:extLst>
                  <a:ext uri="{FF2B5EF4-FFF2-40B4-BE49-F238E27FC236}">
                    <a16:creationId xmlns:a16="http://schemas.microsoft.com/office/drawing/2014/main" id="{22123359-C076-4F10-AEBB-53D7BEF9F043}"/>
                  </a:ext>
                </a:extLst>
              </p:cNvPr>
              <p:cNvSpPr/>
              <p:nvPr/>
            </p:nvSpPr>
            <p:spPr>
              <a:xfrm>
                <a:off x="7787520" y="3659400"/>
                <a:ext cx="363240" cy="168840"/>
              </a:xfrm>
              <a:prstGeom prst="rect">
                <a:avLst/>
              </a:prstGeom>
              <a:noFill/>
              <a:ln>
                <a:noFill/>
              </a:ln>
            </p:spPr>
            <p:style>
              <a:lnRef idx="0">
                <a:scrgbClr r="0" g="0" b="0"/>
              </a:lnRef>
              <a:fillRef idx="0">
                <a:scrgbClr r="0" g="0" b="0"/>
              </a:fillRef>
              <a:effectRef idx="0">
                <a:scrgbClr r="0" g="0" b="0"/>
              </a:effectRef>
              <a:fontRef idx="minor"/>
            </p:style>
          </p:sp>
          <p:sp>
            <p:nvSpPr>
              <p:cNvPr id="19" name="CustomShape 15">
                <a:extLst>
                  <a:ext uri="{FF2B5EF4-FFF2-40B4-BE49-F238E27FC236}">
                    <a16:creationId xmlns:a16="http://schemas.microsoft.com/office/drawing/2014/main" id="{8A4ABF32-8EC2-4C55-878A-917DF0D8CB76}"/>
                  </a:ext>
                </a:extLst>
              </p:cNvPr>
              <p:cNvSpPr/>
              <p:nvPr/>
            </p:nvSpPr>
            <p:spPr>
              <a:xfrm>
                <a:off x="7787520" y="3857760"/>
                <a:ext cx="363240" cy="168840"/>
              </a:xfrm>
              <a:prstGeom prst="rect">
                <a:avLst/>
              </a:prstGeom>
              <a:solidFill>
                <a:srgbClr val="333333"/>
              </a:solidFill>
              <a:ln>
                <a:noFill/>
              </a:ln>
            </p:spPr>
            <p:style>
              <a:lnRef idx="0">
                <a:scrgbClr r="0" g="0" b="0"/>
              </a:lnRef>
              <a:fillRef idx="0">
                <a:scrgbClr r="0" g="0" b="0"/>
              </a:fillRef>
              <a:effectRef idx="0">
                <a:scrgbClr r="0" g="0" b="0"/>
              </a:effectRef>
              <a:fontRef idx="minor"/>
            </p:style>
          </p:sp>
          <p:sp>
            <p:nvSpPr>
              <p:cNvPr id="20" name="CustomShape 16">
                <a:extLst>
                  <a:ext uri="{FF2B5EF4-FFF2-40B4-BE49-F238E27FC236}">
                    <a16:creationId xmlns:a16="http://schemas.microsoft.com/office/drawing/2014/main" id="{79B9EB7E-B99C-436A-B065-E4F21AB8AC78}"/>
                  </a:ext>
                </a:extLst>
              </p:cNvPr>
              <p:cNvSpPr/>
              <p:nvPr/>
            </p:nvSpPr>
            <p:spPr>
              <a:xfrm>
                <a:off x="7787520" y="3857760"/>
                <a:ext cx="363240" cy="168840"/>
              </a:xfrm>
              <a:prstGeom prst="rect">
                <a:avLst/>
              </a:prstGeom>
              <a:noFill/>
              <a:ln>
                <a:noFill/>
              </a:ln>
            </p:spPr>
            <p:style>
              <a:lnRef idx="0">
                <a:scrgbClr r="0" g="0" b="0"/>
              </a:lnRef>
              <a:fillRef idx="0">
                <a:scrgbClr r="0" g="0" b="0"/>
              </a:fillRef>
              <a:effectRef idx="0">
                <a:scrgbClr r="0" g="0" b="0"/>
              </a:effectRef>
              <a:fontRef idx="minor"/>
            </p:style>
          </p:sp>
          <p:sp>
            <p:nvSpPr>
              <p:cNvPr id="21" name="CustomShape 17">
                <a:extLst>
                  <a:ext uri="{FF2B5EF4-FFF2-40B4-BE49-F238E27FC236}">
                    <a16:creationId xmlns:a16="http://schemas.microsoft.com/office/drawing/2014/main" id="{1389CA20-2196-4C14-B91F-4DA5D0B12CCA}"/>
                  </a:ext>
                </a:extLst>
              </p:cNvPr>
              <p:cNvSpPr/>
              <p:nvPr/>
            </p:nvSpPr>
            <p:spPr>
              <a:xfrm>
                <a:off x="7787520" y="4060080"/>
                <a:ext cx="363240" cy="164880"/>
              </a:xfrm>
              <a:prstGeom prst="rect">
                <a:avLst/>
              </a:prstGeom>
              <a:solidFill>
                <a:srgbClr val="333333"/>
              </a:solidFill>
              <a:ln>
                <a:noFill/>
              </a:ln>
            </p:spPr>
            <p:style>
              <a:lnRef idx="0">
                <a:scrgbClr r="0" g="0" b="0"/>
              </a:lnRef>
              <a:fillRef idx="0">
                <a:scrgbClr r="0" g="0" b="0"/>
              </a:fillRef>
              <a:effectRef idx="0">
                <a:scrgbClr r="0" g="0" b="0"/>
              </a:effectRef>
              <a:fontRef idx="minor"/>
            </p:style>
          </p:sp>
          <p:sp>
            <p:nvSpPr>
              <p:cNvPr id="22" name="CustomShape 18">
                <a:extLst>
                  <a:ext uri="{FF2B5EF4-FFF2-40B4-BE49-F238E27FC236}">
                    <a16:creationId xmlns:a16="http://schemas.microsoft.com/office/drawing/2014/main" id="{0A300559-D9C1-4628-9B5D-E04C35116A88}"/>
                  </a:ext>
                </a:extLst>
              </p:cNvPr>
              <p:cNvSpPr/>
              <p:nvPr/>
            </p:nvSpPr>
            <p:spPr>
              <a:xfrm>
                <a:off x="7787520" y="4060080"/>
                <a:ext cx="363240" cy="164880"/>
              </a:xfrm>
              <a:prstGeom prst="rect">
                <a:avLst/>
              </a:prstGeom>
              <a:noFill/>
              <a:ln>
                <a:noFill/>
              </a:ln>
            </p:spPr>
            <p:style>
              <a:lnRef idx="0">
                <a:scrgbClr r="0" g="0" b="0"/>
              </a:lnRef>
              <a:fillRef idx="0">
                <a:scrgbClr r="0" g="0" b="0"/>
              </a:fillRef>
              <a:effectRef idx="0">
                <a:scrgbClr r="0" g="0" b="0"/>
              </a:effectRef>
              <a:fontRef idx="minor"/>
            </p:style>
          </p:sp>
          <p:sp>
            <p:nvSpPr>
              <p:cNvPr id="23" name="CustomShape 19">
                <a:extLst>
                  <a:ext uri="{FF2B5EF4-FFF2-40B4-BE49-F238E27FC236}">
                    <a16:creationId xmlns:a16="http://schemas.microsoft.com/office/drawing/2014/main" id="{8ABD3591-4FA5-4865-B23E-4A4591089C51}"/>
                  </a:ext>
                </a:extLst>
              </p:cNvPr>
              <p:cNvSpPr/>
              <p:nvPr/>
            </p:nvSpPr>
            <p:spPr>
              <a:xfrm>
                <a:off x="6402240" y="4298040"/>
                <a:ext cx="1748520" cy="56880"/>
              </a:xfrm>
              <a:custGeom>
                <a:avLst/>
                <a:gdLst/>
                <a:ahLst/>
                <a:cxnLst/>
                <a:rect l="l" t="t" r="r" b="b"/>
                <a:pathLst>
                  <a:path w="486" h="16">
                    <a:moveTo>
                      <a:pt x="486" y="8"/>
                    </a:moveTo>
                    <a:cubicBezTo>
                      <a:pt x="486" y="13"/>
                      <a:pt x="482" y="16"/>
                      <a:pt x="478" y="16"/>
                    </a:cubicBezTo>
                    <a:cubicBezTo>
                      <a:pt x="8" y="16"/>
                      <a:pt x="8" y="16"/>
                      <a:pt x="8" y="16"/>
                    </a:cubicBezTo>
                    <a:cubicBezTo>
                      <a:pt x="4" y="16"/>
                      <a:pt x="0" y="13"/>
                      <a:pt x="0" y="8"/>
                    </a:cubicBezTo>
                    <a:cubicBezTo>
                      <a:pt x="0" y="4"/>
                      <a:pt x="4" y="0"/>
                      <a:pt x="8" y="0"/>
                    </a:cubicBezTo>
                    <a:cubicBezTo>
                      <a:pt x="478" y="0"/>
                      <a:pt x="478" y="0"/>
                      <a:pt x="478" y="0"/>
                    </a:cubicBezTo>
                    <a:cubicBezTo>
                      <a:pt x="482" y="0"/>
                      <a:pt x="486" y="4"/>
                      <a:pt x="486" y="8"/>
                    </a:cubicBezTo>
                  </a:path>
                </a:pathLst>
              </a:custGeom>
              <a:solidFill>
                <a:srgbClr val="AFAFAF"/>
              </a:solidFill>
              <a:ln>
                <a:noFill/>
              </a:ln>
            </p:spPr>
            <p:style>
              <a:lnRef idx="0">
                <a:scrgbClr r="0" g="0" b="0"/>
              </a:lnRef>
              <a:fillRef idx="0">
                <a:scrgbClr r="0" g="0" b="0"/>
              </a:fillRef>
              <a:effectRef idx="0">
                <a:scrgbClr r="0" g="0" b="0"/>
              </a:effectRef>
              <a:fontRef idx="minor"/>
            </p:style>
          </p:sp>
          <p:sp>
            <p:nvSpPr>
              <p:cNvPr id="24" name="CustomShape 20">
                <a:extLst>
                  <a:ext uri="{FF2B5EF4-FFF2-40B4-BE49-F238E27FC236}">
                    <a16:creationId xmlns:a16="http://schemas.microsoft.com/office/drawing/2014/main" id="{D76A008B-C74E-4D45-821F-3DAB6C8B70BA}"/>
                  </a:ext>
                </a:extLst>
              </p:cNvPr>
              <p:cNvSpPr/>
              <p:nvPr/>
            </p:nvSpPr>
            <p:spPr>
              <a:xfrm>
                <a:off x="6573960" y="3612240"/>
                <a:ext cx="64440" cy="96480"/>
              </a:xfrm>
              <a:custGeom>
                <a:avLst/>
                <a:gdLst/>
                <a:ahLst/>
                <a:cxnLst/>
                <a:rect l="l" t="t" r="r" b="b"/>
                <a:pathLst>
                  <a:path w="51" h="76">
                    <a:moveTo>
                      <a:pt x="51" y="37"/>
                    </a:moveTo>
                    <a:lnTo>
                      <a:pt x="0" y="0"/>
                    </a:lnTo>
                    <a:lnTo>
                      <a:pt x="0" y="76"/>
                    </a:lnTo>
                    <a:lnTo>
                      <a:pt x="51" y="37"/>
                    </a:lnTo>
                    <a:close/>
                  </a:path>
                </a:pathLst>
              </a:custGeom>
              <a:solidFill>
                <a:srgbClr val="EEEEEE"/>
              </a:solidFill>
              <a:ln>
                <a:noFill/>
              </a:ln>
            </p:spPr>
            <p:style>
              <a:lnRef idx="0">
                <a:scrgbClr r="0" g="0" b="0"/>
              </a:lnRef>
              <a:fillRef idx="0">
                <a:scrgbClr r="0" g="0" b="0"/>
              </a:fillRef>
              <a:effectRef idx="0">
                <a:scrgbClr r="0" g="0" b="0"/>
              </a:effectRef>
              <a:fontRef idx="minor"/>
            </p:style>
          </p:sp>
          <p:sp>
            <p:nvSpPr>
              <p:cNvPr id="25" name="CustomShape 21">
                <a:extLst>
                  <a:ext uri="{FF2B5EF4-FFF2-40B4-BE49-F238E27FC236}">
                    <a16:creationId xmlns:a16="http://schemas.microsoft.com/office/drawing/2014/main" id="{5A4DFC5E-22D4-47D9-B85D-EFEED2CD5D78}"/>
                  </a:ext>
                </a:extLst>
              </p:cNvPr>
              <p:cNvSpPr/>
              <p:nvPr/>
            </p:nvSpPr>
            <p:spPr>
              <a:xfrm>
                <a:off x="6481080" y="3539880"/>
                <a:ext cx="237600" cy="241200"/>
              </a:xfrm>
              <a:custGeom>
                <a:avLst/>
                <a:gdLst/>
                <a:ahLst/>
                <a:cxnLst/>
                <a:rect l="l" t="t" r="r" b="b"/>
                <a:pathLst>
                  <a:path w="66" h="67">
                    <a:moveTo>
                      <a:pt x="33" y="62"/>
                    </a:moveTo>
                    <a:cubicBezTo>
                      <a:pt x="49" y="62"/>
                      <a:pt x="62" y="49"/>
                      <a:pt x="62" y="33"/>
                    </a:cubicBezTo>
                    <a:cubicBezTo>
                      <a:pt x="62" y="17"/>
                      <a:pt x="49" y="4"/>
                      <a:pt x="33" y="4"/>
                    </a:cubicBezTo>
                    <a:cubicBezTo>
                      <a:pt x="17" y="4"/>
                      <a:pt x="4" y="17"/>
                      <a:pt x="4" y="33"/>
                    </a:cubicBezTo>
                    <a:cubicBezTo>
                      <a:pt x="4" y="49"/>
                      <a:pt x="17" y="62"/>
                      <a:pt x="33" y="62"/>
                    </a:cubicBezTo>
                    <a:moveTo>
                      <a:pt x="33" y="67"/>
                    </a:moveTo>
                    <a:cubicBezTo>
                      <a:pt x="15" y="67"/>
                      <a:pt x="0" y="52"/>
                      <a:pt x="0" y="33"/>
                    </a:cubicBezTo>
                    <a:cubicBezTo>
                      <a:pt x="0" y="15"/>
                      <a:pt x="15" y="0"/>
                      <a:pt x="33" y="0"/>
                    </a:cubicBezTo>
                    <a:cubicBezTo>
                      <a:pt x="51" y="0"/>
                      <a:pt x="66" y="15"/>
                      <a:pt x="66" y="33"/>
                    </a:cubicBezTo>
                    <a:cubicBezTo>
                      <a:pt x="66" y="52"/>
                      <a:pt x="51" y="67"/>
                      <a:pt x="33" y="67"/>
                    </a:cubicBezTo>
                  </a:path>
                </a:pathLst>
              </a:custGeom>
              <a:solidFill>
                <a:srgbClr val="EEEEEE"/>
              </a:solidFill>
              <a:ln>
                <a:noFill/>
              </a:ln>
            </p:spPr>
            <p:style>
              <a:lnRef idx="0">
                <a:scrgbClr r="0" g="0" b="0"/>
              </a:lnRef>
              <a:fillRef idx="0">
                <a:scrgbClr r="0" g="0" b="0"/>
              </a:fillRef>
              <a:effectRef idx="0">
                <a:scrgbClr r="0" g="0" b="0"/>
              </a:effectRef>
              <a:fontRef idx="minor"/>
            </p:style>
          </p:sp>
          <p:sp>
            <p:nvSpPr>
              <p:cNvPr id="26" name="CustomShape 22">
                <a:extLst>
                  <a:ext uri="{FF2B5EF4-FFF2-40B4-BE49-F238E27FC236}">
                    <a16:creationId xmlns:a16="http://schemas.microsoft.com/office/drawing/2014/main" id="{BFA13460-1B04-4789-9EDE-F0FD8A0698EE}"/>
                  </a:ext>
                </a:extLst>
              </p:cNvPr>
              <p:cNvSpPr/>
              <p:nvPr/>
            </p:nvSpPr>
            <p:spPr>
              <a:xfrm>
                <a:off x="6298200" y="3349080"/>
                <a:ext cx="18648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27" name="CustomShape 23">
                <a:extLst>
                  <a:ext uri="{FF2B5EF4-FFF2-40B4-BE49-F238E27FC236}">
                    <a16:creationId xmlns:a16="http://schemas.microsoft.com/office/drawing/2014/main" id="{4B7FCD0A-A098-4E7D-AE0F-1F3197962F67}"/>
                  </a:ext>
                </a:extLst>
              </p:cNvPr>
              <p:cNvSpPr/>
              <p:nvPr/>
            </p:nvSpPr>
            <p:spPr>
              <a:xfrm>
                <a:off x="6549840" y="3349080"/>
                <a:ext cx="190440" cy="39240"/>
              </a:xfrm>
              <a:prstGeom prst="rect">
                <a:avLst/>
              </a:prstGeom>
              <a:solidFill>
                <a:srgbClr val="7FBA00"/>
              </a:solidFill>
              <a:ln>
                <a:noFill/>
              </a:ln>
            </p:spPr>
            <p:style>
              <a:lnRef idx="0">
                <a:scrgbClr r="0" g="0" b="0"/>
              </a:lnRef>
              <a:fillRef idx="0">
                <a:scrgbClr r="0" g="0" b="0"/>
              </a:fillRef>
              <a:effectRef idx="0">
                <a:scrgbClr r="0" g="0" b="0"/>
              </a:effectRef>
              <a:fontRef idx="minor"/>
            </p:style>
          </p:sp>
          <p:sp>
            <p:nvSpPr>
              <p:cNvPr id="28" name="CustomShape 24">
                <a:extLst>
                  <a:ext uri="{FF2B5EF4-FFF2-40B4-BE49-F238E27FC236}">
                    <a16:creationId xmlns:a16="http://schemas.microsoft.com/office/drawing/2014/main" id="{DEBC25C5-1990-45F0-BAA4-6915441BABF3}"/>
                  </a:ext>
                </a:extLst>
              </p:cNvPr>
              <p:cNvSpPr/>
              <p:nvPr/>
            </p:nvSpPr>
            <p:spPr>
              <a:xfrm>
                <a:off x="6805440" y="3349080"/>
                <a:ext cx="19044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29" name="CustomShape 25">
                <a:extLst>
                  <a:ext uri="{FF2B5EF4-FFF2-40B4-BE49-F238E27FC236}">
                    <a16:creationId xmlns:a16="http://schemas.microsoft.com/office/drawing/2014/main" id="{6A405A28-4C1E-4804-A5BF-6C36C103E2B1}"/>
                  </a:ext>
                </a:extLst>
              </p:cNvPr>
              <p:cNvSpPr/>
              <p:nvPr/>
            </p:nvSpPr>
            <p:spPr>
              <a:xfrm>
                <a:off x="6805440" y="3349080"/>
                <a:ext cx="190440" cy="39240"/>
              </a:xfrm>
              <a:prstGeom prst="rect">
                <a:avLst/>
              </a:prstGeom>
              <a:noFill/>
              <a:ln>
                <a:noFill/>
              </a:ln>
            </p:spPr>
            <p:style>
              <a:lnRef idx="0">
                <a:scrgbClr r="0" g="0" b="0"/>
              </a:lnRef>
              <a:fillRef idx="0">
                <a:scrgbClr r="0" g="0" b="0"/>
              </a:fillRef>
              <a:effectRef idx="0">
                <a:scrgbClr r="0" g="0" b="0"/>
              </a:effectRef>
              <a:fontRef idx="minor"/>
            </p:style>
          </p:sp>
          <p:sp>
            <p:nvSpPr>
              <p:cNvPr id="30" name="CustomShape 26">
                <a:extLst>
                  <a:ext uri="{FF2B5EF4-FFF2-40B4-BE49-F238E27FC236}">
                    <a16:creationId xmlns:a16="http://schemas.microsoft.com/office/drawing/2014/main" id="{2AA8C605-2066-497E-ACFB-368A9762CA48}"/>
                  </a:ext>
                </a:extLst>
              </p:cNvPr>
              <p:cNvSpPr/>
              <p:nvPr/>
            </p:nvSpPr>
            <p:spPr>
              <a:xfrm>
                <a:off x="7061040" y="3349080"/>
                <a:ext cx="19044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31" name="CustomShape 27">
                <a:extLst>
                  <a:ext uri="{FF2B5EF4-FFF2-40B4-BE49-F238E27FC236}">
                    <a16:creationId xmlns:a16="http://schemas.microsoft.com/office/drawing/2014/main" id="{C5C7A7DD-FF69-4C86-8654-790A8B7BAAB0}"/>
                  </a:ext>
                </a:extLst>
              </p:cNvPr>
              <p:cNvSpPr/>
              <p:nvPr/>
            </p:nvSpPr>
            <p:spPr>
              <a:xfrm>
                <a:off x="7061040" y="3349080"/>
                <a:ext cx="190440" cy="39240"/>
              </a:xfrm>
              <a:prstGeom prst="rect">
                <a:avLst/>
              </a:prstGeom>
              <a:noFill/>
              <a:ln>
                <a:noFill/>
              </a:ln>
            </p:spPr>
            <p:style>
              <a:lnRef idx="0">
                <a:scrgbClr r="0" g="0" b="0"/>
              </a:lnRef>
              <a:fillRef idx="0">
                <a:scrgbClr r="0" g="0" b="0"/>
              </a:fillRef>
              <a:effectRef idx="0">
                <a:scrgbClr r="0" g="0" b="0"/>
              </a:effectRef>
              <a:fontRef idx="minor"/>
            </p:style>
          </p:sp>
          <p:sp>
            <p:nvSpPr>
              <p:cNvPr id="32" name="CustomShape 28">
                <a:extLst>
                  <a:ext uri="{FF2B5EF4-FFF2-40B4-BE49-F238E27FC236}">
                    <a16:creationId xmlns:a16="http://schemas.microsoft.com/office/drawing/2014/main" id="{2D8737E3-2B7E-4FEF-AF1D-9989C48694BB}"/>
                  </a:ext>
                </a:extLst>
              </p:cNvPr>
              <p:cNvSpPr/>
              <p:nvPr/>
            </p:nvSpPr>
            <p:spPr>
              <a:xfrm>
                <a:off x="7315560" y="3349080"/>
                <a:ext cx="19044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33" name="CustomShape 29">
                <a:extLst>
                  <a:ext uri="{FF2B5EF4-FFF2-40B4-BE49-F238E27FC236}">
                    <a16:creationId xmlns:a16="http://schemas.microsoft.com/office/drawing/2014/main" id="{E8C44750-3584-46B8-A8FE-2E47F42AE4BB}"/>
                  </a:ext>
                </a:extLst>
              </p:cNvPr>
              <p:cNvSpPr/>
              <p:nvPr/>
            </p:nvSpPr>
            <p:spPr>
              <a:xfrm>
                <a:off x="7315560" y="3349080"/>
                <a:ext cx="190440" cy="39240"/>
              </a:xfrm>
              <a:prstGeom prst="rect">
                <a:avLst/>
              </a:prstGeom>
              <a:noFill/>
              <a:ln>
                <a:noFill/>
              </a:ln>
            </p:spPr>
            <p:style>
              <a:lnRef idx="0">
                <a:scrgbClr r="0" g="0" b="0"/>
              </a:lnRef>
              <a:fillRef idx="0">
                <a:scrgbClr r="0" g="0" b="0"/>
              </a:fillRef>
              <a:effectRef idx="0">
                <a:scrgbClr r="0" g="0" b="0"/>
              </a:effectRef>
              <a:fontRef idx="minor"/>
            </p:style>
          </p:sp>
          <p:sp>
            <p:nvSpPr>
              <p:cNvPr id="34" name="CustomShape 30">
                <a:extLst>
                  <a:ext uri="{FF2B5EF4-FFF2-40B4-BE49-F238E27FC236}">
                    <a16:creationId xmlns:a16="http://schemas.microsoft.com/office/drawing/2014/main" id="{88D9ABF7-C04D-4B04-B3F5-7426DA9AB40C}"/>
                  </a:ext>
                </a:extLst>
              </p:cNvPr>
              <p:cNvSpPr/>
              <p:nvPr/>
            </p:nvSpPr>
            <p:spPr>
              <a:xfrm>
                <a:off x="7571160" y="3349080"/>
                <a:ext cx="19044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35" name="CustomShape 31">
                <a:extLst>
                  <a:ext uri="{FF2B5EF4-FFF2-40B4-BE49-F238E27FC236}">
                    <a16:creationId xmlns:a16="http://schemas.microsoft.com/office/drawing/2014/main" id="{8F919DEA-DF28-414F-B48E-696C56FAFD76}"/>
                  </a:ext>
                </a:extLst>
              </p:cNvPr>
              <p:cNvSpPr/>
              <p:nvPr/>
            </p:nvSpPr>
            <p:spPr>
              <a:xfrm>
                <a:off x="7826760" y="3349080"/>
                <a:ext cx="18648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36" name="CustomShape 32">
                <a:extLst>
                  <a:ext uri="{FF2B5EF4-FFF2-40B4-BE49-F238E27FC236}">
                    <a16:creationId xmlns:a16="http://schemas.microsoft.com/office/drawing/2014/main" id="{AE10CDAB-60A5-4BB6-A700-29F81C0E808E}"/>
                  </a:ext>
                </a:extLst>
              </p:cNvPr>
              <p:cNvSpPr/>
              <p:nvPr/>
            </p:nvSpPr>
            <p:spPr>
              <a:xfrm>
                <a:off x="8082360" y="3349080"/>
                <a:ext cx="18648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37" name="CustomShape 33">
                <a:extLst>
                  <a:ext uri="{FF2B5EF4-FFF2-40B4-BE49-F238E27FC236}">
                    <a16:creationId xmlns:a16="http://schemas.microsoft.com/office/drawing/2014/main" id="{04434C3C-159C-40AB-A087-79AE08DBC0FE}"/>
                  </a:ext>
                </a:extLst>
              </p:cNvPr>
              <p:cNvSpPr/>
              <p:nvPr/>
            </p:nvSpPr>
            <p:spPr>
              <a:xfrm>
                <a:off x="6829560" y="3276720"/>
                <a:ext cx="1508040" cy="1168560"/>
              </a:xfrm>
              <a:custGeom>
                <a:avLst/>
                <a:gdLst/>
                <a:ahLst/>
                <a:cxnLst/>
                <a:rect l="l" t="t" r="r" b="b"/>
                <a:pathLst>
                  <a:path w="419" h="324">
                    <a:moveTo>
                      <a:pt x="258" y="119"/>
                    </a:moveTo>
                    <a:cubicBezTo>
                      <a:pt x="258" y="258"/>
                      <a:pt x="258" y="258"/>
                      <a:pt x="258" y="258"/>
                    </a:cubicBezTo>
                    <a:cubicBezTo>
                      <a:pt x="283" y="283"/>
                      <a:pt x="283" y="283"/>
                      <a:pt x="283" y="283"/>
                    </a:cubicBezTo>
                    <a:cubicBezTo>
                      <a:pt x="359" y="283"/>
                      <a:pt x="359" y="283"/>
                      <a:pt x="359" y="283"/>
                    </a:cubicBezTo>
                    <a:cubicBezTo>
                      <a:pt x="363" y="283"/>
                      <a:pt x="367" y="287"/>
                      <a:pt x="367" y="291"/>
                    </a:cubicBezTo>
                    <a:cubicBezTo>
                      <a:pt x="367" y="296"/>
                      <a:pt x="363" y="299"/>
                      <a:pt x="359" y="299"/>
                    </a:cubicBezTo>
                    <a:cubicBezTo>
                      <a:pt x="299" y="299"/>
                      <a:pt x="299" y="299"/>
                      <a:pt x="299" y="299"/>
                    </a:cubicBezTo>
                    <a:cubicBezTo>
                      <a:pt x="324" y="324"/>
                      <a:pt x="324" y="324"/>
                      <a:pt x="324" y="324"/>
                    </a:cubicBezTo>
                    <a:cubicBezTo>
                      <a:pt x="411" y="324"/>
                      <a:pt x="411" y="324"/>
                      <a:pt x="411" y="324"/>
                    </a:cubicBezTo>
                    <a:cubicBezTo>
                      <a:pt x="415" y="324"/>
                      <a:pt x="419" y="320"/>
                      <a:pt x="419" y="315"/>
                    </a:cubicBezTo>
                    <a:cubicBezTo>
                      <a:pt x="419" y="280"/>
                      <a:pt x="419" y="280"/>
                      <a:pt x="419" y="280"/>
                    </a:cubicBezTo>
                    <a:cubicBezTo>
                      <a:pt x="367" y="228"/>
                      <a:pt x="367" y="228"/>
                      <a:pt x="367" y="228"/>
                    </a:cubicBezTo>
                    <a:cubicBezTo>
                      <a:pt x="367" y="263"/>
                      <a:pt x="367" y="263"/>
                      <a:pt x="367" y="263"/>
                    </a:cubicBezTo>
                    <a:cubicBezTo>
                      <a:pt x="266" y="263"/>
                      <a:pt x="266" y="263"/>
                      <a:pt x="266" y="263"/>
                    </a:cubicBezTo>
                    <a:cubicBezTo>
                      <a:pt x="266" y="217"/>
                      <a:pt x="266" y="217"/>
                      <a:pt x="266" y="217"/>
                    </a:cubicBezTo>
                    <a:cubicBezTo>
                      <a:pt x="356" y="217"/>
                      <a:pt x="356" y="217"/>
                      <a:pt x="356" y="217"/>
                    </a:cubicBezTo>
                    <a:cubicBezTo>
                      <a:pt x="348" y="208"/>
                      <a:pt x="348" y="208"/>
                      <a:pt x="348" y="208"/>
                    </a:cubicBezTo>
                    <a:cubicBezTo>
                      <a:pt x="266" y="208"/>
                      <a:pt x="266" y="208"/>
                      <a:pt x="266" y="208"/>
                    </a:cubicBezTo>
                    <a:cubicBezTo>
                      <a:pt x="266" y="161"/>
                      <a:pt x="266" y="161"/>
                      <a:pt x="266" y="161"/>
                    </a:cubicBezTo>
                    <a:cubicBezTo>
                      <a:pt x="301" y="161"/>
                      <a:pt x="301" y="161"/>
                      <a:pt x="301" y="161"/>
                    </a:cubicBezTo>
                    <a:cubicBezTo>
                      <a:pt x="293" y="153"/>
                      <a:pt x="293" y="153"/>
                      <a:pt x="293" y="153"/>
                    </a:cubicBezTo>
                    <a:cubicBezTo>
                      <a:pt x="266" y="153"/>
                      <a:pt x="266" y="153"/>
                      <a:pt x="266" y="153"/>
                    </a:cubicBezTo>
                    <a:cubicBezTo>
                      <a:pt x="266" y="127"/>
                      <a:pt x="266" y="127"/>
                      <a:pt x="266" y="127"/>
                    </a:cubicBezTo>
                    <a:cubicBezTo>
                      <a:pt x="258" y="119"/>
                      <a:pt x="258" y="119"/>
                      <a:pt x="258" y="119"/>
                    </a:cubicBezTo>
                    <a:moveTo>
                      <a:pt x="64" y="31"/>
                    </a:moveTo>
                    <a:cubicBezTo>
                      <a:pt x="64" y="20"/>
                      <a:pt x="64" y="20"/>
                      <a:pt x="64" y="20"/>
                    </a:cubicBezTo>
                    <a:cubicBezTo>
                      <a:pt x="117" y="20"/>
                      <a:pt x="117" y="20"/>
                      <a:pt x="117" y="20"/>
                    </a:cubicBezTo>
                    <a:cubicBezTo>
                      <a:pt x="117" y="31"/>
                      <a:pt x="117" y="31"/>
                      <a:pt x="117" y="31"/>
                    </a:cubicBezTo>
                    <a:cubicBezTo>
                      <a:pt x="64" y="31"/>
                      <a:pt x="64" y="31"/>
                      <a:pt x="64" y="31"/>
                    </a:cubicBezTo>
                    <a:moveTo>
                      <a:pt x="139" y="0"/>
                    </a:moveTo>
                    <a:cubicBezTo>
                      <a:pt x="0" y="0"/>
                      <a:pt x="0" y="0"/>
                      <a:pt x="0" y="0"/>
                    </a:cubicBezTo>
                    <a:cubicBezTo>
                      <a:pt x="20" y="20"/>
                      <a:pt x="20" y="20"/>
                      <a:pt x="20" y="20"/>
                    </a:cubicBezTo>
                    <a:cubicBezTo>
                      <a:pt x="46" y="20"/>
                      <a:pt x="46" y="20"/>
                      <a:pt x="46" y="20"/>
                    </a:cubicBezTo>
                    <a:cubicBezTo>
                      <a:pt x="46" y="31"/>
                      <a:pt x="46" y="31"/>
                      <a:pt x="46" y="31"/>
                    </a:cubicBezTo>
                    <a:cubicBezTo>
                      <a:pt x="31" y="31"/>
                      <a:pt x="31" y="31"/>
                      <a:pt x="31" y="31"/>
                    </a:cubicBezTo>
                    <a:cubicBezTo>
                      <a:pt x="51" y="51"/>
                      <a:pt x="51" y="51"/>
                      <a:pt x="51" y="51"/>
                    </a:cubicBezTo>
                    <a:cubicBezTo>
                      <a:pt x="191" y="51"/>
                      <a:pt x="191" y="51"/>
                      <a:pt x="191" y="51"/>
                    </a:cubicBezTo>
                    <a:cubicBezTo>
                      <a:pt x="170" y="31"/>
                      <a:pt x="170" y="31"/>
                      <a:pt x="170" y="31"/>
                    </a:cubicBezTo>
                    <a:cubicBezTo>
                      <a:pt x="135" y="31"/>
                      <a:pt x="135" y="31"/>
                      <a:pt x="135" y="31"/>
                    </a:cubicBezTo>
                    <a:cubicBezTo>
                      <a:pt x="135" y="20"/>
                      <a:pt x="135" y="20"/>
                      <a:pt x="135" y="20"/>
                    </a:cubicBezTo>
                    <a:cubicBezTo>
                      <a:pt x="159" y="20"/>
                      <a:pt x="159" y="20"/>
                      <a:pt x="159" y="20"/>
                    </a:cubicBezTo>
                    <a:cubicBezTo>
                      <a:pt x="139" y="0"/>
                      <a:pt x="139" y="0"/>
                      <a:pt x="139" y="0"/>
                    </a:cubicBezTo>
                  </a:path>
                </a:pathLst>
              </a:custGeom>
              <a:solidFill>
                <a:srgbClr val="D5D5D5"/>
              </a:solidFill>
              <a:ln>
                <a:noFill/>
              </a:ln>
            </p:spPr>
            <p:style>
              <a:lnRef idx="0">
                <a:scrgbClr r="0" g="0" b="0"/>
              </a:lnRef>
              <a:fillRef idx="0">
                <a:scrgbClr r="0" g="0" b="0"/>
              </a:fillRef>
              <a:effectRef idx="0">
                <a:scrgbClr r="0" g="0" b="0"/>
              </a:effectRef>
              <a:fontRef idx="minor"/>
            </p:style>
          </p:sp>
          <p:sp>
            <p:nvSpPr>
              <p:cNvPr id="38" name="CustomShape 34">
                <a:extLst>
                  <a:ext uri="{FF2B5EF4-FFF2-40B4-BE49-F238E27FC236}">
                    <a16:creationId xmlns:a16="http://schemas.microsoft.com/office/drawing/2014/main" id="{F818B358-91C1-4426-BFC1-459430A18B2A}"/>
                  </a:ext>
                </a:extLst>
              </p:cNvPr>
              <p:cNvSpPr/>
              <p:nvPr/>
            </p:nvSpPr>
            <p:spPr>
              <a:xfrm>
                <a:off x="7014240" y="3461040"/>
                <a:ext cx="744840" cy="746280"/>
              </a:xfrm>
              <a:custGeom>
                <a:avLst/>
                <a:gdLst/>
                <a:ahLst/>
                <a:cxnLst/>
                <a:rect l="l" t="t" r="r" b="b"/>
                <a:pathLst>
                  <a:path w="586" h="587">
                    <a:moveTo>
                      <a:pt x="396" y="0"/>
                    </a:moveTo>
                    <a:lnTo>
                      <a:pt x="0" y="0"/>
                    </a:lnTo>
                    <a:lnTo>
                      <a:pt x="586" y="587"/>
                    </a:lnTo>
                    <a:lnTo>
                      <a:pt x="586" y="193"/>
                    </a:lnTo>
                    <a:lnTo>
                      <a:pt x="396" y="0"/>
                    </a:lnTo>
                  </a:path>
                </a:pathLst>
              </a:custGeom>
              <a:noFill/>
              <a:ln>
                <a:noFill/>
              </a:ln>
            </p:spPr>
            <p:style>
              <a:lnRef idx="0">
                <a:scrgbClr r="0" g="0" b="0"/>
              </a:lnRef>
              <a:fillRef idx="0">
                <a:scrgbClr r="0" g="0" b="0"/>
              </a:fillRef>
              <a:effectRef idx="0">
                <a:scrgbClr r="0" g="0" b="0"/>
              </a:effectRef>
              <a:fontRef idx="minor"/>
            </p:style>
          </p:sp>
          <p:sp>
            <p:nvSpPr>
              <p:cNvPr id="39" name="CustomShape 35">
                <a:extLst>
                  <a:ext uri="{FF2B5EF4-FFF2-40B4-BE49-F238E27FC236}">
                    <a16:creationId xmlns:a16="http://schemas.microsoft.com/office/drawing/2014/main" id="{F93B6711-2C85-4DE4-943A-1D35A82AEFDB}"/>
                  </a:ext>
                </a:extLst>
              </p:cNvPr>
              <p:cNvSpPr/>
              <p:nvPr/>
            </p:nvSpPr>
            <p:spPr>
              <a:xfrm>
                <a:off x="7787520" y="4060080"/>
                <a:ext cx="363240" cy="164880"/>
              </a:xfrm>
              <a:custGeom>
                <a:avLst/>
                <a:gdLst/>
                <a:ahLst/>
                <a:cxnLst/>
                <a:rect l="l" t="t" r="r" b="b"/>
                <a:pathLst>
                  <a:path w="286" h="130">
                    <a:moveTo>
                      <a:pt x="255" y="0"/>
                    </a:moveTo>
                    <a:lnTo>
                      <a:pt x="0" y="0"/>
                    </a:lnTo>
                    <a:lnTo>
                      <a:pt x="0" y="130"/>
                    </a:lnTo>
                    <a:lnTo>
                      <a:pt x="286" y="130"/>
                    </a:lnTo>
                    <a:lnTo>
                      <a:pt x="286" y="31"/>
                    </a:lnTo>
                    <a:lnTo>
                      <a:pt x="255" y="0"/>
                    </a:lnTo>
                  </a:path>
                </a:pathLst>
              </a:custGeom>
              <a:noFill/>
              <a:ln>
                <a:noFill/>
              </a:ln>
            </p:spPr>
            <p:style>
              <a:lnRef idx="0">
                <a:scrgbClr r="0" g="0" b="0"/>
              </a:lnRef>
              <a:fillRef idx="0">
                <a:scrgbClr r="0" g="0" b="0"/>
              </a:fillRef>
              <a:effectRef idx="0">
                <a:scrgbClr r="0" g="0" b="0"/>
              </a:effectRef>
              <a:fontRef idx="minor"/>
            </p:style>
          </p:sp>
          <p:sp>
            <p:nvSpPr>
              <p:cNvPr id="40" name="CustomShape 36">
                <a:extLst>
                  <a:ext uri="{FF2B5EF4-FFF2-40B4-BE49-F238E27FC236}">
                    <a16:creationId xmlns:a16="http://schemas.microsoft.com/office/drawing/2014/main" id="{BA4FE927-6D29-4543-801A-14232D7F8416}"/>
                  </a:ext>
                </a:extLst>
              </p:cNvPr>
              <p:cNvSpPr/>
              <p:nvPr/>
            </p:nvSpPr>
            <p:spPr>
              <a:xfrm>
                <a:off x="7848360" y="4298040"/>
                <a:ext cx="302400" cy="56880"/>
              </a:xfrm>
              <a:custGeom>
                <a:avLst/>
                <a:gdLst/>
                <a:ahLst/>
                <a:cxnLst/>
                <a:rect l="l" t="t" r="r" b="b"/>
                <a:pathLst>
                  <a:path w="84" h="16">
                    <a:moveTo>
                      <a:pt x="76" y="0"/>
                    </a:moveTo>
                    <a:cubicBezTo>
                      <a:pt x="0" y="0"/>
                      <a:pt x="0" y="0"/>
                      <a:pt x="0" y="0"/>
                    </a:cubicBezTo>
                    <a:cubicBezTo>
                      <a:pt x="16" y="16"/>
                      <a:pt x="16" y="16"/>
                      <a:pt x="16" y="16"/>
                    </a:cubicBezTo>
                    <a:cubicBezTo>
                      <a:pt x="76" y="16"/>
                      <a:pt x="76" y="16"/>
                      <a:pt x="76" y="16"/>
                    </a:cubicBezTo>
                    <a:cubicBezTo>
                      <a:pt x="80" y="16"/>
                      <a:pt x="84" y="13"/>
                      <a:pt x="84" y="8"/>
                    </a:cubicBezTo>
                    <a:cubicBezTo>
                      <a:pt x="84" y="4"/>
                      <a:pt x="80" y="0"/>
                      <a:pt x="76" y="0"/>
                    </a:cubicBezTo>
                  </a:path>
                </a:pathLst>
              </a:custGeom>
              <a:solidFill>
                <a:srgbClr val="B5B5B5"/>
              </a:solidFill>
              <a:ln>
                <a:noFill/>
              </a:ln>
            </p:spPr>
            <p:style>
              <a:lnRef idx="0">
                <a:scrgbClr r="0" g="0" b="0"/>
              </a:lnRef>
              <a:fillRef idx="0">
                <a:scrgbClr r="0" g="0" b="0"/>
              </a:fillRef>
              <a:effectRef idx="0">
                <a:scrgbClr r="0" g="0" b="0"/>
              </a:effectRef>
              <a:fontRef idx="minor"/>
            </p:style>
          </p:sp>
          <p:sp>
            <p:nvSpPr>
              <p:cNvPr id="41" name="CustomShape 37">
                <a:extLst>
                  <a:ext uri="{FF2B5EF4-FFF2-40B4-BE49-F238E27FC236}">
                    <a16:creationId xmlns:a16="http://schemas.microsoft.com/office/drawing/2014/main" id="{53655D18-F067-432B-B0B1-0E8335C8309D}"/>
                  </a:ext>
                </a:extLst>
              </p:cNvPr>
              <p:cNvSpPr/>
              <p:nvPr/>
            </p:nvSpPr>
            <p:spPr>
              <a:xfrm>
                <a:off x="6902280" y="3349080"/>
                <a:ext cx="93600" cy="39240"/>
              </a:xfrm>
              <a:custGeom>
                <a:avLst/>
                <a:gdLst/>
                <a:ahLst/>
                <a:cxnLst/>
                <a:rect l="l" t="t" r="r" b="b"/>
                <a:pathLst>
                  <a:path w="74" h="31">
                    <a:moveTo>
                      <a:pt x="74" y="0"/>
                    </a:moveTo>
                    <a:lnTo>
                      <a:pt x="0" y="0"/>
                    </a:lnTo>
                    <a:lnTo>
                      <a:pt x="31" y="31"/>
                    </a:lnTo>
                    <a:lnTo>
                      <a:pt x="74" y="31"/>
                    </a:lnTo>
                    <a:lnTo>
                      <a:pt x="74" y="0"/>
                    </a:lnTo>
                    <a:close/>
                  </a:path>
                </a:pathLst>
              </a:custGeom>
              <a:solidFill>
                <a:srgbClr val="EEEEEE"/>
              </a:solidFill>
              <a:ln>
                <a:noFill/>
              </a:ln>
            </p:spPr>
            <p:style>
              <a:lnRef idx="0">
                <a:scrgbClr r="0" g="0" b="0"/>
              </a:lnRef>
              <a:fillRef idx="0">
                <a:scrgbClr r="0" g="0" b="0"/>
              </a:fillRef>
              <a:effectRef idx="0">
                <a:scrgbClr r="0" g="0" b="0"/>
              </a:effectRef>
              <a:fontRef idx="minor"/>
            </p:style>
          </p:sp>
          <p:sp>
            <p:nvSpPr>
              <p:cNvPr id="42" name="CustomShape 38">
                <a:extLst>
                  <a:ext uri="{FF2B5EF4-FFF2-40B4-BE49-F238E27FC236}">
                    <a16:creationId xmlns:a16="http://schemas.microsoft.com/office/drawing/2014/main" id="{69713CF7-90D5-4B3C-8B88-ABF64066FD44}"/>
                  </a:ext>
                </a:extLst>
              </p:cNvPr>
              <p:cNvSpPr/>
              <p:nvPr/>
            </p:nvSpPr>
            <p:spPr>
              <a:xfrm>
                <a:off x="6902280" y="3349080"/>
                <a:ext cx="93600" cy="39240"/>
              </a:xfrm>
              <a:custGeom>
                <a:avLst/>
                <a:gdLst/>
                <a:ahLst/>
                <a:cxnLst/>
                <a:rect l="l" t="t" r="r" b="b"/>
                <a:pathLst>
                  <a:path w="74" h="31">
                    <a:moveTo>
                      <a:pt x="74" y="0"/>
                    </a:moveTo>
                    <a:lnTo>
                      <a:pt x="0" y="0"/>
                    </a:lnTo>
                    <a:lnTo>
                      <a:pt x="31" y="31"/>
                    </a:lnTo>
                    <a:lnTo>
                      <a:pt x="74" y="31"/>
                    </a:lnTo>
                    <a:lnTo>
                      <a:pt x="74" y="0"/>
                    </a:lnTo>
                  </a:path>
                </a:pathLst>
              </a:custGeom>
              <a:noFill/>
              <a:ln>
                <a:noFill/>
              </a:ln>
            </p:spPr>
            <p:style>
              <a:lnRef idx="0">
                <a:scrgbClr r="0" g="0" b="0"/>
              </a:lnRef>
              <a:fillRef idx="0">
                <a:scrgbClr r="0" g="0" b="0"/>
              </a:fillRef>
              <a:effectRef idx="0">
                <a:scrgbClr r="0" g="0" b="0"/>
              </a:effectRef>
              <a:fontRef idx="minor"/>
            </p:style>
          </p:sp>
          <p:sp>
            <p:nvSpPr>
              <p:cNvPr id="43" name="CustomShape 39">
                <a:extLst>
                  <a:ext uri="{FF2B5EF4-FFF2-40B4-BE49-F238E27FC236}">
                    <a16:creationId xmlns:a16="http://schemas.microsoft.com/office/drawing/2014/main" id="{B2766046-8D78-4C21-B3B8-6B93D9D031DF}"/>
                  </a:ext>
                </a:extLst>
              </p:cNvPr>
              <p:cNvSpPr/>
              <p:nvPr/>
            </p:nvSpPr>
            <p:spPr>
              <a:xfrm>
                <a:off x="7061040" y="3349080"/>
                <a:ext cx="190440" cy="39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44" name="CustomShape 40">
                <a:extLst>
                  <a:ext uri="{FF2B5EF4-FFF2-40B4-BE49-F238E27FC236}">
                    <a16:creationId xmlns:a16="http://schemas.microsoft.com/office/drawing/2014/main" id="{555EE2AD-6DD2-45B9-8F22-34D05644F0BC}"/>
                  </a:ext>
                </a:extLst>
              </p:cNvPr>
              <p:cNvSpPr/>
              <p:nvPr/>
            </p:nvSpPr>
            <p:spPr>
              <a:xfrm>
                <a:off x="7061040" y="3349080"/>
                <a:ext cx="190440" cy="39240"/>
              </a:xfrm>
              <a:prstGeom prst="rect">
                <a:avLst/>
              </a:prstGeom>
              <a:noFill/>
              <a:ln>
                <a:noFill/>
              </a:ln>
            </p:spPr>
            <p:style>
              <a:lnRef idx="0">
                <a:scrgbClr r="0" g="0" b="0"/>
              </a:lnRef>
              <a:fillRef idx="0">
                <a:scrgbClr r="0" g="0" b="0"/>
              </a:fillRef>
              <a:effectRef idx="0">
                <a:scrgbClr r="0" g="0" b="0"/>
              </a:effectRef>
              <a:fontRef idx="minor"/>
            </p:style>
          </p:sp>
          <p:sp>
            <p:nvSpPr>
              <p:cNvPr id="45" name="CustomShape 41">
                <a:extLst>
                  <a:ext uri="{FF2B5EF4-FFF2-40B4-BE49-F238E27FC236}">
                    <a16:creationId xmlns:a16="http://schemas.microsoft.com/office/drawing/2014/main" id="{E55FC398-5DA0-47F5-BDDE-D1F8F678409E}"/>
                  </a:ext>
                </a:extLst>
              </p:cNvPr>
              <p:cNvSpPr/>
              <p:nvPr/>
            </p:nvSpPr>
            <p:spPr>
              <a:xfrm>
                <a:off x="7315560" y="3349080"/>
                <a:ext cx="125640" cy="39240"/>
              </a:xfrm>
              <a:custGeom>
                <a:avLst/>
                <a:gdLst/>
                <a:ahLst/>
                <a:cxnLst/>
                <a:rect l="l" t="t" r="r" b="b"/>
                <a:pathLst>
                  <a:path w="99" h="31">
                    <a:moveTo>
                      <a:pt x="68" y="0"/>
                    </a:moveTo>
                    <a:lnTo>
                      <a:pt x="0" y="0"/>
                    </a:lnTo>
                    <a:lnTo>
                      <a:pt x="0" y="31"/>
                    </a:lnTo>
                    <a:lnTo>
                      <a:pt x="99" y="31"/>
                    </a:lnTo>
                    <a:lnTo>
                      <a:pt x="68" y="0"/>
                    </a:lnTo>
                    <a:close/>
                  </a:path>
                </a:pathLst>
              </a:custGeom>
              <a:solidFill>
                <a:srgbClr val="EEEEEE"/>
              </a:solidFill>
              <a:ln>
                <a:noFill/>
              </a:ln>
            </p:spPr>
            <p:style>
              <a:lnRef idx="0">
                <a:scrgbClr r="0" g="0" b="0"/>
              </a:lnRef>
              <a:fillRef idx="0">
                <a:scrgbClr r="0" g="0" b="0"/>
              </a:fillRef>
              <a:effectRef idx="0">
                <a:scrgbClr r="0" g="0" b="0"/>
              </a:effectRef>
              <a:fontRef idx="minor"/>
            </p:style>
          </p:sp>
          <p:sp>
            <p:nvSpPr>
              <p:cNvPr id="46" name="CustomShape 42">
                <a:extLst>
                  <a:ext uri="{FF2B5EF4-FFF2-40B4-BE49-F238E27FC236}">
                    <a16:creationId xmlns:a16="http://schemas.microsoft.com/office/drawing/2014/main" id="{6E330D5D-70C3-4AA1-A1F2-90783966F511}"/>
                  </a:ext>
                </a:extLst>
              </p:cNvPr>
              <p:cNvSpPr/>
              <p:nvPr/>
            </p:nvSpPr>
            <p:spPr>
              <a:xfrm>
                <a:off x="7315560" y="3349080"/>
                <a:ext cx="125640" cy="39240"/>
              </a:xfrm>
              <a:custGeom>
                <a:avLst/>
                <a:gdLst/>
                <a:ahLst/>
                <a:cxnLst/>
                <a:rect l="l" t="t" r="r" b="b"/>
                <a:pathLst>
                  <a:path w="99" h="31">
                    <a:moveTo>
                      <a:pt x="68" y="0"/>
                    </a:moveTo>
                    <a:lnTo>
                      <a:pt x="0" y="0"/>
                    </a:lnTo>
                    <a:lnTo>
                      <a:pt x="0" y="31"/>
                    </a:lnTo>
                    <a:lnTo>
                      <a:pt x="99" y="31"/>
                    </a:lnTo>
                    <a:lnTo>
                      <a:pt x="68" y="0"/>
                    </a:lnTo>
                  </a:path>
                </a:pathLst>
              </a:custGeom>
              <a:noFill/>
              <a:ln>
                <a:noFill/>
              </a:ln>
            </p:spPr>
            <p:style>
              <a:lnRef idx="0">
                <a:scrgbClr r="0" g="0" b="0"/>
              </a:lnRef>
              <a:fillRef idx="0">
                <a:scrgbClr r="0" g="0" b="0"/>
              </a:fillRef>
              <a:effectRef idx="0">
                <a:scrgbClr r="0" g="0" b="0"/>
              </a:effectRef>
              <a:fontRef idx="minor"/>
            </p:style>
          </p:sp>
        </p:grpSp>
      </p:grpSp>
    </p:spTree>
    <p:extLst>
      <p:ext uri="{BB962C8B-B14F-4D97-AF65-F5344CB8AC3E}">
        <p14:creationId xmlns:p14="http://schemas.microsoft.com/office/powerpoint/2010/main" val="145826340"/>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172</TotalTime>
  <Words>1798</Words>
  <Application>Microsoft Office PowerPoint</Application>
  <PresentationFormat>Widescreen</PresentationFormat>
  <Paragraphs>149</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Consolas</vt:lpstr>
      <vt:lpstr>Courier New</vt:lpstr>
      <vt:lpstr>Segoe UI</vt:lpstr>
      <vt:lpstr>Segoe UI Light</vt:lpstr>
      <vt:lpstr>Segoe UI Semibold</vt:lpstr>
      <vt:lpstr>Segoe UI Semilight</vt:lpstr>
      <vt:lpstr>Wingdings</vt:lpstr>
      <vt:lpstr>WHITE TEMPLATE</vt:lpstr>
      <vt:lpstr>SOFT BLACK TEMPLATE</vt:lpstr>
      <vt:lpstr>AZ-900T01: Microsoft Azure Fundamentals</vt:lpstr>
      <vt:lpstr>Course Agenda</vt:lpstr>
      <vt:lpstr>Course Agenda (continued #1)</vt:lpstr>
      <vt:lpstr>Course Agenda (continued #2)</vt:lpstr>
      <vt:lpstr>Course description</vt:lpstr>
      <vt:lpstr>Audience</vt:lpstr>
      <vt:lpstr>Prerequisites</vt:lpstr>
      <vt:lpstr>Certification areas (AZ-900)</vt:lpstr>
      <vt:lpstr>Hands-On Components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53</cp:revision>
  <dcterms:created xsi:type="dcterms:W3CDTF">2018-07-31T14:16:34Z</dcterms:created>
  <dcterms:modified xsi:type="dcterms:W3CDTF">2019-06-07T11:27:07Z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