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75" r:id="rId3"/>
    <p:sldId id="277" r:id="rId4"/>
    <p:sldId id="270" r:id="rId5"/>
    <p:sldId id="274" r:id="rId6"/>
    <p:sldId id="271" r:id="rId7"/>
    <p:sldId id="272" r:id="rId8"/>
    <p:sldId id="273" r:id="rId9"/>
    <p:sldId id="257" r:id="rId10"/>
    <p:sldId id="258" r:id="rId11"/>
    <p:sldId id="259" r:id="rId12"/>
    <p:sldId id="260" r:id="rId13"/>
    <p:sldId id="261" r:id="rId14"/>
    <p:sldId id="262" r:id="rId15"/>
    <p:sldId id="263" r:id="rId16"/>
    <p:sldId id="264" r:id="rId17"/>
    <p:sldId id="265" r:id="rId18"/>
    <p:sldId id="266" r:id="rId19"/>
    <p:sldId id="267"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orujaliyev@outlook.com" userId="4c7b6c9bcc4e79b2" providerId="LiveId" clId="{3105FEFE-A1CD-409B-BB1D-FE868FAACFBF}"/>
    <pc:docChg chg="delSld">
      <pc:chgData name="milaorujaliyev@outlook.com" userId="4c7b6c9bcc4e79b2" providerId="LiveId" clId="{3105FEFE-A1CD-409B-BB1D-FE868FAACFBF}" dt="2022-09-05T07:58:57.367" v="1" actId="2696"/>
      <pc:docMkLst>
        <pc:docMk/>
      </pc:docMkLst>
      <pc:sldChg chg="del">
        <pc:chgData name="milaorujaliyev@outlook.com" userId="4c7b6c9bcc4e79b2" providerId="LiveId" clId="{3105FEFE-A1CD-409B-BB1D-FE868FAACFBF}" dt="2022-09-05T07:58:57.367" v="1" actId="2696"/>
        <pc:sldMkLst>
          <pc:docMk/>
          <pc:sldMk cId="1796666268" sldId="278"/>
        </pc:sldMkLst>
      </pc:sldChg>
      <pc:sldChg chg="del">
        <pc:chgData name="milaorujaliyev@outlook.com" userId="4c7b6c9bcc4e79b2" providerId="LiveId" clId="{3105FEFE-A1CD-409B-BB1D-FE868FAACFBF}" dt="2022-09-05T07:58:36.562" v="0" actId="2696"/>
        <pc:sldMkLst>
          <pc:docMk/>
          <pc:sldMk cId="2661992227" sldId="280"/>
        </pc:sldMkLst>
      </pc:sldChg>
    </pc:docChg>
  </pc:docChgLst>
  <pc:docChgLst>
    <pc:chgData name="milaorujaliyev@outlook.com" userId="4c7b6c9bcc4e79b2" providerId="LiveId" clId="{062C268E-74AF-4C64-99D1-0C2437586CFD}"/>
    <pc:docChg chg="undo redo custSel addSld delSld modSld sldOrd">
      <pc:chgData name="milaorujaliyev@outlook.com" userId="4c7b6c9bcc4e79b2" providerId="LiveId" clId="{062C268E-74AF-4C64-99D1-0C2437586CFD}" dt="2022-07-27T19:51:05.183" v="1392" actId="14100"/>
      <pc:docMkLst>
        <pc:docMk/>
      </pc:docMkLst>
      <pc:sldChg chg="delSp modSp new mod setBg">
        <pc:chgData name="milaorujaliyev@outlook.com" userId="4c7b6c9bcc4e79b2" providerId="LiveId" clId="{062C268E-74AF-4C64-99D1-0C2437586CFD}" dt="2022-07-27T06:17:10.445" v="783" actId="207"/>
        <pc:sldMkLst>
          <pc:docMk/>
          <pc:sldMk cId="37989794" sldId="256"/>
        </pc:sldMkLst>
        <pc:spChg chg="mod">
          <ac:chgData name="milaorujaliyev@outlook.com" userId="4c7b6c9bcc4e79b2" providerId="LiveId" clId="{062C268E-74AF-4C64-99D1-0C2437586CFD}" dt="2022-07-27T06:17:10.445" v="783" actId="207"/>
          <ac:spMkLst>
            <pc:docMk/>
            <pc:sldMk cId="37989794" sldId="256"/>
            <ac:spMk id="2" creationId="{ED454FF9-68D7-7755-84B4-D919A4DC56C7}"/>
          </ac:spMkLst>
        </pc:spChg>
        <pc:spChg chg="del mod">
          <ac:chgData name="milaorujaliyev@outlook.com" userId="4c7b6c9bcc4e79b2" providerId="LiveId" clId="{062C268E-74AF-4C64-99D1-0C2437586CFD}" dt="2022-07-26T17:52:52.559" v="75" actId="478"/>
          <ac:spMkLst>
            <pc:docMk/>
            <pc:sldMk cId="37989794" sldId="256"/>
            <ac:spMk id="3" creationId="{749EFA71-ED6E-FA7A-1D53-0B3E8F41C366}"/>
          </ac:spMkLst>
        </pc:spChg>
      </pc:sldChg>
      <pc:sldChg chg="addSp modSp new mod">
        <pc:chgData name="milaorujaliyev@outlook.com" userId="4c7b6c9bcc4e79b2" providerId="LiveId" clId="{062C268E-74AF-4C64-99D1-0C2437586CFD}" dt="2022-07-27T09:03:42.247" v="1074" actId="113"/>
        <pc:sldMkLst>
          <pc:docMk/>
          <pc:sldMk cId="2305930295" sldId="257"/>
        </pc:sldMkLst>
        <pc:spChg chg="mod">
          <ac:chgData name="milaorujaliyev@outlook.com" userId="4c7b6c9bcc4e79b2" providerId="LiveId" clId="{062C268E-74AF-4C64-99D1-0C2437586CFD}" dt="2022-07-27T09:03:42.247" v="1074" actId="113"/>
          <ac:spMkLst>
            <pc:docMk/>
            <pc:sldMk cId="2305930295" sldId="257"/>
            <ac:spMk id="2" creationId="{C577EC82-3656-D4C1-4B69-6C291A349883}"/>
          </ac:spMkLst>
        </pc:spChg>
        <pc:spChg chg="mod">
          <ac:chgData name="milaorujaliyev@outlook.com" userId="4c7b6c9bcc4e79b2" providerId="LiveId" clId="{062C268E-74AF-4C64-99D1-0C2437586CFD}" dt="2022-07-27T08:12:39.076" v="1013" actId="14100"/>
          <ac:spMkLst>
            <pc:docMk/>
            <pc:sldMk cId="2305930295" sldId="257"/>
            <ac:spMk id="3" creationId="{F17FABA9-926C-28EC-4B5F-F3BB9DE2BFD8}"/>
          </ac:spMkLst>
        </pc:spChg>
        <pc:picChg chg="add mod">
          <ac:chgData name="milaorujaliyev@outlook.com" userId="4c7b6c9bcc4e79b2" providerId="LiveId" clId="{062C268E-74AF-4C64-99D1-0C2437586CFD}" dt="2022-07-27T08:12:55.788" v="1015" actId="1076"/>
          <ac:picMkLst>
            <pc:docMk/>
            <pc:sldMk cId="2305930295" sldId="257"/>
            <ac:picMk id="5" creationId="{7ABD8EBE-C33E-F0D0-9816-5292E89B5EB6}"/>
          </ac:picMkLst>
        </pc:picChg>
      </pc:sldChg>
      <pc:sldChg chg="addSp delSp modSp new mod">
        <pc:chgData name="milaorujaliyev@outlook.com" userId="4c7b6c9bcc4e79b2" providerId="LiveId" clId="{062C268E-74AF-4C64-99D1-0C2437586CFD}" dt="2022-07-27T13:31:45.261" v="1326" actId="27636"/>
        <pc:sldMkLst>
          <pc:docMk/>
          <pc:sldMk cId="2057873850" sldId="258"/>
        </pc:sldMkLst>
        <pc:spChg chg="mod">
          <ac:chgData name="milaorujaliyev@outlook.com" userId="4c7b6c9bcc4e79b2" providerId="LiveId" clId="{062C268E-74AF-4C64-99D1-0C2437586CFD}" dt="2022-07-27T13:31:35.102" v="1319" actId="1076"/>
          <ac:spMkLst>
            <pc:docMk/>
            <pc:sldMk cId="2057873850" sldId="258"/>
            <ac:spMk id="2" creationId="{6D68CEE1-1277-8256-2CA2-A2892A8FA3C9}"/>
          </ac:spMkLst>
        </pc:spChg>
        <pc:spChg chg="mod">
          <ac:chgData name="milaorujaliyev@outlook.com" userId="4c7b6c9bcc4e79b2" providerId="LiveId" clId="{062C268E-74AF-4C64-99D1-0C2437586CFD}" dt="2022-07-27T13:31:45.261" v="1326" actId="27636"/>
          <ac:spMkLst>
            <pc:docMk/>
            <pc:sldMk cId="2057873850" sldId="258"/>
            <ac:spMk id="3" creationId="{2DEFBAE0-ABAA-7039-EC12-48E1276DBF3B}"/>
          </ac:spMkLst>
        </pc:spChg>
        <pc:spChg chg="add del mod">
          <ac:chgData name="milaorujaliyev@outlook.com" userId="4c7b6c9bcc4e79b2" providerId="LiveId" clId="{062C268E-74AF-4C64-99D1-0C2437586CFD}" dt="2022-07-27T12:32:50.575" v="1295" actId="21"/>
          <ac:spMkLst>
            <pc:docMk/>
            <pc:sldMk cId="2057873850" sldId="258"/>
            <ac:spMk id="4" creationId="{4520774A-A019-2B64-14E4-51802E0FFD58}"/>
          </ac:spMkLst>
        </pc:spChg>
        <pc:spChg chg="add del">
          <ac:chgData name="milaorujaliyev@outlook.com" userId="4c7b6c9bcc4e79b2" providerId="LiveId" clId="{062C268E-74AF-4C64-99D1-0C2437586CFD}" dt="2022-07-27T11:45:16.860" v="1247"/>
          <ac:spMkLst>
            <pc:docMk/>
            <pc:sldMk cId="2057873850" sldId="258"/>
            <ac:spMk id="5" creationId="{1B9DE98F-867B-CA6F-B466-D4BEBC839AA3}"/>
          </ac:spMkLst>
        </pc:spChg>
        <pc:spChg chg="add del mod">
          <ac:chgData name="milaorujaliyev@outlook.com" userId="4c7b6c9bcc4e79b2" providerId="LiveId" clId="{062C268E-74AF-4C64-99D1-0C2437586CFD}" dt="2022-07-27T12:33:34.021" v="1306" actId="21"/>
          <ac:spMkLst>
            <pc:docMk/>
            <pc:sldMk cId="2057873850" sldId="258"/>
            <ac:spMk id="6" creationId="{FDF7DB8B-464E-F239-2D8A-8F975FAA79B8}"/>
          </ac:spMkLst>
        </pc:spChg>
        <pc:spChg chg="add del">
          <ac:chgData name="milaorujaliyev@outlook.com" userId="4c7b6c9bcc4e79b2" providerId="LiveId" clId="{062C268E-74AF-4C64-99D1-0C2437586CFD}" dt="2022-07-27T11:45:58.313" v="1254"/>
          <ac:spMkLst>
            <pc:docMk/>
            <pc:sldMk cId="2057873850" sldId="258"/>
            <ac:spMk id="7" creationId="{3D67792B-CCE8-9B7A-13FF-1616EFE49B20}"/>
          </ac:spMkLst>
        </pc:spChg>
      </pc:sldChg>
      <pc:sldChg chg="addSp delSp modSp new mod">
        <pc:chgData name="milaorujaliyev@outlook.com" userId="4c7b6c9bcc4e79b2" providerId="LiveId" clId="{062C268E-74AF-4C64-99D1-0C2437586CFD}" dt="2022-07-27T13:39:25.737" v="1345" actId="11529"/>
        <pc:sldMkLst>
          <pc:docMk/>
          <pc:sldMk cId="2045755769" sldId="259"/>
        </pc:sldMkLst>
        <pc:spChg chg="mod">
          <ac:chgData name="milaorujaliyev@outlook.com" userId="4c7b6c9bcc4e79b2" providerId="LiveId" clId="{062C268E-74AF-4C64-99D1-0C2437586CFD}" dt="2022-07-27T06:43:31.009" v="860" actId="1076"/>
          <ac:spMkLst>
            <pc:docMk/>
            <pc:sldMk cId="2045755769" sldId="259"/>
            <ac:spMk id="2" creationId="{7E07F0D1-A24D-C1CE-A5C3-8A98E60138E3}"/>
          </ac:spMkLst>
        </pc:spChg>
        <pc:spChg chg="mod">
          <ac:chgData name="milaorujaliyev@outlook.com" userId="4c7b6c9bcc4e79b2" providerId="LiveId" clId="{062C268E-74AF-4C64-99D1-0C2437586CFD}" dt="2022-07-27T12:32:58.583" v="1296" actId="1076"/>
          <ac:spMkLst>
            <pc:docMk/>
            <pc:sldMk cId="2045755769" sldId="259"/>
            <ac:spMk id="3" creationId="{057586AC-3FF9-889B-E344-1E682D0E29FC}"/>
          </ac:spMkLst>
        </pc:spChg>
        <pc:spChg chg="add mod">
          <ac:chgData name="milaorujaliyev@outlook.com" userId="4c7b6c9bcc4e79b2" providerId="LiveId" clId="{062C268E-74AF-4C64-99D1-0C2437586CFD}" dt="2022-07-27T06:43:53.782" v="865" actId="1076"/>
          <ac:spMkLst>
            <pc:docMk/>
            <pc:sldMk cId="2045755769" sldId="259"/>
            <ac:spMk id="5" creationId="{C12EA92E-FD87-CC3A-04F4-E8253207ED76}"/>
          </ac:spMkLst>
        </pc:spChg>
        <pc:spChg chg="add mod">
          <ac:chgData name="milaorujaliyev@outlook.com" userId="4c7b6c9bcc4e79b2" providerId="LiveId" clId="{062C268E-74AF-4C64-99D1-0C2437586CFD}" dt="2022-07-27T12:34:47.079" v="1314" actId="14100"/>
          <ac:spMkLst>
            <pc:docMk/>
            <pc:sldMk cId="2045755769" sldId="259"/>
            <ac:spMk id="6" creationId="{0255A396-34B9-13FA-2609-6BE7DEA57BBC}"/>
          </ac:spMkLst>
        </pc:spChg>
        <pc:spChg chg="add del mod">
          <ac:chgData name="milaorujaliyev@outlook.com" userId="4c7b6c9bcc4e79b2" providerId="LiveId" clId="{062C268E-74AF-4C64-99D1-0C2437586CFD}" dt="2022-07-27T13:39:24.651" v="1342" actId="767"/>
          <ac:spMkLst>
            <pc:docMk/>
            <pc:sldMk cId="2045755769" sldId="259"/>
            <ac:spMk id="10" creationId="{2052EF16-0299-3EFD-88DD-2B90C0DE8517}"/>
          </ac:spMkLst>
        </pc:spChg>
        <pc:picChg chg="add mod">
          <ac:chgData name="milaorujaliyev@outlook.com" userId="4c7b6c9bcc4e79b2" providerId="LiveId" clId="{062C268E-74AF-4C64-99D1-0C2437586CFD}" dt="2022-07-27T13:38:12.792" v="1327" actId="1076"/>
          <ac:picMkLst>
            <pc:docMk/>
            <pc:sldMk cId="2045755769" sldId="259"/>
            <ac:picMk id="4" creationId="{87A30CE1-DCA3-5704-AD93-6E52A05B65AD}"/>
          </ac:picMkLst>
        </pc:picChg>
        <pc:picChg chg="add mod">
          <ac:chgData name="milaorujaliyev@outlook.com" userId="4c7b6c9bcc4e79b2" providerId="LiveId" clId="{062C268E-74AF-4C64-99D1-0C2437586CFD}" dt="2022-07-27T12:34:21.267" v="1308" actId="1076"/>
          <ac:picMkLst>
            <pc:docMk/>
            <pc:sldMk cId="2045755769" sldId="259"/>
            <ac:picMk id="7" creationId="{26D07EF4-DC43-D8E3-FADC-A6EDC97E5C7D}"/>
          </ac:picMkLst>
        </pc:picChg>
        <pc:cxnChg chg="add del mod">
          <ac:chgData name="milaorujaliyev@outlook.com" userId="4c7b6c9bcc4e79b2" providerId="LiveId" clId="{062C268E-74AF-4C64-99D1-0C2437586CFD}" dt="2022-07-27T13:39:25.737" v="1345" actId="11529"/>
          <ac:cxnSpMkLst>
            <pc:docMk/>
            <pc:sldMk cId="2045755769" sldId="259"/>
            <ac:cxnSpMk id="9" creationId="{3D42550B-48D7-D205-5E19-67DAFEFD1425}"/>
          </ac:cxnSpMkLst>
        </pc:cxnChg>
      </pc:sldChg>
      <pc:sldChg chg="addSp delSp modSp new mod ord">
        <pc:chgData name="milaorujaliyev@outlook.com" userId="4c7b6c9bcc4e79b2" providerId="LiveId" clId="{062C268E-74AF-4C64-99D1-0C2437586CFD}" dt="2022-07-27T12:20:03.083" v="1294" actId="20578"/>
        <pc:sldMkLst>
          <pc:docMk/>
          <pc:sldMk cId="3560855473" sldId="260"/>
        </pc:sldMkLst>
        <pc:spChg chg="mod">
          <ac:chgData name="milaorujaliyev@outlook.com" userId="4c7b6c9bcc4e79b2" providerId="LiveId" clId="{062C268E-74AF-4C64-99D1-0C2437586CFD}" dt="2022-07-26T17:52:33.918" v="72"/>
          <ac:spMkLst>
            <pc:docMk/>
            <pc:sldMk cId="3560855473" sldId="260"/>
            <ac:spMk id="2" creationId="{263547C6-CF7A-E3FB-B815-A4640F56F8BE}"/>
          </ac:spMkLst>
        </pc:spChg>
        <pc:spChg chg="mod">
          <ac:chgData name="milaorujaliyev@outlook.com" userId="4c7b6c9bcc4e79b2" providerId="LiveId" clId="{062C268E-74AF-4C64-99D1-0C2437586CFD}" dt="2022-07-27T06:44:37.491" v="870" actId="14100"/>
          <ac:spMkLst>
            <pc:docMk/>
            <pc:sldMk cId="3560855473" sldId="260"/>
            <ac:spMk id="3" creationId="{DA544F7B-0E22-D053-B41E-57E6D92CF85E}"/>
          </ac:spMkLst>
        </pc:spChg>
        <pc:picChg chg="add mod">
          <ac:chgData name="milaorujaliyev@outlook.com" userId="4c7b6c9bcc4e79b2" providerId="LiveId" clId="{062C268E-74AF-4C64-99D1-0C2437586CFD}" dt="2022-07-27T06:44:42.056" v="871" actId="1076"/>
          <ac:picMkLst>
            <pc:docMk/>
            <pc:sldMk cId="3560855473" sldId="260"/>
            <ac:picMk id="5" creationId="{28C3FA53-E791-6184-7204-4F3E6672B243}"/>
          </ac:picMkLst>
        </pc:picChg>
        <pc:picChg chg="add mod">
          <ac:chgData name="milaorujaliyev@outlook.com" userId="4c7b6c9bcc4e79b2" providerId="LiveId" clId="{062C268E-74AF-4C64-99D1-0C2437586CFD}" dt="2022-07-27T12:09:42.230" v="1291" actId="14100"/>
          <ac:picMkLst>
            <pc:docMk/>
            <pc:sldMk cId="3560855473" sldId="260"/>
            <ac:picMk id="6" creationId="{6DD11CD6-3903-8977-7B90-6818FED91854}"/>
          </ac:picMkLst>
        </pc:picChg>
        <pc:picChg chg="add del mod">
          <ac:chgData name="milaorujaliyev@outlook.com" userId="4c7b6c9bcc4e79b2" providerId="LiveId" clId="{062C268E-74AF-4C64-99D1-0C2437586CFD}" dt="2022-07-27T12:09:23.835" v="1287" actId="478"/>
          <ac:picMkLst>
            <pc:docMk/>
            <pc:sldMk cId="3560855473" sldId="260"/>
            <ac:picMk id="7" creationId="{0E81EA99-51DB-7D8D-9CB7-FAA155ED7878}"/>
          </ac:picMkLst>
        </pc:picChg>
      </pc:sldChg>
      <pc:sldChg chg="addSp delSp modSp new mod">
        <pc:chgData name="milaorujaliyev@outlook.com" userId="4c7b6c9bcc4e79b2" providerId="LiveId" clId="{062C268E-74AF-4C64-99D1-0C2437586CFD}" dt="2022-07-27T06:45:08.233" v="875" actId="14100"/>
        <pc:sldMkLst>
          <pc:docMk/>
          <pc:sldMk cId="1217517418" sldId="261"/>
        </pc:sldMkLst>
        <pc:spChg chg="del mod">
          <ac:chgData name="milaorujaliyev@outlook.com" userId="4c7b6c9bcc4e79b2" providerId="LiveId" clId="{062C268E-74AF-4C64-99D1-0C2437586CFD}" dt="2022-07-26T19:11:49.316" v="326" actId="478"/>
          <ac:spMkLst>
            <pc:docMk/>
            <pc:sldMk cId="1217517418" sldId="261"/>
            <ac:spMk id="2" creationId="{69435AFD-9612-E745-E0FB-D646AEA913E6}"/>
          </ac:spMkLst>
        </pc:spChg>
        <pc:spChg chg="mod">
          <ac:chgData name="milaorujaliyev@outlook.com" userId="4c7b6c9bcc4e79b2" providerId="LiveId" clId="{062C268E-74AF-4C64-99D1-0C2437586CFD}" dt="2022-07-27T06:44:24.391" v="869" actId="27636"/>
          <ac:spMkLst>
            <pc:docMk/>
            <pc:sldMk cId="1217517418" sldId="261"/>
            <ac:spMk id="3" creationId="{03FEBC01-122E-ADA9-39B8-575EB20108B7}"/>
          </ac:spMkLst>
        </pc:spChg>
        <pc:picChg chg="add mod">
          <ac:chgData name="milaorujaliyev@outlook.com" userId="4c7b6c9bcc4e79b2" providerId="LiveId" clId="{062C268E-74AF-4C64-99D1-0C2437586CFD}" dt="2022-07-27T06:45:08.233" v="875" actId="14100"/>
          <ac:picMkLst>
            <pc:docMk/>
            <pc:sldMk cId="1217517418" sldId="261"/>
            <ac:picMk id="5" creationId="{EDAB6C0A-1CBD-B29A-6261-3CA1AC45320A}"/>
          </ac:picMkLst>
        </pc:picChg>
      </pc:sldChg>
      <pc:sldChg chg="addSp delSp modSp new mod">
        <pc:chgData name="milaorujaliyev@outlook.com" userId="4c7b6c9bcc4e79b2" providerId="LiveId" clId="{062C268E-74AF-4C64-99D1-0C2437586CFD}" dt="2022-07-27T06:45:17.153" v="876" actId="14100"/>
        <pc:sldMkLst>
          <pc:docMk/>
          <pc:sldMk cId="3678445428" sldId="262"/>
        </pc:sldMkLst>
        <pc:spChg chg="del mod">
          <ac:chgData name="milaorujaliyev@outlook.com" userId="4c7b6c9bcc4e79b2" providerId="LiveId" clId="{062C268E-74AF-4C64-99D1-0C2437586CFD}" dt="2022-07-26T19:12:42.531" v="334" actId="478"/>
          <ac:spMkLst>
            <pc:docMk/>
            <pc:sldMk cId="3678445428" sldId="262"/>
            <ac:spMk id="2" creationId="{79554BF4-9CA0-A50A-C434-0AB4E30F538D}"/>
          </ac:spMkLst>
        </pc:spChg>
        <pc:spChg chg="mod">
          <ac:chgData name="milaorujaliyev@outlook.com" userId="4c7b6c9bcc4e79b2" providerId="LiveId" clId="{062C268E-74AF-4C64-99D1-0C2437586CFD}" dt="2022-07-27T06:45:17.153" v="876" actId="14100"/>
          <ac:spMkLst>
            <pc:docMk/>
            <pc:sldMk cId="3678445428" sldId="262"/>
            <ac:spMk id="3" creationId="{2BA60B75-712A-34CF-0E7E-A4D4B5AE9364}"/>
          </ac:spMkLst>
        </pc:spChg>
        <pc:picChg chg="add mod">
          <ac:chgData name="milaorujaliyev@outlook.com" userId="4c7b6c9bcc4e79b2" providerId="LiveId" clId="{062C268E-74AF-4C64-99D1-0C2437586CFD}" dt="2022-07-26T19:14:31.516" v="344" actId="14100"/>
          <ac:picMkLst>
            <pc:docMk/>
            <pc:sldMk cId="3678445428" sldId="262"/>
            <ac:picMk id="5" creationId="{F73B55B9-98EA-1FE5-47F7-0AEDADBADD6A}"/>
          </ac:picMkLst>
        </pc:picChg>
      </pc:sldChg>
      <pc:sldChg chg="addSp modSp new mod">
        <pc:chgData name="milaorujaliyev@outlook.com" userId="4c7b6c9bcc4e79b2" providerId="LiveId" clId="{062C268E-74AF-4C64-99D1-0C2437586CFD}" dt="2022-07-27T09:04:09.961" v="1076" actId="113"/>
        <pc:sldMkLst>
          <pc:docMk/>
          <pc:sldMk cId="2818552379" sldId="263"/>
        </pc:sldMkLst>
        <pc:spChg chg="mod">
          <ac:chgData name="milaorujaliyev@outlook.com" userId="4c7b6c9bcc4e79b2" providerId="LiveId" clId="{062C268E-74AF-4C64-99D1-0C2437586CFD}" dt="2022-07-27T09:04:09.961" v="1076" actId="113"/>
          <ac:spMkLst>
            <pc:docMk/>
            <pc:sldMk cId="2818552379" sldId="263"/>
            <ac:spMk id="2" creationId="{2C927432-2674-F1D4-1E86-0495042A988A}"/>
          </ac:spMkLst>
        </pc:spChg>
        <pc:spChg chg="mod">
          <ac:chgData name="milaorujaliyev@outlook.com" userId="4c7b6c9bcc4e79b2" providerId="LiveId" clId="{062C268E-74AF-4C64-99D1-0C2437586CFD}" dt="2022-07-26T19:27:19.220" v="384" actId="14100"/>
          <ac:spMkLst>
            <pc:docMk/>
            <pc:sldMk cId="2818552379" sldId="263"/>
            <ac:spMk id="3" creationId="{4EDEBF02-6F1D-8EFC-95FA-E8FA85BE09E7}"/>
          </ac:spMkLst>
        </pc:spChg>
        <pc:picChg chg="add mod">
          <ac:chgData name="milaorujaliyev@outlook.com" userId="4c7b6c9bcc4e79b2" providerId="LiveId" clId="{062C268E-74AF-4C64-99D1-0C2437586CFD}" dt="2022-07-27T06:45:30.103" v="878" actId="1076"/>
          <ac:picMkLst>
            <pc:docMk/>
            <pc:sldMk cId="2818552379" sldId="263"/>
            <ac:picMk id="5" creationId="{BE55F475-BD2F-27A1-E32E-656D19180710}"/>
          </ac:picMkLst>
        </pc:picChg>
      </pc:sldChg>
      <pc:sldChg chg="delSp modSp new del mod">
        <pc:chgData name="milaorujaliyev@outlook.com" userId="4c7b6c9bcc4e79b2" providerId="LiveId" clId="{062C268E-74AF-4C64-99D1-0C2437586CFD}" dt="2022-07-26T19:02:13.480" v="289" actId="2696"/>
        <pc:sldMkLst>
          <pc:docMk/>
          <pc:sldMk cId="117064496" sldId="264"/>
        </pc:sldMkLst>
        <pc:spChg chg="mod">
          <ac:chgData name="milaorujaliyev@outlook.com" userId="4c7b6c9bcc4e79b2" providerId="LiveId" clId="{062C268E-74AF-4C64-99D1-0C2437586CFD}" dt="2022-07-26T19:01:49.405" v="288" actId="20577"/>
          <ac:spMkLst>
            <pc:docMk/>
            <pc:sldMk cId="117064496" sldId="264"/>
            <ac:spMk id="2" creationId="{50598297-B634-BCC0-1BE4-32291F327220}"/>
          </ac:spMkLst>
        </pc:spChg>
        <pc:spChg chg="del mod">
          <ac:chgData name="milaorujaliyev@outlook.com" userId="4c7b6c9bcc4e79b2" providerId="LiveId" clId="{062C268E-74AF-4C64-99D1-0C2437586CFD}" dt="2022-07-26T17:48:35.617" v="14" actId="478"/>
          <ac:spMkLst>
            <pc:docMk/>
            <pc:sldMk cId="117064496" sldId="264"/>
            <ac:spMk id="3" creationId="{514BD4C0-C7C8-4D58-1207-8A0A39285493}"/>
          </ac:spMkLst>
        </pc:spChg>
      </pc:sldChg>
      <pc:sldChg chg="addSp modSp new add del mod">
        <pc:chgData name="milaorujaliyev@outlook.com" userId="4c7b6c9bcc4e79b2" providerId="LiveId" clId="{062C268E-74AF-4C64-99D1-0C2437586CFD}" dt="2022-07-27T06:49:41.692" v="919" actId="14100"/>
        <pc:sldMkLst>
          <pc:docMk/>
          <pc:sldMk cId="2055191824" sldId="264"/>
        </pc:sldMkLst>
        <pc:spChg chg="mod">
          <ac:chgData name="milaorujaliyev@outlook.com" userId="4c7b6c9bcc4e79b2" providerId="LiveId" clId="{062C268E-74AF-4C64-99D1-0C2437586CFD}" dt="2022-07-27T06:49:25.495" v="915" actId="113"/>
          <ac:spMkLst>
            <pc:docMk/>
            <pc:sldMk cId="2055191824" sldId="264"/>
            <ac:spMk id="2" creationId="{124D4FD5-E3D4-00DF-03A9-01CDF072D090}"/>
          </ac:spMkLst>
        </pc:spChg>
        <pc:spChg chg="mod">
          <ac:chgData name="milaorujaliyev@outlook.com" userId="4c7b6c9bcc4e79b2" providerId="LiveId" clId="{062C268E-74AF-4C64-99D1-0C2437586CFD}" dt="2022-07-27T06:49:38.962" v="918" actId="14100"/>
          <ac:spMkLst>
            <pc:docMk/>
            <pc:sldMk cId="2055191824" sldId="264"/>
            <ac:spMk id="3" creationId="{BC765AD8-4E77-AB76-FB95-A51EEB74DBEF}"/>
          </ac:spMkLst>
        </pc:spChg>
        <pc:spChg chg="add mod">
          <ac:chgData name="milaorujaliyev@outlook.com" userId="4c7b6c9bcc4e79b2" providerId="LiveId" clId="{062C268E-74AF-4C64-99D1-0C2437586CFD}" dt="2022-07-27T06:49:41.692" v="919" actId="14100"/>
          <ac:spMkLst>
            <pc:docMk/>
            <pc:sldMk cId="2055191824" sldId="264"/>
            <ac:spMk id="4" creationId="{6CB9D797-2639-71CA-C9D5-24C24A401B0A}"/>
          </ac:spMkLst>
        </pc:spChg>
      </pc:sldChg>
      <pc:sldChg chg="addSp delSp modSp new mod">
        <pc:chgData name="milaorujaliyev@outlook.com" userId="4c7b6c9bcc4e79b2" providerId="LiveId" clId="{062C268E-74AF-4C64-99D1-0C2437586CFD}" dt="2022-07-27T06:49:05.547" v="912" actId="14100"/>
        <pc:sldMkLst>
          <pc:docMk/>
          <pc:sldMk cId="2573602059" sldId="265"/>
        </pc:sldMkLst>
        <pc:spChg chg="mod">
          <ac:chgData name="milaorujaliyev@outlook.com" userId="4c7b6c9bcc4e79b2" providerId="LiveId" clId="{062C268E-74AF-4C64-99D1-0C2437586CFD}" dt="2022-07-27T06:48:45.525" v="905" actId="113"/>
          <ac:spMkLst>
            <pc:docMk/>
            <pc:sldMk cId="2573602059" sldId="265"/>
            <ac:spMk id="2" creationId="{BE201C09-0828-6997-910D-C1F546CE8279}"/>
          </ac:spMkLst>
        </pc:spChg>
        <pc:spChg chg="add del mod">
          <ac:chgData name="milaorujaliyev@outlook.com" userId="4c7b6c9bcc4e79b2" providerId="LiveId" clId="{062C268E-74AF-4C64-99D1-0C2437586CFD}" dt="2022-07-27T06:49:05.547" v="912" actId="14100"/>
          <ac:spMkLst>
            <pc:docMk/>
            <pc:sldMk cId="2573602059" sldId="265"/>
            <ac:spMk id="3" creationId="{6EB65463-91B4-6788-5CFA-2DAB7486BE14}"/>
          </ac:spMkLst>
        </pc:spChg>
        <pc:spChg chg="add del mod">
          <ac:chgData name="milaorujaliyev@outlook.com" userId="4c7b6c9bcc4e79b2" providerId="LiveId" clId="{062C268E-74AF-4C64-99D1-0C2437586CFD}" dt="2022-07-26T19:36:41.631" v="428"/>
          <ac:spMkLst>
            <pc:docMk/>
            <pc:sldMk cId="2573602059" sldId="265"/>
            <ac:spMk id="4" creationId="{676C1325-686D-AEB8-C931-842716561AE0}"/>
          </ac:spMkLst>
        </pc:spChg>
        <pc:spChg chg="add mod">
          <ac:chgData name="milaorujaliyev@outlook.com" userId="4c7b6c9bcc4e79b2" providerId="LiveId" clId="{062C268E-74AF-4C64-99D1-0C2437586CFD}" dt="2022-07-26T20:03:30.269" v="615" actId="14100"/>
          <ac:spMkLst>
            <pc:docMk/>
            <pc:sldMk cId="2573602059" sldId="265"/>
            <ac:spMk id="5" creationId="{F1CEAE50-4A15-677E-53E1-4594C2C61056}"/>
          </ac:spMkLst>
        </pc:spChg>
      </pc:sldChg>
      <pc:sldChg chg="addSp delSp modSp new mod">
        <pc:chgData name="milaorujaliyev@outlook.com" userId="4c7b6c9bcc4e79b2" providerId="LiveId" clId="{062C268E-74AF-4C64-99D1-0C2437586CFD}" dt="2022-07-27T06:48:12.768" v="900" actId="27636"/>
        <pc:sldMkLst>
          <pc:docMk/>
          <pc:sldMk cId="4072039867" sldId="266"/>
        </pc:sldMkLst>
        <pc:spChg chg="mod">
          <ac:chgData name="milaorujaliyev@outlook.com" userId="4c7b6c9bcc4e79b2" providerId="LiveId" clId="{062C268E-74AF-4C64-99D1-0C2437586CFD}" dt="2022-07-27T06:48:00.717" v="897" actId="27636"/>
          <ac:spMkLst>
            <pc:docMk/>
            <pc:sldMk cId="4072039867" sldId="266"/>
            <ac:spMk id="2" creationId="{90757B2D-62F4-63BD-82C6-F4B101098750}"/>
          </ac:spMkLst>
        </pc:spChg>
        <pc:spChg chg="add del mod">
          <ac:chgData name="milaorujaliyev@outlook.com" userId="4c7b6c9bcc4e79b2" providerId="LiveId" clId="{062C268E-74AF-4C64-99D1-0C2437586CFD}" dt="2022-07-27T06:48:12.768" v="900" actId="27636"/>
          <ac:spMkLst>
            <pc:docMk/>
            <pc:sldMk cId="4072039867" sldId="266"/>
            <ac:spMk id="3" creationId="{2CBCED57-27C1-21C0-B0A4-612E494A0171}"/>
          </ac:spMkLst>
        </pc:spChg>
        <pc:spChg chg="add del mod">
          <ac:chgData name="milaorujaliyev@outlook.com" userId="4c7b6c9bcc4e79b2" providerId="LiveId" clId="{062C268E-74AF-4C64-99D1-0C2437586CFD}" dt="2022-07-26T19:41:38.706" v="453"/>
          <ac:spMkLst>
            <pc:docMk/>
            <pc:sldMk cId="4072039867" sldId="266"/>
            <ac:spMk id="4" creationId="{9B1BC580-E936-D096-7469-F2E800DF9056}"/>
          </ac:spMkLst>
        </pc:spChg>
        <pc:spChg chg="add mod">
          <ac:chgData name="milaorujaliyev@outlook.com" userId="4c7b6c9bcc4e79b2" providerId="LiveId" clId="{062C268E-74AF-4C64-99D1-0C2437586CFD}" dt="2022-07-27T06:47:42.709" v="892" actId="14100"/>
          <ac:spMkLst>
            <pc:docMk/>
            <pc:sldMk cId="4072039867" sldId="266"/>
            <ac:spMk id="5" creationId="{A4225AD3-7E77-783C-204F-F1AE04D8EEFE}"/>
          </ac:spMkLst>
        </pc:spChg>
      </pc:sldChg>
      <pc:sldChg chg="addSp delSp modSp new mod">
        <pc:chgData name="milaorujaliyev@outlook.com" userId="4c7b6c9bcc4e79b2" providerId="LiveId" clId="{062C268E-74AF-4C64-99D1-0C2437586CFD}" dt="2022-07-27T12:51:08.921" v="1318" actId="14100"/>
        <pc:sldMkLst>
          <pc:docMk/>
          <pc:sldMk cId="3998893390" sldId="267"/>
        </pc:sldMkLst>
        <pc:spChg chg="del">
          <ac:chgData name="milaorujaliyev@outlook.com" userId="4c7b6c9bcc4e79b2" providerId="LiveId" clId="{062C268E-74AF-4C64-99D1-0C2437586CFD}" dt="2022-07-26T19:44:29.724" v="489" actId="478"/>
          <ac:spMkLst>
            <pc:docMk/>
            <pc:sldMk cId="3998893390" sldId="267"/>
            <ac:spMk id="2" creationId="{AE813971-44E5-B8AF-DB3E-0244A4B74F9A}"/>
          </ac:spMkLst>
        </pc:spChg>
        <pc:spChg chg="add del mod">
          <ac:chgData name="milaorujaliyev@outlook.com" userId="4c7b6c9bcc4e79b2" providerId="LiveId" clId="{062C268E-74AF-4C64-99D1-0C2437586CFD}" dt="2022-07-26T19:50:51.876" v="519" actId="14100"/>
          <ac:spMkLst>
            <pc:docMk/>
            <pc:sldMk cId="3998893390" sldId="267"/>
            <ac:spMk id="3" creationId="{5A0BDCAE-61E6-9372-4C45-B92D1101334C}"/>
          </ac:spMkLst>
        </pc:spChg>
        <pc:spChg chg="add del mod">
          <ac:chgData name="milaorujaliyev@outlook.com" userId="4c7b6c9bcc4e79b2" providerId="LiveId" clId="{062C268E-74AF-4C64-99D1-0C2437586CFD}" dt="2022-07-26T19:44:42.491" v="496"/>
          <ac:spMkLst>
            <pc:docMk/>
            <pc:sldMk cId="3998893390" sldId="267"/>
            <ac:spMk id="4" creationId="{44023136-972B-5E77-2DB5-D3F0FDA97D04}"/>
          </ac:spMkLst>
        </pc:spChg>
        <pc:spChg chg="add del">
          <ac:chgData name="milaorujaliyev@outlook.com" userId="4c7b6c9bcc4e79b2" providerId="LiveId" clId="{062C268E-74AF-4C64-99D1-0C2437586CFD}" dt="2022-07-26T19:48:17.981" v="508"/>
          <ac:spMkLst>
            <pc:docMk/>
            <pc:sldMk cId="3998893390" sldId="267"/>
            <ac:spMk id="5" creationId="{A7701D73-0CBE-F16E-1CC2-DB50D7160BFB}"/>
          </ac:spMkLst>
        </pc:spChg>
        <pc:picChg chg="add mod">
          <ac:chgData name="milaorujaliyev@outlook.com" userId="4c7b6c9bcc4e79b2" providerId="LiveId" clId="{062C268E-74AF-4C64-99D1-0C2437586CFD}" dt="2022-07-27T12:51:08.921" v="1318" actId="14100"/>
          <ac:picMkLst>
            <pc:docMk/>
            <pc:sldMk cId="3998893390" sldId="267"/>
            <ac:picMk id="7" creationId="{A3AB2397-712F-838A-9C2D-78379E4C1486}"/>
          </ac:picMkLst>
        </pc:picChg>
        <pc:picChg chg="add mod">
          <ac:chgData name="milaorujaliyev@outlook.com" userId="4c7b6c9bcc4e79b2" providerId="LiveId" clId="{062C268E-74AF-4C64-99D1-0C2437586CFD}" dt="2022-07-27T12:51:05.956" v="1317" actId="1076"/>
          <ac:picMkLst>
            <pc:docMk/>
            <pc:sldMk cId="3998893390" sldId="267"/>
            <ac:picMk id="9" creationId="{042FCCC6-520B-9F5D-8E4D-6BEB4FD23D67}"/>
          </ac:picMkLst>
        </pc:picChg>
        <pc:picChg chg="add mod">
          <ac:chgData name="milaorujaliyev@outlook.com" userId="4c7b6c9bcc4e79b2" providerId="LiveId" clId="{062C268E-74AF-4C64-99D1-0C2437586CFD}" dt="2022-07-27T12:51:00.652" v="1316" actId="14100"/>
          <ac:picMkLst>
            <pc:docMk/>
            <pc:sldMk cId="3998893390" sldId="267"/>
            <ac:picMk id="11" creationId="{06AA3E15-8E50-7755-4580-5ACF09C6CCC9}"/>
          </ac:picMkLst>
        </pc:picChg>
      </pc:sldChg>
      <pc:sldChg chg="addSp delSp modSp new del mod">
        <pc:chgData name="milaorujaliyev@outlook.com" userId="4c7b6c9bcc4e79b2" providerId="LiveId" clId="{062C268E-74AF-4C64-99D1-0C2437586CFD}" dt="2022-07-27T15:55:43.515" v="1346" actId="2696"/>
        <pc:sldMkLst>
          <pc:docMk/>
          <pc:sldMk cId="2037150061" sldId="268"/>
        </pc:sldMkLst>
        <pc:spChg chg="add del mod">
          <ac:chgData name="milaorujaliyev@outlook.com" userId="4c7b6c9bcc4e79b2" providerId="LiveId" clId="{062C268E-74AF-4C64-99D1-0C2437586CFD}" dt="2022-07-27T06:47:23.646" v="890" actId="207"/>
          <ac:spMkLst>
            <pc:docMk/>
            <pc:sldMk cId="2037150061" sldId="268"/>
            <ac:spMk id="2" creationId="{81EB08E2-D09E-8B6A-7393-FE4FC659F3DA}"/>
          </ac:spMkLst>
        </pc:spChg>
        <pc:spChg chg="mod">
          <ac:chgData name="milaorujaliyev@outlook.com" userId="4c7b6c9bcc4e79b2" providerId="LiveId" clId="{062C268E-74AF-4C64-99D1-0C2437586CFD}" dt="2022-07-26T20:00:34.671" v="587" actId="1076"/>
          <ac:spMkLst>
            <pc:docMk/>
            <pc:sldMk cId="2037150061" sldId="268"/>
            <ac:spMk id="3" creationId="{48FFC1F4-1798-691C-7561-792D7CDCE481}"/>
          </ac:spMkLst>
        </pc:spChg>
        <pc:spChg chg="add del mod">
          <ac:chgData name="milaorujaliyev@outlook.com" userId="4c7b6c9bcc4e79b2" providerId="LiveId" clId="{062C268E-74AF-4C64-99D1-0C2437586CFD}" dt="2022-07-26T19:55:21.530" v="542"/>
          <ac:spMkLst>
            <pc:docMk/>
            <pc:sldMk cId="2037150061" sldId="268"/>
            <ac:spMk id="4" creationId="{09FA4B5F-D4A9-A059-8C97-2830886834B0}"/>
          </ac:spMkLst>
        </pc:spChg>
      </pc:sldChg>
      <pc:sldChg chg="addSp delSp modSp new mod">
        <pc:chgData name="milaorujaliyev@outlook.com" userId="4c7b6c9bcc4e79b2" providerId="LiveId" clId="{062C268E-74AF-4C64-99D1-0C2437586CFD}" dt="2022-07-27T15:57:34.921" v="1354" actId="14100"/>
        <pc:sldMkLst>
          <pc:docMk/>
          <pc:sldMk cId="3324910308" sldId="269"/>
        </pc:sldMkLst>
        <pc:spChg chg="mod">
          <ac:chgData name="milaorujaliyev@outlook.com" userId="4c7b6c9bcc4e79b2" providerId="LiveId" clId="{062C268E-74AF-4C64-99D1-0C2437586CFD}" dt="2022-07-26T20:00:16.262" v="582"/>
          <ac:spMkLst>
            <pc:docMk/>
            <pc:sldMk cId="3324910308" sldId="269"/>
            <ac:spMk id="2" creationId="{46E66209-A5FB-96CF-2B48-593AE5423BB1}"/>
          </ac:spMkLst>
        </pc:spChg>
        <pc:spChg chg="add del mod">
          <ac:chgData name="milaorujaliyev@outlook.com" userId="4c7b6c9bcc4e79b2" providerId="LiveId" clId="{062C268E-74AF-4C64-99D1-0C2437586CFD}" dt="2022-07-27T15:57:20.528" v="1348" actId="478"/>
          <ac:spMkLst>
            <pc:docMk/>
            <pc:sldMk cId="3324910308" sldId="269"/>
            <ac:spMk id="3" creationId="{EB8E311F-07CD-083A-6411-E4E8C35F976C}"/>
          </ac:spMkLst>
        </pc:spChg>
        <pc:spChg chg="add del mod">
          <ac:chgData name="milaorujaliyev@outlook.com" userId="4c7b6c9bcc4e79b2" providerId="LiveId" clId="{062C268E-74AF-4C64-99D1-0C2437586CFD}" dt="2022-07-27T15:57:20.528" v="1348" actId="478"/>
          <ac:spMkLst>
            <pc:docMk/>
            <pc:sldMk cId="3324910308" sldId="269"/>
            <ac:spMk id="6" creationId="{26D7AFDD-233D-2F9E-1E37-9FAE92D4AE10}"/>
          </ac:spMkLst>
        </pc:spChg>
        <pc:picChg chg="add del mod">
          <ac:chgData name="milaorujaliyev@outlook.com" userId="4c7b6c9bcc4e79b2" providerId="LiveId" clId="{062C268E-74AF-4C64-99D1-0C2437586CFD}" dt="2022-07-27T15:57:23.301" v="1349" actId="478"/>
          <ac:picMkLst>
            <pc:docMk/>
            <pc:sldMk cId="3324910308" sldId="269"/>
            <ac:picMk id="5" creationId="{C2C2B7FB-C4B5-14FD-107F-D13CC222919E}"/>
          </ac:picMkLst>
        </pc:picChg>
        <pc:picChg chg="add mod">
          <ac:chgData name="milaorujaliyev@outlook.com" userId="4c7b6c9bcc4e79b2" providerId="LiveId" clId="{062C268E-74AF-4C64-99D1-0C2437586CFD}" dt="2022-07-27T15:57:34.921" v="1354" actId="14100"/>
          <ac:picMkLst>
            <pc:docMk/>
            <pc:sldMk cId="3324910308" sldId="269"/>
            <ac:picMk id="8" creationId="{541987A5-13A2-42A5-A900-EA081B80656C}"/>
          </ac:picMkLst>
        </pc:picChg>
      </pc:sldChg>
      <pc:sldChg chg="addSp modSp new mod">
        <pc:chgData name="milaorujaliyev@outlook.com" userId="4c7b6c9bcc4e79b2" providerId="LiveId" clId="{062C268E-74AF-4C64-99D1-0C2437586CFD}" dt="2022-07-27T10:20:12.413" v="1164" actId="20577"/>
        <pc:sldMkLst>
          <pc:docMk/>
          <pc:sldMk cId="1462256836" sldId="270"/>
        </pc:sldMkLst>
        <pc:spChg chg="mod">
          <ac:chgData name="milaorujaliyev@outlook.com" userId="4c7b6c9bcc4e79b2" providerId="LiveId" clId="{062C268E-74AF-4C64-99D1-0C2437586CFD}" dt="2022-07-27T10:19:57.844" v="1156" actId="113"/>
          <ac:spMkLst>
            <pc:docMk/>
            <pc:sldMk cId="1462256836" sldId="270"/>
            <ac:spMk id="2" creationId="{54E62A41-76E1-4BF4-1913-B1A24382079A}"/>
          </ac:spMkLst>
        </pc:spChg>
        <pc:spChg chg="mod">
          <ac:chgData name="milaorujaliyev@outlook.com" userId="4c7b6c9bcc4e79b2" providerId="LiveId" clId="{062C268E-74AF-4C64-99D1-0C2437586CFD}" dt="2022-07-27T10:20:12.413" v="1164" actId="20577"/>
          <ac:spMkLst>
            <pc:docMk/>
            <pc:sldMk cId="1462256836" sldId="270"/>
            <ac:spMk id="3" creationId="{F7C27744-694D-EE58-63F0-AC1C4DB74ABE}"/>
          </ac:spMkLst>
        </pc:spChg>
        <pc:picChg chg="add mod">
          <ac:chgData name="milaorujaliyev@outlook.com" userId="4c7b6c9bcc4e79b2" providerId="LiveId" clId="{062C268E-74AF-4C64-99D1-0C2437586CFD}" dt="2022-07-27T10:19:28.663" v="1154" actId="1076"/>
          <ac:picMkLst>
            <pc:docMk/>
            <pc:sldMk cId="1462256836" sldId="270"/>
            <ac:picMk id="3074" creationId="{0C94F1CA-4572-AD72-5ED9-5E13593A32BD}"/>
          </ac:picMkLst>
        </pc:picChg>
      </pc:sldChg>
      <pc:sldChg chg="addSp delSp modSp new mod">
        <pc:chgData name="milaorujaliyev@outlook.com" userId="4c7b6c9bcc4e79b2" providerId="LiveId" clId="{062C268E-74AF-4C64-99D1-0C2437586CFD}" dt="2022-07-27T11:25:00.597" v="1231" actId="20577"/>
        <pc:sldMkLst>
          <pc:docMk/>
          <pc:sldMk cId="4103250857" sldId="271"/>
        </pc:sldMkLst>
        <pc:spChg chg="mod">
          <ac:chgData name="milaorujaliyev@outlook.com" userId="4c7b6c9bcc4e79b2" providerId="LiveId" clId="{062C268E-74AF-4C64-99D1-0C2437586CFD}" dt="2022-07-27T10:44:10.145" v="1226" actId="1076"/>
          <ac:spMkLst>
            <pc:docMk/>
            <pc:sldMk cId="4103250857" sldId="271"/>
            <ac:spMk id="2" creationId="{E3AB84F0-43FB-12BB-E505-3644867A7244}"/>
          </ac:spMkLst>
        </pc:spChg>
        <pc:spChg chg="mod">
          <ac:chgData name="milaorujaliyev@outlook.com" userId="4c7b6c9bcc4e79b2" providerId="LiveId" clId="{062C268E-74AF-4C64-99D1-0C2437586CFD}" dt="2022-07-27T11:25:00.597" v="1231" actId="20577"/>
          <ac:spMkLst>
            <pc:docMk/>
            <pc:sldMk cId="4103250857" sldId="271"/>
            <ac:spMk id="3" creationId="{45C0C506-0475-E924-0C47-E99B08CE3BC9}"/>
          </ac:spMkLst>
        </pc:spChg>
        <pc:picChg chg="add del mod">
          <ac:chgData name="milaorujaliyev@outlook.com" userId="4c7b6c9bcc4e79b2" providerId="LiveId" clId="{062C268E-74AF-4C64-99D1-0C2437586CFD}" dt="2022-07-27T10:43:45.919" v="1212"/>
          <ac:picMkLst>
            <pc:docMk/>
            <pc:sldMk cId="4103250857" sldId="271"/>
            <ac:picMk id="5" creationId="{077243ED-F0A1-DF07-8F63-F557BD23D45C}"/>
          </ac:picMkLst>
        </pc:picChg>
        <pc:picChg chg="add del mod">
          <ac:chgData name="milaorujaliyev@outlook.com" userId="4c7b6c9bcc4e79b2" providerId="LiveId" clId="{062C268E-74AF-4C64-99D1-0C2437586CFD}" dt="2022-07-26T21:33:59.081" v="653"/>
          <ac:picMkLst>
            <pc:docMk/>
            <pc:sldMk cId="4103250857" sldId="271"/>
            <ac:picMk id="5122" creationId="{59391E8D-2960-EE30-9C52-EC1580ADC88A}"/>
          </ac:picMkLst>
        </pc:picChg>
        <pc:picChg chg="add mod">
          <ac:chgData name="milaorujaliyev@outlook.com" userId="4c7b6c9bcc4e79b2" providerId="LiveId" clId="{062C268E-74AF-4C64-99D1-0C2437586CFD}" dt="2022-07-27T10:43:49.326" v="1219" actId="1076"/>
          <ac:picMkLst>
            <pc:docMk/>
            <pc:sldMk cId="4103250857" sldId="271"/>
            <ac:picMk id="5124" creationId="{6D3DB40C-C438-950F-3031-D41D437938C1}"/>
          </ac:picMkLst>
        </pc:picChg>
      </pc:sldChg>
      <pc:sldChg chg="addSp modSp new mod">
        <pc:chgData name="milaorujaliyev@outlook.com" userId="4c7b6c9bcc4e79b2" providerId="LiveId" clId="{062C268E-74AF-4C64-99D1-0C2437586CFD}" dt="2022-07-27T19:51:05.183" v="1392" actId="14100"/>
        <pc:sldMkLst>
          <pc:docMk/>
          <pc:sldMk cId="73924332" sldId="272"/>
        </pc:sldMkLst>
        <pc:spChg chg="mod">
          <ac:chgData name="milaorujaliyev@outlook.com" userId="4c7b6c9bcc4e79b2" providerId="LiveId" clId="{062C268E-74AF-4C64-99D1-0C2437586CFD}" dt="2022-07-26T21:38:46.802" v="684" actId="14100"/>
          <ac:spMkLst>
            <pc:docMk/>
            <pc:sldMk cId="73924332" sldId="272"/>
            <ac:spMk id="2" creationId="{D3176955-8CA1-0D32-4486-7DBF1F10EEBB}"/>
          </ac:spMkLst>
        </pc:spChg>
        <pc:spChg chg="add mod">
          <ac:chgData name="milaorujaliyev@outlook.com" userId="4c7b6c9bcc4e79b2" providerId="LiveId" clId="{062C268E-74AF-4C64-99D1-0C2437586CFD}" dt="2022-07-27T19:50:36.013" v="1382" actId="1076"/>
          <ac:spMkLst>
            <pc:docMk/>
            <pc:sldMk cId="73924332" sldId="272"/>
            <ac:spMk id="7" creationId="{0B8ED6BB-F600-4292-7A9A-E71475755938}"/>
          </ac:spMkLst>
        </pc:spChg>
        <pc:spChg chg="add mod">
          <ac:chgData name="milaorujaliyev@outlook.com" userId="4c7b6c9bcc4e79b2" providerId="LiveId" clId="{062C268E-74AF-4C64-99D1-0C2437586CFD}" dt="2022-07-27T19:51:05.183" v="1392" actId="14100"/>
          <ac:spMkLst>
            <pc:docMk/>
            <pc:sldMk cId="73924332" sldId="272"/>
            <ac:spMk id="8" creationId="{2DE737AA-D0CB-B9CD-3E1C-6B32BEBE543E}"/>
          </ac:spMkLst>
        </pc:spChg>
        <pc:picChg chg="add mod">
          <ac:chgData name="milaorujaliyev@outlook.com" userId="4c7b6c9bcc4e79b2" providerId="LiveId" clId="{062C268E-74AF-4C64-99D1-0C2437586CFD}" dt="2022-07-27T19:47:08.587" v="1362" actId="1076"/>
          <ac:picMkLst>
            <pc:docMk/>
            <pc:sldMk cId="73924332" sldId="272"/>
            <ac:picMk id="5" creationId="{606C9324-D07D-CF16-F746-5CB31356A612}"/>
          </ac:picMkLst>
        </pc:picChg>
        <pc:picChg chg="add mod">
          <ac:chgData name="milaorujaliyev@outlook.com" userId="4c7b6c9bcc4e79b2" providerId="LiveId" clId="{062C268E-74AF-4C64-99D1-0C2437586CFD}" dt="2022-07-27T19:47:15.807" v="1364" actId="14100"/>
          <ac:picMkLst>
            <pc:docMk/>
            <pc:sldMk cId="73924332" sldId="272"/>
            <ac:picMk id="6" creationId="{0412987A-B0AF-DD49-04B1-22455DE7B97A}"/>
          </ac:picMkLst>
        </pc:picChg>
      </pc:sldChg>
      <pc:sldChg chg="addSp modSp new mod">
        <pc:chgData name="milaorujaliyev@outlook.com" userId="4c7b6c9bcc4e79b2" providerId="LiveId" clId="{062C268E-74AF-4C64-99D1-0C2437586CFD}" dt="2022-07-26T21:43:34.095" v="708" actId="1076"/>
        <pc:sldMkLst>
          <pc:docMk/>
          <pc:sldMk cId="1217682349" sldId="273"/>
        </pc:sldMkLst>
        <pc:spChg chg="mod">
          <ac:chgData name="milaorujaliyev@outlook.com" userId="4c7b6c9bcc4e79b2" providerId="LiveId" clId="{062C268E-74AF-4C64-99D1-0C2437586CFD}" dt="2022-07-26T21:42:39.494" v="705" actId="1076"/>
          <ac:spMkLst>
            <pc:docMk/>
            <pc:sldMk cId="1217682349" sldId="273"/>
            <ac:spMk id="2" creationId="{1EC2C4F3-3D0C-721B-0FB5-ED0B4C741D41}"/>
          </ac:spMkLst>
        </pc:spChg>
        <pc:picChg chg="add mod">
          <ac:chgData name="milaorujaliyev@outlook.com" userId="4c7b6c9bcc4e79b2" providerId="LiveId" clId="{062C268E-74AF-4C64-99D1-0C2437586CFD}" dt="2022-07-26T21:43:34.095" v="708" actId="1076"/>
          <ac:picMkLst>
            <pc:docMk/>
            <pc:sldMk cId="1217682349" sldId="273"/>
            <ac:picMk id="5" creationId="{348093D5-4568-6880-EEED-3C5A6377525A}"/>
          </ac:picMkLst>
        </pc:picChg>
      </pc:sldChg>
      <pc:sldChg chg="addSp delSp modSp new mod setBg">
        <pc:chgData name="milaorujaliyev@outlook.com" userId="4c7b6c9bcc4e79b2" providerId="LiveId" clId="{062C268E-74AF-4C64-99D1-0C2437586CFD}" dt="2022-07-27T10:32:51.656" v="1171" actId="14100"/>
        <pc:sldMkLst>
          <pc:docMk/>
          <pc:sldMk cId="1870211305" sldId="274"/>
        </pc:sldMkLst>
        <pc:spChg chg="add del mod">
          <ac:chgData name="milaorujaliyev@outlook.com" userId="4c7b6c9bcc4e79b2" providerId="LiveId" clId="{062C268E-74AF-4C64-99D1-0C2437586CFD}" dt="2022-07-27T10:32:45.203" v="1169" actId="1076"/>
          <ac:spMkLst>
            <pc:docMk/>
            <pc:sldMk cId="1870211305" sldId="274"/>
            <ac:spMk id="2" creationId="{144DC6D7-B909-386B-9588-062AAD22629D}"/>
          </ac:spMkLst>
        </pc:spChg>
        <pc:spChg chg="mod">
          <ac:chgData name="milaorujaliyev@outlook.com" userId="4c7b6c9bcc4e79b2" providerId="LiveId" clId="{062C268E-74AF-4C64-99D1-0C2437586CFD}" dt="2022-07-27T10:32:48.032" v="1170" actId="1076"/>
          <ac:spMkLst>
            <pc:docMk/>
            <pc:sldMk cId="1870211305" sldId="274"/>
            <ac:spMk id="3" creationId="{1D08736B-3E04-880A-FD93-CEDCF757D795}"/>
          </ac:spMkLst>
        </pc:spChg>
        <pc:spChg chg="add del mod">
          <ac:chgData name="milaorujaliyev@outlook.com" userId="4c7b6c9bcc4e79b2" providerId="LiveId" clId="{062C268E-74AF-4C64-99D1-0C2437586CFD}" dt="2022-07-26T21:49:30.200" v="713"/>
          <ac:spMkLst>
            <pc:docMk/>
            <pc:sldMk cId="1870211305" sldId="274"/>
            <ac:spMk id="4" creationId="{23DB0273-B5D3-6490-6FC2-91A4C5B70CF3}"/>
          </ac:spMkLst>
        </pc:spChg>
        <pc:picChg chg="add mod">
          <ac:chgData name="milaorujaliyev@outlook.com" userId="4c7b6c9bcc4e79b2" providerId="LiveId" clId="{062C268E-74AF-4C64-99D1-0C2437586CFD}" dt="2022-07-27T10:32:51.656" v="1171" actId="14100"/>
          <ac:picMkLst>
            <pc:docMk/>
            <pc:sldMk cId="1870211305" sldId="274"/>
            <ac:picMk id="5" creationId="{191E796D-D8CE-097A-DB7D-27A74D53710E}"/>
          </ac:picMkLst>
        </pc:picChg>
      </pc:sldChg>
      <pc:sldChg chg="addSp delSp modSp new mod setBg">
        <pc:chgData name="milaorujaliyev@outlook.com" userId="4c7b6c9bcc4e79b2" providerId="LiveId" clId="{062C268E-74AF-4C64-99D1-0C2437586CFD}" dt="2022-07-27T09:03:08.681" v="1073" actId="1076"/>
        <pc:sldMkLst>
          <pc:docMk/>
          <pc:sldMk cId="2235728261" sldId="275"/>
        </pc:sldMkLst>
        <pc:spChg chg="mod">
          <ac:chgData name="milaorujaliyev@outlook.com" userId="4c7b6c9bcc4e79b2" providerId="LiveId" clId="{062C268E-74AF-4C64-99D1-0C2437586CFD}" dt="2022-07-27T07:25:37.976" v="933" actId="14100"/>
          <ac:spMkLst>
            <pc:docMk/>
            <pc:sldMk cId="2235728261" sldId="275"/>
            <ac:spMk id="2" creationId="{D81620C8-7426-0E9C-D7E3-7F8F54C23EB4}"/>
          </ac:spMkLst>
        </pc:spChg>
        <pc:spChg chg="mod">
          <ac:chgData name="milaorujaliyev@outlook.com" userId="4c7b6c9bcc4e79b2" providerId="LiveId" clId="{062C268E-74AF-4C64-99D1-0C2437586CFD}" dt="2022-07-27T09:03:08.681" v="1073" actId="1076"/>
          <ac:spMkLst>
            <pc:docMk/>
            <pc:sldMk cId="2235728261" sldId="275"/>
            <ac:spMk id="3" creationId="{6DCE8A51-DB22-AA7D-60C5-ED6AD3E9B8E6}"/>
          </ac:spMkLst>
        </pc:spChg>
        <pc:spChg chg="add del mod">
          <ac:chgData name="milaorujaliyev@outlook.com" userId="4c7b6c9bcc4e79b2" providerId="LiveId" clId="{062C268E-74AF-4C64-99D1-0C2437586CFD}" dt="2022-07-27T06:38:11.458" v="848" actId="11529"/>
          <ac:spMkLst>
            <pc:docMk/>
            <pc:sldMk cId="2235728261" sldId="275"/>
            <ac:spMk id="4" creationId="{BF338A92-28DF-4CEF-BA83-3776CA806EE0}"/>
          </ac:spMkLst>
        </pc:spChg>
        <pc:spChg chg="add mod">
          <ac:chgData name="milaorujaliyev@outlook.com" userId="4c7b6c9bcc4e79b2" providerId="LiveId" clId="{062C268E-74AF-4C64-99D1-0C2437586CFD}" dt="2022-07-27T06:39:18.037" v="858" actId="1076"/>
          <ac:spMkLst>
            <pc:docMk/>
            <pc:sldMk cId="2235728261" sldId="275"/>
            <ac:spMk id="5" creationId="{E0B83C56-BF06-2AFE-3AF9-58D5BBF7DD26}"/>
          </ac:spMkLst>
        </pc:spChg>
        <pc:spChg chg="add mod">
          <ac:chgData name="milaorujaliyev@outlook.com" userId="4c7b6c9bcc4e79b2" providerId="LiveId" clId="{062C268E-74AF-4C64-99D1-0C2437586CFD}" dt="2022-07-27T06:39:05.515" v="856" actId="1076"/>
          <ac:spMkLst>
            <pc:docMk/>
            <pc:sldMk cId="2235728261" sldId="275"/>
            <ac:spMk id="8" creationId="{66D95A6C-9413-DA2C-A47A-F69D6F1FE344}"/>
          </ac:spMkLst>
        </pc:spChg>
        <pc:spChg chg="add mod">
          <ac:chgData name="milaorujaliyev@outlook.com" userId="4c7b6c9bcc4e79b2" providerId="LiveId" clId="{062C268E-74AF-4C64-99D1-0C2437586CFD}" dt="2022-07-27T06:39:12.697" v="857" actId="1076"/>
          <ac:spMkLst>
            <pc:docMk/>
            <pc:sldMk cId="2235728261" sldId="275"/>
            <ac:spMk id="9" creationId="{2D3BD543-BC94-66AF-01B1-5A7E447419F8}"/>
          </ac:spMkLst>
        </pc:spChg>
        <pc:spChg chg="add mod">
          <ac:chgData name="milaorujaliyev@outlook.com" userId="4c7b6c9bcc4e79b2" providerId="LiveId" clId="{062C268E-74AF-4C64-99D1-0C2437586CFD}" dt="2022-07-27T08:02:39.927" v="987" actId="1076"/>
          <ac:spMkLst>
            <pc:docMk/>
            <pc:sldMk cId="2235728261" sldId="275"/>
            <ac:spMk id="10" creationId="{125940D0-F252-DCFE-FAE3-3079A94F20E6}"/>
          </ac:spMkLst>
        </pc:spChg>
        <pc:picChg chg="add mod">
          <ac:chgData name="milaorujaliyev@outlook.com" userId="4c7b6c9bcc4e79b2" providerId="LiveId" clId="{062C268E-74AF-4C64-99D1-0C2437586CFD}" dt="2022-07-27T09:02:52.461" v="1070" actId="14100"/>
          <ac:picMkLst>
            <pc:docMk/>
            <pc:sldMk cId="2235728261" sldId="275"/>
            <ac:picMk id="7" creationId="{4CEE9FE0-396C-9C01-EC5B-3E06C19AC41B}"/>
          </ac:picMkLst>
        </pc:picChg>
        <pc:picChg chg="add del mod">
          <ac:chgData name="milaorujaliyev@outlook.com" userId="4c7b6c9bcc4e79b2" providerId="LiveId" clId="{062C268E-74AF-4C64-99D1-0C2437586CFD}" dt="2022-07-27T06:35:34.468" v="828"/>
          <ac:picMkLst>
            <pc:docMk/>
            <pc:sldMk cId="2235728261" sldId="275"/>
            <ac:picMk id="1026" creationId="{35B6B0C1-1BCC-FC01-558E-6E34C3DE7980}"/>
          </ac:picMkLst>
        </pc:picChg>
        <pc:picChg chg="add mod">
          <ac:chgData name="milaorujaliyev@outlook.com" userId="4c7b6c9bcc4e79b2" providerId="LiveId" clId="{062C268E-74AF-4C64-99D1-0C2437586CFD}" dt="2022-07-27T07:25:22.289" v="931" actId="1076"/>
          <ac:picMkLst>
            <pc:docMk/>
            <pc:sldMk cId="2235728261" sldId="275"/>
            <ac:picMk id="1028" creationId="{FB1155DF-0CC3-23C0-BADB-DB3789931511}"/>
          </ac:picMkLst>
        </pc:picChg>
      </pc:sldChg>
      <pc:sldChg chg="addSp delSp modSp new mod">
        <pc:chgData name="milaorujaliyev@outlook.com" userId="4c7b6c9bcc4e79b2" providerId="LiveId" clId="{062C268E-74AF-4C64-99D1-0C2437586CFD}" dt="2022-07-27T09:07:05.963" v="1110" actId="14100"/>
        <pc:sldMkLst>
          <pc:docMk/>
          <pc:sldMk cId="2367227125" sldId="276"/>
        </pc:sldMkLst>
        <pc:spChg chg="mod">
          <ac:chgData name="milaorujaliyev@outlook.com" userId="4c7b6c9bcc4e79b2" providerId="LiveId" clId="{062C268E-74AF-4C64-99D1-0C2437586CFD}" dt="2022-07-27T09:07:05.963" v="1110" actId="14100"/>
          <ac:spMkLst>
            <pc:docMk/>
            <pc:sldMk cId="2367227125" sldId="276"/>
            <ac:spMk id="3" creationId="{7DE4AAC0-0EF5-DFDA-28E2-8D73C60173B3}"/>
          </ac:spMkLst>
        </pc:spChg>
        <pc:spChg chg="add del">
          <ac:chgData name="milaorujaliyev@outlook.com" userId="4c7b6c9bcc4e79b2" providerId="LiveId" clId="{062C268E-74AF-4C64-99D1-0C2437586CFD}" dt="2022-07-27T07:55:21.740" v="966" actId="22"/>
          <ac:spMkLst>
            <pc:docMk/>
            <pc:sldMk cId="2367227125" sldId="276"/>
            <ac:spMk id="5" creationId="{D7252A7B-E2FA-3DC5-02C9-DE4E7BE43E9E}"/>
          </ac:spMkLst>
        </pc:spChg>
      </pc:sldChg>
      <pc:sldChg chg="addSp delSp modSp new mod setBg">
        <pc:chgData name="milaorujaliyev@outlook.com" userId="4c7b6c9bcc4e79b2" providerId="LiveId" clId="{062C268E-74AF-4C64-99D1-0C2437586CFD}" dt="2022-07-27T08:58:00.329" v="1067" actId="14100"/>
        <pc:sldMkLst>
          <pc:docMk/>
          <pc:sldMk cId="351030181" sldId="277"/>
        </pc:sldMkLst>
        <pc:spChg chg="add del mod">
          <ac:chgData name="milaorujaliyev@outlook.com" userId="4c7b6c9bcc4e79b2" providerId="LiveId" clId="{062C268E-74AF-4C64-99D1-0C2437586CFD}" dt="2022-07-27T08:56:25.650" v="1053" actId="1076"/>
          <ac:spMkLst>
            <pc:docMk/>
            <pc:sldMk cId="351030181" sldId="277"/>
            <ac:spMk id="2" creationId="{BE016BD0-3AEE-A860-3F44-07262D7BFCF9}"/>
          </ac:spMkLst>
        </pc:spChg>
        <pc:spChg chg="mod">
          <ac:chgData name="milaorujaliyev@outlook.com" userId="4c7b6c9bcc4e79b2" providerId="LiveId" clId="{062C268E-74AF-4C64-99D1-0C2437586CFD}" dt="2022-07-27T08:57:26.792" v="1066" actId="1076"/>
          <ac:spMkLst>
            <pc:docMk/>
            <pc:sldMk cId="351030181" sldId="277"/>
            <ac:spMk id="3" creationId="{F7B1EFF6-86F0-D8AE-8AD2-7054B3720832}"/>
          </ac:spMkLst>
        </pc:spChg>
        <pc:spChg chg="add del mod">
          <ac:chgData name="milaorujaliyev@outlook.com" userId="4c7b6c9bcc4e79b2" providerId="LiveId" clId="{062C268E-74AF-4C64-99D1-0C2437586CFD}" dt="2022-07-27T08:04:31.443" v="994"/>
          <ac:spMkLst>
            <pc:docMk/>
            <pc:sldMk cId="351030181" sldId="277"/>
            <ac:spMk id="4" creationId="{CDC2F71C-D987-E420-EEEE-60EFF7FDC5FB}"/>
          </ac:spMkLst>
        </pc:spChg>
        <pc:spChg chg="add del">
          <ac:chgData name="milaorujaliyev@outlook.com" userId="4c7b6c9bcc4e79b2" providerId="LiveId" clId="{062C268E-74AF-4C64-99D1-0C2437586CFD}" dt="2022-07-27T08:34:22.712" v="1029"/>
          <ac:spMkLst>
            <pc:docMk/>
            <pc:sldMk cId="351030181" sldId="277"/>
            <ac:spMk id="5" creationId="{62263022-8451-F471-F4D1-52B3F76D03F3}"/>
          </ac:spMkLst>
        </pc:spChg>
        <pc:spChg chg="add del">
          <ac:chgData name="milaorujaliyev@outlook.com" userId="4c7b6c9bcc4e79b2" providerId="LiveId" clId="{062C268E-74AF-4C64-99D1-0C2437586CFD}" dt="2022-07-27T08:34:29.508" v="1032"/>
          <ac:spMkLst>
            <pc:docMk/>
            <pc:sldMk cId="351030181" sldId="277"/>
            <ac:spMk id="6" creationId="{9A2C7B38-573D-C668-81DD-B0F1D12836A8}"/>
          </ac:spMkLst>
        </pc:spChg>
        <pc:spChg chg="add del">
          <ac:chgData name="milaorujaliyev@outlook.com" userId="4c7b6c9bcc4e79b2" providerId="LiveId" clId="{062C268E-74AF-4C64-99D1-0C2437586CFD}" dt="2022-07-27T08:35:46.152" v="1040"/>
          <ac:spMkLst>
            <pc:docMk/>
            <pc:sldMk cId="351030181" sldId="277"/>
            <ac:spMk id="7" creationId="{6D3E8040-3005-979C-496F-40F934B98561}"/>
          </ac:spMkLst>
        </pc:spChg>
        <pc:picChg chg="add mod">
          <ac:chgData name="milaorujaliyev@outlook.com" userId="4c7b6c9bcc4e79b2" providerId="LiveId" clId="{062C268E-74AF-4C64-99D1-0C2437586CFD}" dt="2022-07-27T08:58:00.329" v="1067" actId="14100"/>
          <ac:picMkLst>
            <pc:docMk/>
            <pc:sldMk cId="351030181" sldId="277"/>
            <ac:picMk id="9" creationId="{5D9F94BD-FF5A-DEBE-AE3B-0D7E89AFDA2B}"/>
          </ac:picMkLst>
        </pc:picChg>
      </pc:sldChg>
      <pc:sldChg chg="addSp modSp new mod">
        <pc:chgData name="milaorujaliyev@outlook.com" userId="4c7b6c9bcc4e79b2" providerId="LiveId" clId="{062C268E-74AF-4C64-99D1-0C2437586CFD}" dt="2022-07-27T08:14:54.529" v="1022" actId="14100"/>
        <pc:sldMkLst>
          <pc:docMk/>
          <pc:sldMk cId="1796666268" sldId="278"/>
        </pc:sldMkLst>
        <pc:picChg chg="add mod">
          <ac:chgData name="milaorujaliyev@outlook.com" userId="4c7b6c9bcc4e79b2" providerId="LiveId" clId="{062C268E-74AF-4C64-99D1-0C2437586CFD}" dt="2022-07-27T08:14:54.529" v="1022" actId="14100"/>
          <ac:picMkLst>
            <pc:docMk/>
            <pc:sldMk cId="1796666268" sldId="278"/>
            <ac:picMk id="5" creationId="{91F1343F-0B0D-5EA0-BABD-AF7CC29BBD8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6ECEA2-A03E-4BD3-94BC-5A9B31D6328F}" type="datetimeFigureOut">
              <a:rPr lang="en-GB" smtClean="0"/>
              <a:t>05/09/2022</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318548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6ECEA2-A03E-4BD3-94BC-5A9B31D6328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352606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6ECEA2-A03E-4BD3-94BC-5A9B31D6328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406228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6ECEA2-A03E-4BD3-94BC-5A9B31D6328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3B2216-8E40-4C31-B5D6-5873299F6B50}"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936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6ECEA2-A03E-4BD3-94BC-5A9B31D6328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4064948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6ECEA2-A03E-4BD3-94BC-5A9B31D6328F}" type="datetimeFigureOut">
              <a:rPr lang="en-GB" smtClean="0"/>
              <a:t>05/09/2022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66125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6ECEA2-A03E-4BD3-94BC-5A9B31D6328F}" type="datetimeFigureOut">
              <a:rPr lang="en-GB" smtClean="0"/>
              <a:t>05/09/2022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381667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ECEA2-A03E-4BD3-94BC-5A9B31D6328F}" type="datetimeFigureOut">
              <a:rPr lang="en-GB" smtClean="0"/>
              <a:t>05/09/2022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2695643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ECEA2-A03E-4BD3-94BC-5A9B31D6328F}" type="datetimeFigureOut">
              <a:rPr lang="en-GB" smtClean="0"/>
              <a:t>05/09/2022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234067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ECEA2-A03E-4BD3-94BC-5A9B31D6328F}" type="datetimeFigureOut">
              <a:rPr lang="en-GB" smtClean="0"/>
              <a:t>05/09/2022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421342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6ECEA2-A03E-4BD3-94BC-5A9B31D6328F}" type="datetimeFigureOut">
              <a:rPr lang="en-GB" smtClean="0"/>
              <a:t>05/09/2022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26730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6ECEA2-A03E-4BD3-94BC-5A9B31D6328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248258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6ECEA2-A03E-4BD3-94BC-5A9B31D6328F}" type="datetimeFigureOut">
              <a:rPr lang="en-GB" smtClean="0"/>
              <a:t>05/09/2022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103760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6ECEA2-A03E-4BD3-94BC-5A9B31D6328F}" type="datetimeFigureOut">
              <a:rPr lang="en-GB" smtClean="0"/>
              <a:t>05/09/2022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320996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ECEA2-A03E-4BD3-94BC-5A9B31D6328F}" type="datetimeFigureOut">
              <a:rPr lang="en-GB" smtClean="0"/>
              <a:t>05/09/2022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69522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6ECEA2-A03E-4BD3-94BC-5A9B31D6328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245601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6ECEA2-A03E-4BD3-94BC-5A9B31D6328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3B2216-8E40-4C31-B5D6-5873299F6B50}" type="slidenum">
              <a:rPr lang="en-GB" smtClean="0"/>
              <a:t>‹#›</a:t>
            </a:fld>
            <a:endParaRPr lang="en-GB"/>
          </a:p>
        </p:txBody>
      </p:sp>
    </p:spTree>
    <p:extLst>
      <p:ext uri="{BB962C8B-B14F-4D97-AF65-F5344CB8AC3E}">
        <p14:creationId xmlns:p14="http://schemas.microsoft.com/office/powerpoint/2010/main" val="2838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6ECEA2-A03E-4BD3-94BC-5A9B31D6328F}" type="datetimeFigureOut">
              <a:rPr lang="en-GB" smtClean="0"/>
              <a:t>05/09/2022</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3B2216-8E40-4C31-B5D6-5873299F6B50}" type="slidenum">
              <a:rPr lang="en-GB" smtClean="0"/>
              <a:t>‹#›</a:t>
            </a:fld>
            <a:endParaRPr lang="en-GB"/>
          </a:p>
        </p:txBody>
      </p:sp>
    </p:spTree>
    <p:extLst>
      <p:ext uri="{BB962C8B-B14F-4D97-AF65-F5344CB8AC3E}">
        <p14:creationId xmlns:p14="http://schemas.microsoft.com/office/powerpoint/2010/main" val="2516268437"/>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4FF9-68D7-7755-84B4-D919A4DC56C7}"/>
              </a:ext>
            </a:extLst>
          </p:cNvPr>
          <p:cNvSpPr>
            <a:spLocks noGrp="1"/>
          </p:cNvSpPr>
          <p:nvPr>
            <p:ph type="ctrTitle"/>
          </p:nvPr>
        </p:nvSpPr>
        <p:spPr>
          <a:xfrm>
            <a:off x="3114392" y="1023042"/>
            <a:ext cx="9605727" cy="4562946"/>
          </a:xfrm>
          <a:effectLst>
            <a:glow rad="228600">
              <a:schemeClr val="accent2">
                <a:satMod val="175000"/>
                <a:alpha val="40000"/>
              </a:schemeClr>
            </a:glow>
            <a:innerShdw blurRad="63500" dist="50800">
              <a:prstClr val="black">
                <a:alpha val="50000"/>
              </a:prstClr>
            </a:innerShdw>
          </a:effectLst>
        </p:spPr>
        <p:txBody>
          <a:bodyPr>
            <a:normAutofit fontScale="90000"/>
          </a:bodyPr>
          <a:lstStyle/>
          <a:p>
            <a:r>
              <a:rPr lang="en-GB" b="0" i="0" dirty="0">
                <a:effectLst/>
                <a:latin typeface="Google Sans"/>
              </a:rPr>
              <a:t>Design Patterns:</a:t>
            </a:r>
            <a:br>
              <a:rPr lang="en-GB" b="0" i="0" dirty="0">
                <a:solidFill>
                  <a:srgbClr val="202124"/>
                </a:solidFill>
                <a:effectLst/>
                <a:latin typeface="Google Sans"/>
              </a:rPr>
            </a:br>
            <a:br>
              <a:rPr lang="en-GB" b="0" i="0" dirty="0">
                <a:solidFill>
                  <a:srgbClr val="202124"/>
                </a:solidFill>
                <a:effectLst/>
                <a:latin typeface="Google Sans"/>
              </a:rPr>
            </a:br>
            <a:r>
              <a:rPr lang="en-GB" sz="4000" b="0" i="0" dirty="0">
                <a:effectLst/>
                <a:latin typeface="Arial Rounded MT Bold" panose="020F0704030504030204" pitchFamily="34" charset="0"/>
              </a:rPr>
              <a:t>-&gt; </a:t>
            </a:r>
            <a:r>
              <a:rPr lang="en-GB" sz="4000" b="0" i="0" dirty="0">
                <a:solidFill>
                  <a:srgbClr val="C00000"/>
                </a:solidFill>
                <a:effectLst/>
                <a:latin typeface="Arial Rounded MT Bold" panose="020F0704030504030204" pitchFamily="34" charset="0"/>
                <a:cs typeface="Arial" panose="020B0604020202020204" pitchFamily="34" charset="0"/>
              </a:rPr>
              <a:t>Singleton</a:t>
            </a:r>
            <a:r>
              <a:rPr lang="en-GB" sz="4000" b="0" i="0" dirty="0">
                <a:solidFill>
                  <a:srgbClr val="C00000"/>
                </a:solidFill>
                <a:effectLst/>
                <a:latin typeface="Arial Rounded MT Bold" panose="020F0704030504030204" pitchFamily="34" charset="0"/>
              </a:rPr>
              <a:t> Pattern</a:t>
            </a:r>
            <a:br>
              <a:rPr lang="en-GB" sz="4000" b="0" i="0" dirty="0">
                <a:solidFill>
                  <a:srgbClr val="202124"/>
                </a:solidFill>
                <a:effectLst/>
                <a:latin typeface="Arial Rounded MT Bold" panose="020F0704030504030204" pitchFamily="34" charset="0"/>
              </a:rPr>
            </a:br>
            <a:r>
              <a:rPr lang="en-GB" sz="4000" b="0" i="0" dirty="0">
                <a:effectLst/>
                <a:latin typeface="Arial Rounded MT Bold" panose="020F0704030504030204" pitchFamily="34" charset="0"/>
              </a:rPr>
              <a:t>-&gt;</a:t>
            </a:r>
            <a:r>
              <a:rPr lang="en-GB" sz="4000" b="0" i="0" dirty="0">
                <a:solidFill>
                  <a:srgbClr val="202124"/>
                </a:solidFill>
                <a:effectLst/>
                <a:latin typeface="Arial Rounded MT Bold" panose="020F0704030504030204" pitchFamily="34" charset="0"/>
              </a:rPr>
              <a:t> </a:t>
            </a:r>
            <a:r>
              <a:rPr lang="en-GB" sz="4000" b="0" i="0" dirty="0">
                <a:solidFill>
                  <a:srgbClr val="FFFF00"/>
                </a:solidFill>
                <a:effectLst/>
                <a:latin typeface="Arial Rounded MT Bold" panose="020F0704030504030204" pitchFamily="34" charset="0"/>
              </a:rPr>
              <a:t>Strategy Pattern</a:t>
            </a:r>
            <a:br>
              <a:rPr lang="en-GB" sz="4000" b="0" i="0" dirty="0">
                <a:solidFill>
                  <a:srgbClr val="202124"/>
                </a:solidFill>
                <a:effectLst/>
                <a:latin typeface="Arial Rounded MT Bold" panose="020F0704030504030204" pitchFamily="34" charset="0"/>
              </a:rPr>
            </a:br>
            <a:r>
              <a:rPr lang="en-GB" sz="4000" b="0" i="0" dirty="0">
                <a:effectLst/>
                <a:latin typeface="Arial Rounded MT Bold" panose="020F0704030504030204" pitchFamily="34" charset="0"/>
              </a:rPr>
              <a:t>-&gt;</a:t>
            </a:r>
            <a:r>
              <a:rPr lang="en-GB" sz="4000" b="0" i="0" dirty="0">
                <a:solidFill>
                  <a:srgbClr val="202124"/>
                </a:solidFill>
                <a:effectLst/>
                <a:latin typeface="Arial Rounded MT Bold" panose="020F0704030504030204" pitchFamily="34" charset="0"/>
              </a:rPr>
              <a:t> </a:t>
            </a:r>
            <a:r>
              <a:rPr lang="en-GB" sz="4000" b="0" i="0" dirty="0">
                <a:solidFill>
                  <a:schemeClr val="accent4"/>
                </a:solidFill>
                <a:effectLst/>
                <a:latin typeface="Arial Rounded MT Bold" panose="020F0704030504030204" pitchFamily="34" charset="0"/>
              </a:rPr>
              <a:t>Builder Pattern</a:t>
            </a:r>
            <a:br>
              <a:rPr lang="en-GB" sz="4000" b="0" i="0" dirty="0">
                <a:solidFill>
                  <a:srgbClr val="202124"/>
                </a:solidFill>
                <a:effectLst/>
                <a:latin typeface="Arial Rounded MT Bold" panose="020F0704030504030204" pitchFamily="34" charset="0"/>
              </a:rPr>
            </a:br>
            <a:br>
              <a:rPr lang="en-GB" b="0" i="0" dirty="0">
                <a:solidFill>
                  <a:srgbClr val="202124"/>
                </a:solidFill>
                <a:effectLst/>
                <a:latin typeface="arial" panose="020B0604020202020204" pitchFamily="34" charset="0"/>
              </a:rPr>
            </a:br>
            <a:br>
              <a:rPr lang="en-GB" b="0" i="0" dirty="0">
                <a:solidFill>
                  <a:srgbClr val="202124"/>
                </a:solidFill>
                <a:effectLst/>
                <a:latin typeface="arial" panose="020B0604020202020204" pitchFamily="34" charset="0"/>
              </a:rPr>
            </a:br>
            <a:r>
              <a:rPr lang="en-GB" sz="3200" b="0" i="0" dirty="0">
                <a:effectLst/>
                <a:latin typeface="Times New Roman" panose="02020603050405020304" pitchFamily="18" charset="0"/>
                <a:cs typeface="Times New Roman" panose="02020603050405020304" pitchFamily="18" charset="0"/>
              </a:rPr>
              <a:t>Mila Orujaliyev</a:t>
            </a:r>
            <a:endParaRPr lang="en-GB" dirty="0"/>
          </a:p>
        </p:txBody>
      </p:sp>
    </p:spTree>
    <p:extLst>
      <p:ext uri="{BB962C8B-B14F-4D97-AF65-F5344CB8AC3E}">
        <p14:creationId xmlns:p14="http://schemas.microsoft.com/office/powerpoint/2010/main" val="3798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CEE1-1277-8256-2CA2-A2892A8FA3C9}"/>
              </a:ext>
            </a:extLst>
          </p:cNvPr>
          <p:cNvSpPr>
            <a:spLocks noGrp="1"/>
          </p:cNvSpPr>
          <p:nvPr>
            <p:ph type="title"/>
          </p:nvPr>
        </p:nvSpPr>
        <p:spPr>
          <a:xfrm>
            <a:off x="1068984" y="207103"/>
            <a:ext cx="9905998" cy="1478570"/>
          </a:xfrm>
        </p:spPr>
        <p:txBody>
          <a:bodyPr/>
          <a:lstStyle/>
          <a:p>
            <a:r>
              <a:rPr lang="en-GB" dirty="0">
                <a:solidFill>
                  <a:srgbClr val="FFFF00"/>
                </a:solidFill>
              </a:rPr>
              <a:t>How to use?</a:t>
            </a:r>
          </a:p>
        </p:txBody>
      </p:sp>
      <p:sp>
        <p:nvSpPr>
          <p:cNvPr id="3" name="Content Placeholder 2">
            <a:extLst>
              <a:ext uri="{FF2B5EF4-FFF2-40B4-BE49-F238E27FC236}">
                <a16:creationId xmlns:a16="http://schemas.microsoft.com/office/drawing/2014/main" id="{2DEFBAE0-ABAA-7039-EC12-48E1276DBF3B}"/>
              </a:ext>
            </a:extLst>
          </p:cNvPr>
          <p:cNvSpPr>
            <a:spLocks noGrp="1"/>
          </p:cNvSpPr>
          <p:nvPr>
            <p:ph idx="1"/>
          </p:nvPr>
        </p:nvSpPr>
        <p:spPr>
          <a:xfrm>
            <a:off x="996556" y="1346856"/>
            <a:ext cx="9905999" cy="5126372"/>
          </a:xfrm>
        </p:spPr>
        <p:txBody>
          <a:bodyPr>
            <a:normAutofit/>
          </a:bodyPr>
          <a:lstStyle/>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First, an algorithm(Strategy ) interface is created. </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Then Concrete algorithm classes are created to implement the created interface. </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Context class is created. This class contains a method for setting algorithms of the algorithm interface type. With this method, the Context class holds the algorithm object. </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Finally, a Client class is created. This class produces objects from the Context class and algorithm classes, allowing operations to be performed.</a:t>
            </a:r>
          </a:p>
          <a:p>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What are the Benefits?</a:t>
            </a:r>
            <a:endParaRPr lang="en-GB"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runtime, we can choose any algorithms defined for a particular operation.</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5787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F0D1-A24D-C1CE-A5C3-8A98E60138E3}"/>
              </a:ext>
            </a:extLst>
          </p:cNvPr>
          <p:cNvSpPr>
            <a:spLocks noGrp="1"/>
          </p:cNvSpPr>
          <p:nvPr>
            <p:ph type="title"/>
          </p:nvPr>
        </p:nvSpPr>
        <p:spPr>
          <a:xfrm>
            <a:off x="1143001" y="50330"/>
            <a:ext cx="10496738" cy="1011106"/>
          </a:xfrm>
        </p:spPr>
        <p:txBody>
          <a:bodyPr/>
          <a:lstStyle/>
          <a:p>
            <a:r>
              <a:rPr lang="en-GB" dirty="0">
                <a:solidFill>
                  <a:srgbClr val="FFFF00"/>
                </a:solidFill>
              </a:rPr>
              <a:t>Sample Application</a:t>
            </a:r>
          </a:p>
        </p:txBody>
      </p:sp>
      <p:sp>
        <p:nvSpPr>
          <p:cNvPr id="3" name="Content Placeholder 2">
            <a:extLst>
              <a:ext uri="{FF2B5EF4-FFF2-40B4-BE49-F238E27FC236}">
                <a16:creationId xmlns:a16="http://schemas.microsoft.com/office/drawing/2014/main" id="{057586AC-3FF9-889B-E344-1E682D0E29FC}"/>
              </a:ext>
            </a:extLst>
          </p:cNvPr>
          <p:cNvSpPr>
            <a:spLocks noGrp="1"/>
          </p:cNvSpPr>
          <p:nvPr>
            <p:ph idx="1"/>
          </p:nvPr>
        </p:nvSpPr>
        <p:spPr>
          <a:xfrm>
            <a:off x="847254" y="1061436"/>
            <a:ext cx="4132152" cy="3603278"/>
          </a:xfrm>
        </p:spPr>
        <p:txBody>
          <a:bodyPr>
            <a:normAutofit/>
          </a:bodyPr>
          <a:lstStyle/>
          <a:p>
            <a:pPr marL="0" indent="0">
              <a:lnSpc>
                <a:spcPct val="107000"/>
              </a:lnSpc>
              <a:spcAft>
                <a:spcPts val="800"/>
              </a:spcAft>
              <a:buNone/>
            </a:pPr>
            <a:r>
              <a:rPr lang="en-US"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Scenario:</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Let's make an application that helps us to communicate. Let there be two different types of communication in it;</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SMS</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E-Mail</a:t>
            </a:r>
          </a:p>
          <a:p>
            <a:pPr marL="342900" lvl="0" indent="-342900">
              <a:lnSpc>
                <a:spcPct val="107000"/>
              </a:lnSpc>
              <a:spcAft>
                <a:spcPts val="800"/>
              </a:spcAft>
              <a:buFont typeface="Symbol" panose="05050102010706020507" pitchFamily="18" charset="2"/>
              <a:buChar char=""/>
            </a:pP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Resim 1">
            <a:extLst>
              <a:ext uri="{FF2B5EF4-FFF2-40B4-BE49-F238E27FC236}">
                <a16:creationId xmlns:a16="http://schemas.microsoft.com/office/drawing/2014/main" id="{87A30CE1-DCA3-5704-AD93-6E52A05B65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9797" y="946087"/>
            <a:ext cx="6183517" cy="4965825"/>
          </a:xfrm>
          <a:prstGeom prst="rect">
            <a:avLst/>
          </a:prstGeom>
          <a:noFill/>
          <a:ln>
            <a:noFill/>
          </a:ln>
        </p:spPr>
      </p:pic>
      <p:sp>
        <p:nvSpPr>
          <p:cNvPr id="5" name="TextBox 4">
            <a:extLst>
              <a:ext uri="{FF2B5EF4-FFF2-40B4-BE49-F238E27FC236}">
                <a16:creationId xmlns:a16="http://schemas.microsoft.com/office/drawing/2014/main" id="{C12EA92E-FD87-CC3A-04F4-E8253207ED76}"/>
              </a:ext>
            </a:extLst>
          </p:cNvPr>
          <p:cNvSpPr txBox="1"/>
          <p:nvPr/>
        </p:nvSpPr>
        <p:spPr>
          <a:xfrm>
            <a:off x="6096000" y="6156356"/>
            <a:ext cx="4041617" cy="375552"/>
          </a:xfrm>
          <a:prstGeom prst="rect">
            <a:avLst/>
          </a:prstGeom>
          <a:noFill/>
        </p:spPr>
        <p:txBody>
          <a:bodyPr wrap="square" rtlCol="0">
            <a:spAutoFit/>
          </a:bodyPr>
          <a:lstStyle/>
          <a:p>
            <a:pPr>
              <a:lnSpc>
                <a:spcPct val="107000"/>
              </a:lnSpc>
              <a:spcAft>
                <a:spcPts val="800"/>
              </a:spcAft>
              <a:buFont typeface="Wingdings" panose="05000000000000000000" pitchFamily="2" charset="2"/>
              <a:buChar char="ü"/>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UML Diagram of the  App</a:t>
            </a:r>
            <a:endParaRPr lang="en-GB"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peech Bubble: Oval 5">
            <a:extLst>
              <a:ext uri="{FF2B5EF4-FFF2-40B4-BE49-F238E27FC236}">
                <a16:creationId xmlns:a16="http://schemas.microsoft.com/office/drawing/2014/main" id="{0255A396-34B9-13FA-2609-6BE7DEA57BBC}"/>
              </a:ext>
            </a:extLst>
          </p:cNvPr>
          <p:cNvSpPr/>
          <p:nvPr/>
        </p:nvSpPr>
        <p:spPr>
          <a:xfrm>
            <a:off x="266863" y="3322622"/>
            <a:ext cx="4553892" cy="2906162"/>
          </a:xfrm>
          <a:prstGeom prst="wedgeEllipseCallout">
            <a:avLst>
              <a:gd name="adj1" fmla="val 61563"/>
              <a:gd name="adj2" fmla="val -43714"/>
            </a:avLst>
          </a:prstGeom>
          <a:solidFill>
            <a:schemeClr val="dk1">
              <a:alpha val="50000"/>
            </a:schemeClr>
          </a:solidFill>
          <a:ln w="28575">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26D07EF4-DC43-D8E3-FADC-A6EDC97E5C7D}"/>
              </a:ext>
            </a:extLst>
          </p:cNvPr>
          <p:cNvPicPr>
            <a:picLocks noChangeAspect="1"/>
          </p:cNvPicPr>
          <p:nvPr/>
        </p:nvPicPr>
        <p:blipFill>
          <a:blip r:embed="rId3"/>
          <a:stretch>
            <a:fillRect/>
          </a:stretch>
        </p:blipFill>
        <p:spPr>
          <a:xfrm>
            <a:off x="487055" y="3731945"/>
            <a:ext cx="3993226" cy="1865538"/>
          </a:xfrm>
          <a:prstGeom prst="rect">
            <a:avLst/>
          </a:prstGeom>
        </p:spPr>
      </p:pic>
    </p:spTree>
    <p:extLst>
      <p:ext uri="{BB962C8B-B14F-4D97-AF65-F5344CB8AC3E}">
        <p14:creationId xmlns:p14="http://schemas.microsoft.com/office/powerpoint/2010/main" val="204575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47C6-CF7A-E3FB-B815-A4640F56F8B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DA544F7B-0E22-D053-B41E-57E6D92CF85E}"/>
              </a:ext>
            </a:extLst>
          </p:cNvPr>
          <p:cNvSpPr>
            <a:spLocks noGrp="1"/>
          </p:cNvSpPr>
          <p:nvPr>
            <p:ph idx="1"/>
          </p:nvPr>
        </p:nvSpPr>
        <p:spPr>
          <a:xfrm>
            <a:off x="1141412" y="167190"/>
            <a:ext cx="11116979" cy="6568588"/>
          </a:xfrm>
        </p:spPr>
        <p:txBody>
          <a:bodyPr/>
          <a:lstStyle/>
          <a:p>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First, an algorithm(Strategy ) interface is created. </a:t>
            </a:r>
          </a:p>
          <a:p>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Then Concrete algorithm classes are created to implement the created interface. </a:t>
            </a:r>
          </a:p>
          <a:p>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28C3FA53-E791-6184-7204-4F3E6672B243}"/>
              </a:ext>
            </a:extLst>
          </p:cNvPr>
          <p:cNvPicPr>
            <a:picLocks noChangeAspect="1"/>
          </p:cNvPicPr>
          <p:nvPr/>
        </p:nvPicPr>
        <p:blipFill>
          <a:blip r:embed="rId2"/>
          <a:stretch>
            <a:fillRect/>
          </a:stretch>
        </p:blipFill>
        <p:spPr>
          <a:xfrm>
            <a:off x="1285592" y="690946"/>
            <a:ext cx="4590107" cy="2435381"/>
          </a:xfrm>
          <a:prstGeom prst="rect">
            <a:avLst/>
          </a:prstGeom>
        </p:spPr>
      </p:pic>
      <p:pic>
        <p:nvPicPr>
          <p:cNvPr id="6" name="Picture 5">
            <a:extLst>
              <a:ext uri="{FF2B5EF4-FFF2-40B4-BE49-F238E27FC236}">
                <a16:creationId xmlns:a16="http://schemas.microsoft.com/office/drawing/2014/main" id="{6DD11CD6-3903-8977-7B90-6818FED91854}"/>
              </a:ext>
            </a:extLst>
          </p:cNvPr>
          <p:cNvPicPr>
            <a:picLocks noChangeAspect="1"/>
          </p:cNvPicPr>
          <p:nvPr/>
        </p:nvPicPr>
        <p:blipFill>
          <a:blip r:embed="rId3"/>
          <a:stretch>
            <a:fillRect/>
          </a:stretch>
        </p:blipFill>
        <p:spPr>
          <a:xfrm>
            <a:off x="742384" y="3840428"/>
            <a:ext cx="10305027" cy="2563139"/>
          </a:xfrm>
          <a:prstGeom prst="rect">
            <a:avLst/>
          </a:prstGeom>
        </p:spPr>
      </p:pic>
    </p:spTree>
    <p:extLst>
      <p:ext uri="{BB962C8B-B14F-4D97-AF65-F5344CB8AC3E}">
        <p14:creationId xmlns:p14="http://schemas.microsoft.com/office/powerpoint/2010/main" val="356085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EBC01-122E-ADA9-39B8-575EB20108B7}"/>
              </a:ext>
            </a:extLst>
          </p:cNvPr>
          <p:cNvSpPr>
            <a:spLocks noGrp="1"/>
          </p:cNvSpPr>
          <p:nvPr>
            <p:ph idx="1"/>
          </p:nvPr>
        </p:nvSpPr>
        <p:spPr>
          <a:xfrm>
            <a:off x="1104428" y="289711"/>
            <a:ext cx="10791825" cy="1180157"/>
          </a:xfrm>
        </p:spPr>
        <p:txBody>
          <a:bodyPr>
            <a:normAutofit fontScale="92500"/>
          </a:bodyPr>
          <a:lstStyle/>
          <a:p>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Context class is created. This class contains a method for setting algorithms of the algorithm interface type. With this method, the Context class holds the algorithm object. </a:t>
            </a:r>
          </a:p>
          <a:p>
            <a:endParaRPr lang="en-GB" dirty="0"/>
          </a:p>
        </p:txBody>
      </p:sp>
      <p:pic>
        <p:nvPicPr>
          <p:cNvPr id="5" name="Picture 4">
            <a:extLst>
              <a:ext uri="{FF2B5EF4-FFF2-40B4-BE49-F238E27FC236}">
                <a16:creationId xmlns:a16="http://schemas.microsoft.com/office/drawing/2014/main" id="{EDAB6C0A-1CBD-B29A-6261-3CA1AC45320A}"/>
              </a:ext>
            </a:extLst>
          </p:cNvPr>
          <p:cNvPicPr>
            <a:picLocks noChangeAspect="1"/>
          </p:cNvPicPr>
          <p:nvPr/>
        </p:nvPicPr>
        <p:blipFill>
          <a:blip r:embed="rId2"/>
          <a:stretch>
            <a:fillRect/>
          </a:stretch>
        </p:blipFill>
        <p:spPr>
          <a:xfrm>
            <a:off x="1213164" y="1469868"/>
            <a:ext cx="10139882" cy="4840398"/>
          </a:xfrm>
          <a:prstGeom prst="rect">
            <a:avLst/>
          </a:prstGeom>
        </p:spPr>
      </p:pic>
    </p:spTree>
    <p:extLst>
      <p:ext uri="{BB962C8B-B14F-4D97-AF65-F5344CB8AC3E}">
        <p14:creationId xmlns:p14="http://schemas.microsoft.com/office/powerpoint/2010/main" val="121751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60B75-712A-34CF-0E7E-A4D4B5AE9364}"/>
              </a:ext>
            </a:extLst>
          </p:cNvPr>
          <p:cNvSpPr>
            <a:spLocks noGrp="1"/>
          </p:cNvSpPr>
          <p:nvPr>
            <p:ph idx="1"/>
          </p:nvPr>
        </p:nvSpPr>
        <p:spPr>
          <a:xfrm>
            <a:off x="1231270" y="217283"/>
            <a:ext cx="10583501" cy="5537704"/>
          </a:xfrm>
        </p:spPr>
        <p:txBody>
          <a:bodyPr/>
          <a:lstStyle/>
          <a:p>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Finally, a Client class is created. This class produces objects from the Context class and algorithm classes, allowing operations to be performed.</a:t>
            </a:r>
          </a:p>
          <a:p>
            <a:endParaRPr lang="en-GB" dirty="0"/>
          </a:p>
        </p:txBody>
      </p:sp>
      <p:pic>
        <p:nvPicPr>
          <p:cNvPr id="5" name="Picture 4">
            <a:extLst>
              <a:ext uri="{FF2B5EF4-FFF2-40B4-BE49-F238E27FC236}">
                <a16:creationId xmlns:a16="http://schemas.microsoft.com/office/drawing/2014/main" id="{F73B55B9-98EA-1FE5-47F7-0AEDADBADD6A}"/>
              </a:ext>
            </a:extLst>
          </p:cNvPr>
          <p:cNvPicPr>
            <a:picLocks noChangeAspect="1"/>
          </p:cNvPicPr>
          <p:nvPr/>
        </p:nvPicPr>
        <p:blipFill>
          <a:blip r:embed="rId2"/>
          <a:stretch>
            <a:fillRect/>
          </a:stretch>
        </p:blipFill>
        <p:spPr>
          <a:xfrm>
            <a:off x="1738265" y="1497312"/>
            <a:ext cx="8311082" cy="4704312"/>
          </a:xfrm>
          <a:prstGeom prst="rect">
            <a:avLst/>
          </a:prstGeom>
        </p:spPr>
      </p:pic>
    </p:spTree>
    <p:extLst>
      <p:ext uri="{BB962C8B-B14F-4D97-AF65-F5344CB8AC3E}">
        <p14:creationId xmlns:p14="http://schemas.microsoft.com/office/powerpoint/2010/main" val="367844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7432-2674-F1D4-1E86-0495042A988A}"/>
              </a:ext>
            </a:extLst>
          </p:cNvPr>
          <p:cNvSpPr>
            <a:spLocks noGrp="1"/>
          </p:cNvSpPr>
          <p:nvPr>
            <p:ph type="title"/>
          </p:nvPr>
        </p:nvSpPr>
        <p:spPr>
          <a:xfrm>
            <a:off x="1143001" y="0"/>
            <a:ext cx="9905998" cy="1478570"/>
          </a:xfrm>
        </p:spPr>
        <p:txBody>
          <a:bodyPr/>
          <a:lstStyle/>
          <a:p>
            <a:r>
              <a:rPr lang="en-GB" b="1" dirty="0">
                <a:solidFill>
                  <a:schemeClr val="accent4"/>
                </a:solidFill>
              </a:rPr>
              <a:t>What is BUILDER design Pattern?</a:t>
            </a:r>
          </a:p>
        </p:txBody>
      </p:sp>
      <p:sp>
        <p:nvSpPr>
          <p:cNvPr id="3" name="Content Placeholder 2">
            <a:extLst>
              <a:ext uri="{FF2B5EF4-FFF2-40B4-BE49-F238E27FC236}">
                <a16:creationId xmlns:a16="http://schemas.microsoft.com/office/drawing/2014/main" id="{4EDEBF02-6F1D-8EFC-95FA-E8FA85BE09E7}"/>
              </a:ext>
            </a:extLst>
          </p:cNvPr>
          <p:cNvSpPr>
            <a:spLocks noGrp="1"/>
          </p:cNvSpPr>
          <p:nvPr>
            <p:ph idx="1"/>
          </p:nvPr>
        </p:nvSpPr>
        <p:spPr>
          <a:xfrm>
            <a:off x="914400" y="1806083"/>
            <a:ext cx="6726725" cy="4205417"/>
          </a:xfrm>
        </p:spPr>
        <p:txBody>
          <a:bodyPr/>
          <a:lstStyle/>
          <a:p>
            <a:r>
              <a:rPr lang="en-GB"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Builder is a </a:t>
            </a:r>
            <a:r>
              <a:rPr lang="en-GB" sz="18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creational</a:t>
            </a:r>
            <a:r>
              <a:rPr lang="en-GB" sz="18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design pattern that lets you construct complex objects step by step. The pattern allows you to produce different types and representations of an object using the same construction code.</a:t>
            </a:r>
          </a:p>
          <a:p>
            <a:r>
              <a:rPr lang="tr-TR"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builder pattern is </a:t>
            </a:r>
            <a:r>
              <a:rPr lang="tr-TR" sz="18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 design pattern designed to provide a flexible solution to various object creation problems in object-oriented programming</a:t>
            </a:r>
            <a:r>
              <a:rPr lang="tr-TR"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intent of the Builder design pattern is to separate the construction of a complex object from its representation.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BE55F475-BD2F-27A1-E32E-656D19180710}"/>
              </a:ext>
            </a:extLst>
          </p:cNvPr>
          <p:cNvPicPr>
            <a:picLocks noChangeAspect="1"/>
          </p:cNvPicPr>
          <p:nvPr/>
        </p:nvPicPr>
        <p:blipFill>
          <a:blip r:embed="rId2"/>
          <a:stretch>
            <a:fillRect/>
          </a:stretch>
        </p:blipFill>
        <p:spPr>
          <a:xfrm>
            <a:off x="7641125" y="1633703"/>
            <a:ext cx="3738405" cy="3590594"/>
          </a:xfrm>
          <a:prstGeom prst="rect">
            <a:avLst/>
          </a:prstGeom>
        </p:spPr>
      </p:pic>
    </p:spTree>
    <p:extLst>
      <p:ext uri="{BB962C8B-B14F-4D97-AF65-F5344CB8AC3E}">
        <p14:creationId xmlns:p14="http://schemas.microsoft.com/office/powerpoint/2010/main" val="281855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4FD5-E3D4-00DF-03A9-01CDF072D090}"/>
              </a:ext>
            </a:extLst>
          </p:cNvPr>
          <p:cNvSpPr>
            <a:spLocks noGrp="1"/>
          </p:cNvSpPr>
          <p:nvPr>
            <p:ph type="title"/>
          </p:nvPr>
        </p:nvSpPr>
        <p:spPr>
          <a:xfrm>
            <a:off x="1294646" y="0"/>
            <a:ext cx="9752765" cy="1068309"/>
          </a:xfrm>
        </p:spPr>
        <p:txBody>
          <a:bodyPr>
            <a:normAutofit fontScale="90000"/>
          </a:bodyPr>
          <a:lstStyle/>
          <a:p>
            <a:r>
              <a:rPr lang="en-GB" b="1" dirty="0">
                <a:solidFill>
                  <a:schemeClr val="accent4"/>
                </a:solidFill>
              </a:rPr>
              <a:t>When should we use the Builder Design Pattern?</a:t>
            </a:r>
          </a:p>
        </p:txBody>
      </p:sp>
      <p:sp>
        <p:nvSpPr>
          <p:cNvPr id="3" name="Content Placeholder 2">
            <a:extLst>
              <a:ext uri="{FF2B5EF4-FFF2-40B4-BE49-F238E27FC236}">
                <a16:creationId xmlns:a16="http://schemas.microsoft.com/office/drawing/2014/main" id="{BC765AD8-4E77-AB76-FB95-A51EEB74DBEF}"/>
              </a:ext>
            </a:extLst>
          </p:cNvPr>
          <p:cNvSpPr>
            <a:spLocks noGrp="1"/>
          </p:cNvSpPr>
          <p:nvPr>
            <p:ph idx="1"/>
          </p:nvPr>
        </p:nvSpPr>
        <p:spPr>
          <a:xfrm>
            <a:off x="1122630" y="1303699"/>
            <a:ext cx="10306952" cy="4730735"/>
          </a:xfrm>
        </p:spPr>
        <p:txBody>
          <a:bodyPr>
            <a:normAutofit fontScale="92500" lnSpcReduction="10000"/>
          </a:bodyPr>
          <a:lstStyle/>
          <a:p>
            <a:pPr marL="0" indent="0">
              <a:buNone/>
            </a:pPr>
            <a:r>
              <a:rPr lang="en-GB" b="1" dirty="0">
                <a:solidFill>
                  <a:schemeClr val="accent3">
                    <a:lumMod val="75000"/>
                  </a:schemeClr>
                </a:solidFill>
              </a:rPr>
              <a:t>Problem 1: If you have an object that takes too many parameters</a:t>
            </a:r>
          </a:p>
          <a:p>
            <a:pPr marL="0" indent="0">
              <a:buNone/>
            </a:pPr>
            <a:r>
              <a:rPr lang="en-GB" dirty="0">
                <a:solidFill>
                  <a:schemeClr val="bg1"/>
                </a:solidFill>
              </a:rPr>
              <a:t>If you have an object that takes too many parameters, you started passing many "null" parameters in its constructor while creating this object.</a:t>
            </a:r>
          </a:p>
          <a:p>
            <a:pPr marL="0" indent="0">
              <a:buNone/>
            </a:pPr>
            <a:endParaRPr lang="en-GB" dirty="0">
              <a:solidFill>
                <a:schemeClr val="bg1"/>
              </a:solidFill>
            </a:endParaRPr>
          </a:p>
          <a:p>
            <a:pPr marL="0" indent="0">
              <a:buNone/>
            </a:pPr>
            <a:r>
              <a:rPr lang="en-GB" sz="2200" i="1" dirty="0"/>
              <a:t>// constructor like that</a:t>
            </a:r>
          </a:p>
          <a:p>
            <a:pPr marL="0" indent="0">
              <a:buNone/>
            </a:pPr>
            <a:r>
              <a:rPr lang="en-GB" sz="2200" i="1" dirty="0"/>
              <a:t>public Pizza(int size, </a:t>
            </a:r>
            <a:r>
              <a:rPr lang="en-GB" sz="2200" i="1" dirty="0" err="1"/>
              <a:t>boolean</a:t>
            </a:r>
            <a:r>
              <a:rPr lang="en-GB" sz="2200" i="1" dirty="0"/>
              <a:t> cheese, </a:t>
            </a:r>
            <a:r>
              <a:rPr lang="en-GB" sz="2200" i="1" dirty="0" err="1"/>
              <a:t>boolean</a:t>
            </a:r>
            <a:r>
              <a:rPr lang="en-GB" sz="2200" i="1" dirty="0"/>
              <a:t> olive, </a:t>
            </a:r>
            <a:r>
              <a:rPr lang="en-GB" sz="2200" i="1" dirty="0" err="1"/>
              <a:t>boolean</a:t>
            </a:r>
            <a:r>
              <a:rPr lang="en-GB" sz="2200" i="1" dirty="0"/>
              <a:t> pepperoni, </a:t>
            </a:r>
            <a:r>
              <a:rPr lang="en-GB" sz="2200" i="1" dirty="0" err="1"/>
              <a:t>boolean</a:t>
            </a:r>
            <a:r>
              <a:rPr lang="en-GB" sz="2200" i="1" dirty="0"/>
              <a:t> bacon, </a:t>
            </a:r>
            <a:r>
              <a:rPr lang="en-GB" sz="2200" i="1" dirty="0" err="1"/>
              <a:t>boolean</a:t>
            </a:r>
            <a:r>
              <a:rPr lang="en-GB" sz="2200" i="1" dirty="0"/>
              <a:t> mushroom, </a:t>
            </a:r>
            <a:r>
              <a:rPr lang="en-GB" sz="2200" i="1" dirty="0" err="1"/>
              <a:t>boolean</a:t>
            </a:r>
            <a:r>
              <a:rPr lang="en-GB" sz="2200" i="1" dirty="0"/>
              <a:t> </a:t>
            </a:r>
            <a:r>
              <a:rPr lang="en-GB" sz="2200" i="1" dirty="0" err="1"/>
              <a:t>mozarella</a:t>
            </a:r>
            <a:r>
              <a:rPr lang="en-GB" sz="2200" i="1" dirty="0"/>
              <a:t>) {...}</a:t>
            </a:r>
          </a:p>
          <a:p>
            <a:pPr marL="0" indent="0">
              <a:buNone/>
            </a:pPr>
            <a:endParaRPr lang="en-GB" sz="2200" i="1" dirty="0"/>
          </a:p>
          <a:p>
            <a:pPr marL="0" indent="0">
              <a:buNone/>
            </a:pPr>
            <a:r>
              <a:rPr lang="en-GB" sz="2200" i="1" dirty="0"/>
              <a:t>// creating instance</a:t>
            </a:r>
          </a:p>
          <a:p>
            <a:pPr marL="0" indent="0">
              <a:buNone/>
            </a:pPr>
            <a:r>
              <a:rPr lang="en-GB" sz="2200" i="1" dirty="0"/>
              <a:t>Pizza </a:t>
            </a:r>
            <a:r>
              <a:rPr lang="en-GB" sz="2200" i="1" dirty="0" err="1"/>
              <a:t>myFavoritePizza</a:t>
            </a:r>
            <a:r>
              <a:rPr lang="en-GB" sz="2200" i="1" dirty="0"/>
              <a:t> = new Pizza(20, true, true, null, </a:t>
            </a:r>
            <a:r>
              <a:rPr lang="en-GB" sz="2200" i="1" dirty="0" err="1"/>
              <a:t>null,null,null</a:t>
            </a:r>
            <a:r>
              <a:rPr lang="en-GB" sz="2200" i="1" dirty="0"/>
              <a:t>) ;</a:t>
            </a:r>
          </a:p>
          <a:p>
            <a:pPr marL="0" indent="0">
              <a:buNone/>
            </a:pPr>
            <a:endParaRPr lang="en-GB" sz="2200" dirty="0">
              <a:solidFill>
                <a:schemeClr val="bg1"/>
              </a:solidFill>
            </a:endParaRPr>
          </a:p>
          <a:p>
            <a:pPr marL="0" indent="0">
              <a:buNone/>
            </a:pPr>
            <a:endParaRPr lang="en-GB" dirty="0">
              <a:solidFill>
                <a:schemeClr val="bg1"/>
              </a:solidFill>
            </a:endParaRPr>
          </a:p>
        </p:txBody>
      </p:sp>
      <p:sp>
        <p:nvSpPr>
          <p:cNvPr id="4" name="Rectangle 3">
            <a:extLst>
              <a:ext uri="{FF2B5EF4-FFF2-40B4-BE49-F238E27FC236}">
                <a16:creationId xmlns:a16="http://schemas.microsoft.com/office/drawing/2014/main" id="{6CB9D797-2639-71CA-C9D5-24C24A401B0A}"/>
              </a:ext>
            </a:extLst>
          </p:cNvPr>
          <p:cNvSpPr/>
          <p:nvPr/>
        </p:nvSpPr>
        <p:spPr>
          <a:xfrm>
            <a:off x="1004935" y="2888054"/>
            <a:ext cx="10520126" cy="314637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51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1C09-0828-6997-910D-C1F546CE8279}"/>
              </a:ext>
            </a:extLst>
          </p:cNvPr>
          <p:cNvSpPr>
            <a:spLocks noGrp="1"/>
          </p:cNvSpPr>
          <p:nvPr>
            <p:ph type="title"/>
          </p:nvPr>
        </p:nvSpPr>
        <p:spPr>
          <a:xfrm>
            <a:off x="1267485" y="153909"/>
            <a:ext cx="10205776" cy="787652"/>
          </a:xfrm>
        </p:spPr>
        <p:txBody>
          <a:bodyPr>
            <a:normAutofit fontScale="90000"/>
          </a:bodyPr>
          <a:lstStyle/>
          <a:p>
            <a:r>
              <a:rPr lang="en-GB" b="1" dirty="0">
                <a:solidFill>
                  <a:schemeClr val="accent4"/>
                </a:solidFill>
              </a:rPr>
              <a:t>When should we use the Builder Design Pattern?</a:t>
            </a:r>
            <a:endParaRPr lang="en-GB" b="1" dirty="0"/>
          </a:p>
        </p:txBody>
      </p:sp>
      <p:sp>
        <p:nvSpPr>
          <p:cNvPr id="3" name="Content Placeholder 2">
            <a:extLst>
              <a:ext uri="{FF2B5EF4-FFF2-40B4-BE49-F238E27FC236}">
                <a16:creationId xmlns:a16="http://schemas.microsoft.com/office/drawing/2014/main" id="{6EB65463-91B4-6788-5CFA-2DAB7486BE14}"/>
              </a:ext>
            </a:extLst>
          </p:cNvPr>
          <p:cNvSpPr>
            <a:spLocks noGrp="1"/>
          </p:cNvSpPr>
          <p:nvPr>
            <p:ph idx="1"/>
          </p:nvPr>
        </p:nvSpPr>
        <p:spPr>
          <a:xfrm>
            <a:off x="1141412" y="1258432"/>
            <a:ext cx="10383648" cy="4680641"/>
          </a:xfrm>
        </p:spPr>
        <p:txBody>
          <a:bodyPr>
            <a:normAutofit fontScale="70000" lnSpcReduction="20000"/>
          </a:bodyPr>
          <a:lstStyle/>
          <a:p>
            <a:pPr marL="0" indent="0">
              <a:buNone/>
            </a:pPr>
            <a:r>
              <a:rPr lang="en-GB" b="1" dirty="0">
                <a:solidFill>
                  <a:schemeClr val="accent3">
                    <a:lumMod val="75000"/>
                  </a:schemeClr>
                </a:solidFill>
              </a:rPr>
              <a:t>Problem 2: If you have multiple constructors with different parameter combinations.</a:t>
            </a:r>
          </a:p>
          <a:p>
            <a:pPr marL="0" indent="0">
              <a:buNone/>
            </a:pPr>
            <a:r>
              <a:rPr lang="en-GB" dirty="0">
                <a:solidFill>
                  <a:schemeClr val="bg1"/>
                </a:solidFill>
              </a:rPr>
              <a:t>If your object has multiple constructors and it is not clear which one to use, if you are confused about which minimum fields you need to fill in to create this object.</a:t>
            </a:r>
          </a:p>
          <a:p>
            <a:pPr marL="0" indent="0">
              <a:buNone/>
            </a:pPr>
            <a:endParaRPr lang="en-GB" dirty="0"/>
          </a:p>
          <a:p>
            <a:pPr marL="0" indent="0">
              <a:buNone/>
            </a:pPr>
            <a:r>
              <a:rPr lang="en-GB" i="1" dirty="0"/>
              <a:t>public class Pizza {</a:t>
            </a:r>
          </a:p>
          <a:p>
            <a:pPr marL="0" indent="0">
              <a:buNone/>
            </a:pPr>
            <a:r>
              <a:rPr lang="en-GB" i="1" dirty="0"/>
              <a:t>public Pizza(int size) { … }</a:t>
            </a:r>
          </a:p>
          <a:p>
            <a:pPr marL="0" indent="0">
              <a:buNone/>
            </a:pPr>
            <a:r>
              <a:rPr lang="en-GB" i="1" dirty="0"/>
              <a:t>public Pizza(int size, </a:t>
            </a:r>
            <a:r>
              <a:rPr lang="en-GB" i="1" dirty="0" err="1"/>
              <a:t>boolean</a:t>
            </a:r>
            <a:r>
              <a:rPr lang="en-GB" i="1" dirty="0"/>
              <a:t> cheese) { … }</a:t>
            </a:r>
          </a:p>
          <a:p>
            <a:pPr marL="0" indent="0">
              <a:buNone/>
            </a:pPr>
            <a:r>
              <a:rPr lang="en-GB" i="1" dirty="0"/>
              <a:t>public Pizza(int size, </a:t>
            </a:r>
            <a:r>
              <a:rPr lang="en-GB" i="1" dirty="0" err="1"/>
              <a:t>boolean</a:t>
            </a:r>
            <a:r>
              <a:rPr lang="en-GB" i="1" dirty="0"/>
              <a:t> cheese, </a:t>
            </a:r>
            <a:r>
              <a:rPr lang="en-GB" i="1" dirty="0" err="1"/>
              <a:t>boolean</a:t>
            </a:r>
            <a:r>
              <a:rPr lang="en-GB" i="1" dirty="0"/>
              <a:t> pepperoni) { … }</a:t>
            </a:r>
          </a:p>
          <a:p>
            <a:pPr marL="0" indent="0">
              <a:buNone/>
            </a:pPr>
            <a:r>
              <a:rPr lang="en-GB" i="1" dirty="0"/>
              <a:t>public Pizza(int size, </a:t>
            </a:r>
            <a:r>
              <a:rPr lang="en-GB" i="1" dirty="0" err="1"/>
              <a:t>boolean</a:t>
            </a:r>
            <a:r>
              <a:rPr lang="en-GB" i="1" dirty="0"/>
              <a:t> cheese, </a:t>
            </a:r>
            <a:r>
              <a:rPr lang="en-GB" i="1" dirty="0" err="1"/>
              <a:t>boolean</a:t>
            </a:r>
            <a:r>
              <a:rPr lang="en-GB" i="1" dirty="0"/>
              <a:t> pepperoni, </a:t>
            </a:r>
            <a:r>
              <a:rPr lang="en-GB" i="1" dirty="0" err="1"/>
              <a:t>boolean</a:t>
            </a:r>
            <a:r>
              <a:rPr lang="en-GB" i="1" dirty="0"/>
              <a:t> bacon) { … }</a:t>
            </a:r>
          </a:p>
          <a:p>
            <a:pPr marL="0" indent="0">
              <a:buNone/>
            </a:pPr>
            <a:r>
              <a:rPr lang="en-GB" i="1" dirty="0"/>
              <a:t>public Pizza(int size, </a:t>
            </a:r>
            <a:r>
              <a:rPr lang="en-GB" i="1" dirty="0" err="1"/>
              <a:t>boolean</a:t>
            </a:r>
            <a:r>
              <a:rPr lang="en-GB" i="1" dirty="0"/>
              <a:t> cheese, </a:t>
            </a:r>
            <a:r>
              <a:rPr lang="en-GB" i="1" dirty="0" err="1"/>
              <a:t>boolean</a:t>
            </a:r>
            <a:r>
              <a:rPr lang="en-GB" i="1" dirty="0"/>
              <a:t> olive, </a:t>
            </a:r>
            <a:r>
              <a:rPr lang="en-GB" i="1" dirty="0" err="1"/>
              <a:t>boolean</a:t>
            </a:r>
            <a:r>
              <a:rPr lang="en-GB" i="1" dirty="0"/>
              <a:t> pepperoni, </a:t>
            </a:r>
            <a:r>
              <a:rPr lang="en-GB" i="1" dirty="0" err="1"/>
              <a:t>boolean</a:t>
            </a:r>
            <a:r>
              <a:rPr lang="en-GB" i="1" dirty="0"/>
              <a:t> bacon, </a:t>
            </a:r>
            <a:r>
              <a:rPr lang="en-GB" i="1" dirty="0" err="1"/>
              <a:t>boolean</a:t>
            </a:r>
            <a:r>
              <a:rPr lang="en-GB" i="1" dirty="0"/>
              <a:t> mushroom, </a:t>
            </a:r>
            <a:r>
              <a:rPr lang="en-GB" i="1" dirty="0" err="1"/>
              <a:t>boolean</a:t>
            </a:r>
            <a:r>
              <a:rPr lang="en-GB" i="1" dirty="0"/>
              <a:t> </a:t>
            </a:r>
            <a:r>
              <a:rPr lang="en-GB" i="1" dirty="0" err="1"/>
              <a:t>mozarella</a:t>
            </a:r>
            <a:r>
              <a:rPr lang="en-GB" i="1" dirty="0"/>
              <a:t>) { … }</a:t>
            </a:r>
          </a:p>
          <a:p>
            <a:pPr marL="0" indent="0">
              <a:buNone/>
            </a:pPr>
            <a:r>
              <a:rPr lang="en-GB" i="1" dirty="0"/>
              <a:t>}</a:t>
            </a:r>
          </a:p>
          <a:p>
            <a:pPr marL="0" indent="0">
              <a:buNone/>
            </a:pPr>
            <a:endParaRPr lang="en-GB" dirty="0"/>
          </a:p>
        </p:txBody>
      </p:sp>
      <p:sp>
        <p:nvSpPr>
          <p:cNvPr id="5" name="Rectangle 4">
            <a:extLst>
              <a:ext uri="{FF2B5EF4-FFF2-40B4-BE49-F238E27FC236}">
                <a16:creationId xmlns:a16="http://schemas.microsoft.com/office/drawing/2014/main" id="{F1CEAE50-4A15-677E-53E1-4594C2C61056}"/>
              </a:ext>
            </a:extLst>
          </p:cNvPr>
          <p:cNvSpPr/>
          <p:nvPr/>
        </p:nvSpPr>
        <p:spPr>
          <a:xfrm>
            <a:off x="941559" y="2420130"/>
            <a:ext cx="10583501" cy="36143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73602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7B2D-62F4-63BD-82C6-F4B101098750}"/>
              </a:ext>
            </a:extLst>
          </p:cNvPr>
          <p:cNvSpPr>
            <a:spLocks noGrp="1"/>
          </p:cNvSpPr>
          <p:nvPr>
            <p:ph type="title"/>
          </p:nvPr>
        </p:nvSpPr>
        <p:spPr>
          <a:xfrm>
            <a:off x="1158843" y="108642"/>
            <a:ext cx="10628769" cy="814810"/>
          </a:xfrm>
        </p:spPr>
        <p:txBody>
          <a:bodyPr>
            <a:normAutofit fontScale="90000"/>
          </a:bodyPr>
          <a:lstStyle/>
          <a:p>
            <a:r>
              <a:rPr lang="en-GB" b="1" dirty="0">
                <a:solidFill>
                  <a:schemeClr val="accent4"/>
                </a:solidFill>
              </a:rPr>
              <a:t>When should we use the Builder Design Pattern?</a:t>
            </a:r>
            <a:endParaRPr lang="en-GB" b="1" dirty="0"/>
          </a:p>
        </p:txBody>
      </p:sp>
      <p:sp>
        <p:nvSpPr>
          <p:cNvPr id="3" name="Content Placeholder 2">
            <a:extLst>
              <a:ext uri="{FF2B5EF4-FFF2-40B4-BE49-F238E27FC236}">
                <a16:creationId xmlns:a16="http://schemas.microsoft.com/office/drawing/2014/main" id="{2CBCED57-27C1-21C0-B0A4-612E494A0171}"/>
              </a:ext>
            </a:extLst>
          </p:cNvPr>
          <p:cNvSpPr>
            <a:spLocks noGrp="1"/>
          </p:cNvSpPr>
          <p:nvPr>
            <p:ph idx="1"/>
          </p:nvPr>
        </p:nvSpPr>
        <p:spPr>
          <a:xfrm>
            <a:off x="796705" y="1158844"/>
            <a:ext cx="10716283" cy="5115207"/>
          </a:xfrm>
        </p:spPr>
        <p:txBody>
          <a:bodyPr>
            <a:normAutofit fontScale="92500" lnSpcReduction="20000"/>
          </a:bodyPr>
          <a:lstStyle/>
          <a:p>
            <a:pPr marL="0" indent="0">
              <a:buNone/>
            </a:pPr>
            <a:r>
              <a:rPr lang="en-GB" b="1" dirty="0">
                <a:solidFill>
                  <a:srgbClr val="C00000"/>
                </a:solidFill>
              </a:rPr>
              <a:t>Problem 3: If you want the object to be immutable after creation</a:t>
            </a:r>
          </a:p>
          <a:p>
            <a:pPr>
              <a:buFont typeface="Wingdings" panose="05000000000000000000" pitchFamily="2" charset="2"/>
              <a:buChar char="§"/>
            </a:pPr>
            <a:r>
              <a:rPr lang="en-GB" dirty="0">
                <a:solidFill>
                  <a:schemeClr val="bg1"/>
                </a:solidFill>
              </a:rPr>
              <a:t>In the following lines, the pizza object is created and then the properties of the object are changed. If the 2nd and 3rd lines are not written at this stage, a pizza object with no size and content is created, which is actually against the nature of the pizza object we designed.</a:t>
            </a:r>
          </a:p>
          <a:p>
            <a:pPr marL="0" indent="0">
              <a:buNone/>
            </a:pPr>
            <a:endParaRPr lang="en-GB" dirty="0"/>
          </a:p>
          <a:p>
            <a:pPr marL="457200" lvl="1" indent="0">
              <a:buNone/>
            </a:pPr>
            <a:r>
              <a:rPr lang="en-GB" i="1" dirty="0"/>
              <a:t>Pizza </a:t>
            </a:r>
            <a:r>
              <a:rPr lang="en-GB" i="1" dirty="0" err="1"/>
              <a:t>myFavoritePizza</a:t>
            </a:r>
            <a:r>
              <a:rPr lang="en-GB" i="1" dirty="0"/>
              <a:t> = new Pizza();</a:t>
            </a:r>
          </a:p>
          <a:p>
            <a:pPr marL="457200" lvl="1" indent="0">
              <a:buNone/>
            </a:pPr>
            <a:r>
              <a:rPr lang="en-GB" i="1" dirty="0" err="1"/>
              <a:t>myFavoritePizza.setSize</a:t>
            </a:r>
            <a:r>
              <a:rPr lang="en-GB" i="1" dirty="0"/>
              <a:t>(20);</a:t>
            </a:r>
          </a:p>
          <a:p>
            <a:pPr marL="457200" lvl="1" indent="0">
              <a:buNone/>
            </a:pPr>
            <a:r>
              <a:rPr lang="en-GB" i="1" dirty="0" err="1"/>
              <a:t>myFavoritePizza.setCheese</a:t>
            </a:r>
            <a:r>
              <a:rPr lang="en-GB" i="1" dirty="0"/>
              <a:t>(true);</a:t>
            </a:r>
          </a:p>
          <a:p>
            <a:pPr marL="457200" lvl="1" indent="0">
              <a:buNone/>
            </a:pPr>
            <a:r>
              <a:rPr lang="en-GB" i="1" dirty="0"/>
              <a:t>cook();</a:t>
            </a:r>
          </a:p>
          <a:p>
            <a:pPr marL="457200" lvl="1" indent="0">
              <a:buNone/>
            </a:pPr>
            <a:r>
              <a:rPr lang="en-GB" i="1" dirty="0" err="1"/>
              <a:t>myFavoritePizza.setSize</a:t>
            </a:r>
            <a:r>
              <a:rPr lang="en-GB" i="1" dirty="0"/>
              <a:t>(10);</a:t>
            </a:r>
          </a:p>
          <a:p>
            <a:pPr marL="457200" lvl="1" indent="0">
              <a:buNone/>
            </a:pPr>
            <a:endParaRPr lang="en-GB" i="1" dirty="0"/>
          </a:p>
          <a:p>
            <a:pPr>
              <a:buFont typeface="Wingdings" panose="05000000000000000000" pitchFamily="2" charset="2"/>
              <a:buChar char="§"/>
            </a:pPr>
            <a:r>
              <a:rPr lang="en-GB" dirty="0">
                <a:solidFill>
                  <a:schemeClr val="bg1"/>
                </a:solidFill>
              </a:rPr>
              <a:t>Moreover, the size can be changed even after the cook() method in line 4 is running. Worst of all, you do not know that the object has been changed.</a:t>
            </a:r>
          </a:p>
          <a:p>
            <a:pPr marL="0" indent="0">
              <a:buNone/>
            </a:pPr>
            <a:endParaRPr lang="en-GB" dirty="0"/>
          </a:p>
        </p:txBody>
      </p:sp>
      <p:sp>
        <p:nvSpPr>
          <p:cNvPr id="5" name="Rectangle 4">
            <a:extLst>
              <a:ext uri="{FF2B5EF4-FFF2-40B4-BE49-F238E27FC236}">
                <a16:creationId xmlns:a16="http://schemas.microsoft.com/office/drawing/2014/main" id="{A4225AD3-7E77-783C-204F-F1AE04D8EEFE}"/>
              </a:ext>
            </a:extLst>
          </p:cNvPr>
          <p:cNvSpPr/>
          <p:nvPr/>
        </p:nvSpPr>
        <p:spPr>
          <a:xfrm>
            <a:off x="1095469" y="2996697"/>
            <a:ext cx="6500388" cy="219999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2039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BDCAE-61E6-9372-4C45-B92D1101334C}"/>
              </a:ext>
            </a:extLst>
          </p:cNvPr>
          <p:cNvSpPr>
            <a:spLocks noGrp="1"/>
          </p:cNvSpPr>
          <p:nvPr>
            <p:ph idx="1"/>
          </p:nvPr>
        </p:nvSpPr>
        <p:spPr>
          <a:xfrm>
            <a:off x="380246" y="208231"/>
            <a:ext cx="11811754" cy="1231270"/>
          </a:xfrm>
        </p:spPr>
        <p:txBody>
          <a:bodyPr>
            <a:normAutofit fontScale="62500" lnSpcReduction="20000"/>
          </a:bodyPr>
          <a:lstStyle/>
          <a:p>
            <a:r>
              <a:rPr lang="en-GB" dirty="0">
                <a:solidFill>
                  <a:schemeClr val="bg1"/>
                </a:solidFill>
              </a:rPr>
              <a:t>If you want to create an object with your minimum parameter set and keep these fields as they were created, you can use the </a:t>
            </a:r>
            <a:r>
              <a:rPr lang="en-GB" b="1" dirty="0">
                <a:solidFill>
                  <a:schemeClr val="accent3"/>
                </a:solidFill>
              </a:rPr>
              <a:t>Builder </a:t>
            </a:r>
            <a:r>
              <a:rPr lang="en-GB" dirty="0">
                <a:solidFill>
                  <a:schemeClr val="bg1"/>
                </a:solidFill>
              </a:rPr>
              <a:t>design pattern.</a:t>
            </a:r>
          </a:p>
          <a:p>
            <a:r>
              <a:rPr lang="en-GB" dirty="0">
                <a:solidFill>
                  <a:schemeClr val="bg1"/>
                </a:solidFill>
              </a:rPr>
              <a:t>In the Pizza example, assuming that the pizza name and size are mandatory fields and we want to ensure that it is not changed later, we can implement it as follows.</a:t>
            </a:r>
          </a:p>
          <a:p>
            <a:pPr marL="0" indent="0">
              <a:buNone/>
            </a:pPr>
            <a:endParaRPr lang="en-GB" dirty="0">
              <a:solidFill>
                <a:schemeClr val="bg1"/>
              </a:solidFill>
            </a:endParaRPr>
          </a:p>
          <a:p>
            <a:endParaRPr lang="en-GB" dirty="0">
              <a:solidFill>
                <a:schemeClr val="bg1"/>
              </a:solidFill>
            </a:endParaRPr>
          </a:p>
          <a:p>
            <a:endParaRPr lang="en-GB" dirty="0"/>
          </a:p>
          <a:p>
            <a:endParaRPr lang="en-GB" dirty="0"/>
          </a:p>
        </p:txBody>
      </p:sp>
      <p:pic>
        <p:nvPicPr>
          <p:cNvPr id="7" name="Picture 6">
            <a:extLst>
              <a:ext uri="{FF2B5EF4-FFF2-40B4-BE49-F238E27FC236}">
                <a16:creationId xmlns:a16="http://schemas.microsoft.com/office/drawing/2014/main" id="{A3AB2397-712F-838A-9C2D-78379E4C1486}"/>
              </a:ext>
            </a:extLst>
          </p:cNvPr>
          <p:cNvPicPr>
            <a:picLocks noChangeAspect="1"/>
          </p:cNvPicPr>
          <p:nvPr/>
        </p:nvPicPr>
        <p:blipFill>
          <a:blip r:embed="rId2"/>
          <a:stretch>
            <a:fillRect/>
          </a:stretch>
        </p:blipFill>
        <p:spPr>
          <a:xfrm>
            <a:off x="0" y="1376127"/>
            <a:ext cx="3711921" cy="5481873"/>
          </a:xfrm>
          <a:prstGeom prst="rect">
            <a:avLst/>
          </a:prstGeom>
        </p:spPr>
      </p:pic>
      <p:pic>
        <p:nvPicPr>
          <p:cNvPr id="9" name="Picture 8">
            <a:extLst>
              <a:ext uri="{FF2B5EF4-FFF2-40B4-BE49-F238E27FC236}">
                <a16:creationId xmlns:a16="http://schemas.microsoft.com/office/drawing/2014/main" id="{042FCCC6-520B-9F5D-8E4D-6BEB4FD23D67}"/>
              </a:ext>
            </a:extLst>
          </p:cNvPr>
          <p:cNvPicPr>
            <a:picLocks noChangeAspect="1"/>
          </p:cNvPicPr>
          <p:nvPr/>
        </p:nvPicPr>
        <p:blipFill>
          <a:blip r:embed="rId3"/>
          <a:stretch>
            <a:fillRect/>
          </a:stretch>
        </p:blipFill>
        <p:spPr>
          <a:xfrm>
            <a:off x="3491620" y="1070571"/>
            <a:ext cx="4074060" cy="5726318"/>
          </a:xfrm>
          <a:prstGeom prst="rect">
            <a:avLst/>
          </a:prstGeom>
        </p:spPr>
      </p:pic>
      <p:pic>
        <p:nvPicPr>
          <p:cNvPr id="11" name="Picture 10">
            <a:extLst>
              <a:ext uri="{FF2B5EF4-FFF2-40B4-BE49-F238E27FC236}">
                <a16:creationId xmlns:a16="http://schemas.microsoft.com/office/drawing/2014/main" id="{06AA3E15-8E50-7755-4580-5ACF09C6CCC9}"/>
              </a:ext>
            </a:extLst>
          </p:cNvPr>
          <p:cNvPicPr>
            <a:picLocks noChangeAspect="1"/>
          </p:cNvPicPr>
          <p:nvPr/>
        </p:nvPicPr>
        <p:blipFill>
          <a:blip r:embed="rId4"/>
          <a:stretch>
            <a:fillRect/>
          </a:stretch>
        </p:blipFill>
        <p:spPr>
          <a:xfrm>
            <a:off x="7565680" y="1070571"/>
            <a:ext cx="4626320" cy="5726318"/>
          </a:xfrm>
          <a:prstGeom prst="rect">
            <a:avLst/>
          </a:prstGeom>
        </p:spPr>
      </p:pic>
    </p:spTree>
    <p:extLst>
      <p:ext uri="{BB962C8B-B14F-4D97-AF65-F5344CB8AC3E}">
        <p14:creationId xmlns:p14="http://schemas.microsoft.com/office/powerpoint/2010/main" val="399889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20C8-7426-0E9C-D7E3-7F8F54C23EB4}"/>
              </a:ext>
            </a:extLst>
          </p:cNvPr>
          <p:cNvSpPr>
            <a:spLocks noGrp="1"/>
          </p:cNvSpPr>
          <p:nvPr>
            <p:ph type="title"/>
          </p:nvPr>
        </p:nvSpPr>
        <p:spPr>
          <a:xfrm>
            <a:off x="1143001" y="0"/>
            <a:ext cx="9905998" cy="932872"/>
          </a:xfrm>
        </p:spPr>
        <p:txBody>
          <a:bodyPr/>
          <a:lstStyle/>
          <a:p>
            <a:r>
              <a:rPr lang="en-GB" b="1" dirty="0">
                <a:solidFill>
                  <a:srgbClr val="002060"/>
                </a:solidFill>
              </a:rPr>
              <a:t>What is A design Pattern?</a:t>
            </a:r>
          </a:p>
        </p:txBody>
      </p:sp>
      <p:sp>
        <p:nvSpPr>
          <p:cNvPr id="3" name="Content Placeholder 2">
            <a:extLst>
              <a:ext uri="{FF2B5EF4-FFF2-40B4-BE49-F238E27FC236}">
                <a16:creationId xmlns:a16="http://schemas.microsoft.com/office/drawing/2014/main" id="{6DCE8A51-DB22-AA7D-60C5-ED6AD3E9B8E6}"/>
              </a:ext>
            </a:extLst>
          </p:cNvPr>
          <p:cNvSpPr>
            <a:spLocks noGrp="1"/>
          </p:cNvSpPr>
          <p:nvPr>
            <p:ph idx="1"/>
          </p:nvPr>
        </p:nvSpPr>
        <p:spPr>
          <a:xfrm>
            <a:off x="597529" y="806124"/>
            <a:ext cx="5487910" cy="4517314"/>
          </a:xfrm>
        </p:spPr>
        <p:txBody>
          <a:bodyPr>
            <a:noAutofit/>
          </a:bodyPr>
          <a:lstStyle/>
          <a:p>
            <a:pPr algn="just"/>
            <a:r>
              <a:rPr lang="en-GB" sz="1400" b="1" i="0" dirty="0">
                <a:solidFill>
                  <a:srgbClr val="444444"/>
                </a:solidFill>
                <a:effectLst/>
                <a:latin typeface="Arial" panose="020B0604020202020204" pitchFamily="34" charset="0"/>
                <a:cs typeface="Arial" panose="020B0604020202020204" pitchFamily="34" charset="0"/>
              </a:rPr>
              <a:t>A design pattern</a:t>
            </a:r>
            <a:r>
              <a:rPr lang="en-GB" sz="1400" b="0" i="0" dirty="0">
                <a:solidFill>
                  <a:srgbClr val="444444"/>
                </a:solidFill>
                <a:effectLst/>
                <a:latin typeface="Arial" panose="020B0604020202020204" pitchFamily="34" charset="0"/>
                <a:cs typeface="Arial" panose="020B0604020202020204" pitchFamily="34" charset="0"/>
              </a:rPr>
              <a:t> is a general repeatable solution to a </a:t>
            </a:r>
            <a:r>
              <a:rPr lang="en-GB" sz="1400" b="0" i="0" u="sng" dirty="0">
                <a:solidFill>
                  <a:srgbClr val="444444"/>
                </a:solidFill>
                <a:effectLst/>
                <a:latin typeface="Arial" panose="020B0604020202020204" pitchFamily="34" charset="0"/>
                <a:cs typeface="Arial" panose="020B0604020202020204" pitchFamily="34" charset="0"/>
              </a:rPr>
              <a:t>commonly occurring </a:t>
            </a:r>
            <a:r>
              <a:rPr lang="en-GB" sz="1400" b="0" i="0" dirty="0">
                <a:solidFill>
                  <a:srgbClr val="444444"/>
                </a:solidFill>
                <a:effectLst/>
                <a:latin typeface="Arial" panose="020B0604020202020204" pitchFamily="34" charset="0"/>
                <a:cs typeface="Arial" panose="020B0604020202020204" pitchFamily="34" charset="0"/>
              </a:rPr>
              <a:t>problem in software design.</a:t>
            </a:r>
          </a:p>
          <a:p>
            <a:pPr algn="just"/>
            <a:r>
              <a:rPr lang="en-GB" sz="1400" b="0" i="0" dirty="0">
                <a:solidFill>
                  <a:srgbClr val="444444"/>
                </a:solidFill>
                <a:effectLst/>
                <a:latin typeface="Arial" panose="020B0604020202020204" pitchFamily="34" charset="0"/>
                <a:cs typeface="Arial" panose="020B0604020202020204" pitchFamily="34" charset="0"/>
              </a:rPr>
              <a:t> A design pattern isn't a finished design that can be transformed directly into code. It is a description or template for how to solve a problem that can be used in many different situations.</a:t>
            </a:r>
          </a:p>
          <a:p>
            <a:pPr algn="just"/>
            <a:r>
              <a:rPr lang="en-GB" sz="1400" b="0" i="0" dirty="0">
                <a:solidFill>
                  <a:srgbClr val="444444"/>
                </a:solidFill>
                <a:effectLst/>
                <a:latin typeface="Arial" panose="020B0604020202020204" pitchFamily="34" charset="0"/>
                <a:cs typeface="Arial" panose="020B0604020202020204" pitchFamily="34" charset="0"/>
              </a:rPr>
              <a:t>Patterns are often confused with algorithms!</a:t>
            </a:r>
          </a:p>
          <a:p>
            <a:pPr algn="just"/>
            <a:r>
              <a:rPr lang="en-GB" sz="1400" b="0" i="0" dirty="0">
                <a:solidFill>
                  <a:srgbClr val="273239"/>
                </a:solidFill>
                <a:effectLst/>
                <a:latin typeface="Arial" panose="020B0604020202020204" pitchFamily="34" charset="0"/>
                <a:cs typeface="Arial" panose="020B0604020202020204" pitchFamily="34" charset="0"/>
              </a:rPr>
              <a:t>Design patterns are independent strategies for solving a common problem. That means a design pattern represents an idea, not a particular implementation. </a:t>
            </a:r>
          </a:p>
          <a:p>
            <a:pPr algn="just"/>
            <a:r>
              <a:rPr lang="en-GB" sz="1400" b="0" i="0" dirty="0">
                <a:solidFill>
                  <a:srgbClr val="273239"/>
                </a:solidFill>
                <a:effectLst/>
                <a:latin typeface="Arial" panose="020B0604020202020204" pitchFamily="34" charset="0"/>
                <a:cs typeface="Arial" panose="020B0604020202020204" pitchFamily="34" charset="0"/>
              </a:rPr>
              <a:t>By using design patterns, you can make your code </a:t>
            </a:r>
          </a:p>
          <a:p>
            <a:pPr lvl="1" algn="just">
              <a:buFontTx/>
              <a:buChar char="-"/>
            </a:pPr>
            <a:r>
              <a:rPr lang="en-GB" sz="1400" b="0" i="0" dirty="0">
                <a:solidFill>
                  <a:srgbClr val="273239"/>
                </a:solidFill>
                <a:effectLst/>
                <a:latin typeface="Arial" panose="020B0604020202020204" pitchFamily="34" charset="0"/>
                <a:cs typeface="Arial" panose="020B0604020202020204" pitchFamily="34" charset="0"/>
              </a:rPr>
              <a:t>more flexible, </a:t>
            </a:r>
          </a:p>
          <a:p>
            <a:pPr lvl="1" algn="just">
              <a:buFontTx/>
              <a:buChar char="-"/>
            </a:pPr>
            <a:r>
              <a:rPr lang="en-GB" sz="1400" b="0" i="0" dirty="0">
                <a:solidFill>
                  <a:srgbClr val="273239"/>
                </a:solidFill>
                <a:effectLst/>
                <a:latin typeface="Arial" panose="020B0604020202020204" pitchFamily="34" charset="0"/>
                <a:cs typeface="Arial" panose="020B0604020202020204" pitchFamily="34" charset="0"/>
              </a:rPr>
              <a:t>reusable, and </a:t>
            </a:r>
          </a:p>
          <a:p>
            <a:pPr lvl="1" algn="just">
              <a:buFontTx/>
              <a:buChar char="-"/>
            </a:pPr>
            <a:r>
              <a:rPr lang="en-GB" sz="1400" b="0" i="0" dirty="0">
                <a:solidFill>
                  <a:srgbClr val="273239"/>
                </a:solidFill>
                <a:effectLst/>
                <a:latin typeface="Arial" panose="020B0604020202020204" pitchFamily="34" charset="0"/>
                <a:cs typeface="Arial" panose="020B0604020202020204" pitchFamily="34" charset="0"/>
              </a:rPr>
              <a:t>maintainable.</a:t>
            </a:r>
            <a:endParaRPr lang="en-GB" sz="1400" dirty="0">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FB1155DF-0CC3-23C0-BADB-DB3789931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230" y="1191492"/>
            <a:ext cx="5705475"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0B83C56-BF06-2AFE-3AF9-58D5BBF7DD26}"/>
              </a:ext>
            </a:extLst>
          </p:cNvPr>
          <p:cNvSpPr/>
          <p:nvPr/>
        </p:nvSpPr>
        <p:spPr>
          <a:xfrm>
            <a:off x="10206181" y="4016044"/>
            <a:ext cx="775854" cy="184727"/>
          </a:xfrm>
          <a:prstGeom prst="rect">
            <a:avLst/>
          </a:prstGeom>
          <a:noFill/>
          <a:ln>
            <a:solidFill>
              <a:srgbClr val="FFFF00"/>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66D95A6C-9413-DA2C-A47A-F69D6F1FE344}"/>
              </a:ext>
            </a:extLst>
          </p:cNvPr>
          <p:cNvSpPr/>
          <p:nvPr/>
        </p:nvSpPr>
        <p:spPr>
          <a:xfrm>
            <a:off x="6313054" y="3546764"/>
            <a:ext cx="775854" cy="184727"/>
          </a:xfrm>
          <a:prstGeom prst="rect">
            <a:avLst/>
          </a:prstGeom>
          <a:noFill/>
          <a:ln>
            <a:solidFill>
              <a:srgbClr val="FFFF00"/>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D3BD543-BC94-66AF-01B1-5A7E447419F8}"/>
              </a:ext>
            </a:extLst>
          </p:cNvPr>
          <p:cNvSpPr/>
          <p:nvPr/>
        </p:nvSpPr>
        <p:spPr>
          <a:xfrm>
            <a:off x="6313054" y="4064001"/>
            <a:ext cx="775854" cy="184727"/>
          </a:xfrm>
          <a:prstGeom prst="rect">
            <a:avLst/>
          </a:prstGeom>
          <a:noFill/>
          <a:ln>
            <a:solidFill>
              <a:srgbClr val="FFFF00"/>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4CEE9FE0-396C-9C01-EC5B-3E06C19AC41B}"/>
              </a:ext>
            </a:extLst>
          </p:cNvPr>
          <p:cNvPicPr>
            <a:picLocks noChangeAspect="1"/>
          </p:cNvPicPr>
          <p:nvPr/>
        </p:nvPicPr>
        <p:blipFill>
          <a:blip r:embed="rId3"/>
          <a:stretch>
            <a:fillRect/>
          </a:stretch>
        </p:blipFill>
        <p:spPr>
          <a:xfrm>
            <a:off x="3558012" y="4064001"/>
            <a:ext cx="2527427" cy="2793999"/>
          </a:xfrm>
          <a:prstGeom prst="rect">
            <a:avLst/>
          </a:prstGeom>
        </p:spPr>
      </p:pic>
      <p:sp>
        <p:nvSpPr>
          <p:cNvPr id="10" name="TextBox 9">
            <a:extLst>
              <a:ext uri="{FF2B5EF4-FFF2-40B4-BE49-F238E27FC236}">
                <a16:creationId xmlns:a16="http://schemas.microsoft.com/office/drawing/2014/main" id="{125940D0-F252-DCFE-FAE3-3079A94F20E6}"/>
              </a:ext>
            </a:extLst>
          </p:cNvPr>
          <p:cNvSpPr txBox="1"/>
          <p:nvPr/>
        </p:nvSpPr>
        <p:spPr>
          <a:xfrm>
            <a:off x="6085439" y="6310265"/>
            <a:ext cx="3594225" cy="646331"/>
          </a:xfrm>
          <a:prstGeom prst="rect">
            <a:avLst/>
          </a:prstGeom>
          <a:noFill/>
        </p:spPr>
        <p:txBody>
          <a:bodyPr wrap="square" rtlCol="0">
            <a:spAutoFit/>
          </a:bodyPr>
          <a:lstStyle/>
          <a:p>
            <a:r>
              <a:rPr lang="en-GB" b="1" i="0" dirty="0">
                <a:solidFill>
                  <a:schemeClr val="accent4"/>
                </a:solidFill>
                <a:effectLst/>
                <a:latin typeface="Proxima"/>
              </a:rPr>
              <a:t>Gang of Four Design Patterns(</a:t>
            </a:r>
            <a:r>
              <a:rPr lang="en-GB" b="1" i="0" dirty="0" err="1">
                <a:solidFill>
                  <a:schemeClr val="accent4"/>
                </a:solidFill>
                <a:effectLst/>
                <a:latin typeface="Proxima"/>
              </a:rPr>
              <a:t>GoF</a:t>
            </a:r>
            <a:r>
              <a:rPr lang="en-GB" b="1" i="0" dirty="0">
                <a:solidFill>
                  <a:schemeClr val="accent4"/>
                </a:solidFill>
                <a:effectLst/>
                <a:latin typeface="Proxima"/>
              </a:rPr>
              <a:t>)</a:t>
            </a:r>
          </a:p>
          <a:p>
            <a:endParaRPr lang="en-GB" b="1" dirty="0">
              <a:solidFill>
                <a:schemeClr val="accent4"/>
              </a:solidFill>
            </a:endParaRPr>
          </a:p>
        </p:txBody>
      </p:sp>
    </p:spTree>
    <p:extLst>
      <p:ext uri="{BB962C8B-B14F-4D97-AF65-F5344CB8AC3E}">
        <p14:creationId xmlns:p14="http://schemas.microsoft.com/office/powerpoint/2010/main" val="223572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6209-A5FB-96CF-2B48-593AE5423BB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EB8E311F-07CD-083A-6411-E4E8C35F976C}"/>
              </a:ext>
            </a:extLst>
          </p:cNvPr>
          <p:cNvSpPr>
            <a:spLocks noGrp="1"/>
          </p:cNvSpPr>
          <p:nvPr>
            <p:ph idx="1"/>
          </p:nvPr>
        </p:nvSpPr>
        <p:spPr>
          <a:xfrm>
            <a:off x="1249377" y="185298"/>
            <a:ext cx="10511073" cy="1770252"/>
          </a:xfrm>
        </p:spPr>
        <p:txBody>
          <a:bodyPr>
            <a:normAutofit fontScale="85000" lnSpcReduction="20000"/>
          </a:bodyPr>
          <a:lstStyle/>
          <a:p>
            <a:pPr>
              <a:lnSpc>
                <a:spcPct val="107000"/>
              </a:lnSpc>
              <a:spcAft>
                <a:spcPts val="800"/>
              </a:spcAft>
              <a:buFont typeface="Wingdings" panose="05000000000000000000" pitchFamily="2" charset="2"/>
              <a:buChar char="Ø"/>
            </a:pPr>
            <a:r>
              <a:rPr lang="tr-TR"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After making the arrangements, we can create the Pizza object as follows.</a:t>
            </a:r>
            <a:endParaRPr lang="en-GB"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Courier New" panose="02070309020205020404" pitchFamily="49" charset="0"/>
              <a:buChar char="o"/>
            </a:pPr>
            <a:r>
              <a:rPr lang="tr-T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While creating the builder object in the </a:t>
            </a:r>
            <a:r>
              <a:rPr lang="en-GB"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a:t>
            </a:r>
            <a:r>
              <a:rPr lang="tr-T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 line, the mandatory fields must be set and created.</a:t>
            </a:r>
            <a:endParaRPr lang="en-GB"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Courier New" panose="02070309020205020404" pitchFamily="49" charset="0"/>
              <a:buChar char="o"/>
            </a:pPr>
            <a:r>
              <a:rPr lang="tr-T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Optional parameters are created in the </a:t>
            </a:r>
            <a:r>
              <a:rPr lang="en-GB"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a:t>
            </a:r>
            <a:r>
              <a:rPr lang="tr-T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 and </a:t>
            </a:r>
            <a:r>
              <a:rPr lang="en-GB"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8</a:t>
            </a:r>
            <a:r>
              <a:rPr lang="tr-T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 lines.</a:t>
            </a:r>
            <a:endParaRPr lang="en-GB"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pPr>
            <a:r>
              <a:rPr lang="tr-T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the </a:t>
            </a:r>
            <a:r>
              <a:rPr lang="en-GB"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9</a:t>
            </a:r>
            <a:r>
              <a:rPr lang="tr-T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 line, a new Pizza object is generated with  the prepared builder object.</a:t>
            </a:r>
            <a:endParaRPr lang="en-GB"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8" name="Picture 7">
            <a:extLst>
              <a:ext uri="{FF2B5EF4-FFF2-40B4-BE49-F238E27FC236}">
                <a16:creationId xmlns:a16="http://schemas.microsoft.com/office/drawing/2014/main" id="{541987A5-13A2-42A5-A900-EA081B80656C}"/>
              </a:ext>
            </a:extLst>
          </p:cNvPr>
          <p:cNvPicPr>
            <a:picLocks noChangeAspect="1"/>
          </p:cNvPicPr>
          <p:nvPr/>
        </p:nvPicPr>
        <p:blipFill>
          <a:blip r:embed="rId2"/>
          <a:stretch>
            <a:fillRect/>
          </a:stretch>
        </p:blipFill>
        <p:spPr>
          <a:xfrm>
            <a:off x="1048268" y="2097087"/>
            <a:ext cx="10630702" cy="4385193"/>
          </a:xfrm>
          <a:prstGeom prst="rect">
            <a:avLst/>
          </a:prstGeom>
        </p:spPr>
      </p:pic>
    </p:spTree>
    <p:extLst>
      <p:ext uri="{BB962C8B-B14F-4D97-AF65-F5344CB8AC3E}">
        <p14:creationId xmlns:p14="http://schemas.microsoft.com/office/powerpoint/2010/main" val="332491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6BD0-3AEE-A860-3F44-07262D7BFCF9}"/>
              </a:ext>
            </a:extLst>
          </p:cNvPr>
          <p:cNvSpPr>
            <a:spLocks noGrp="1"/>
          </p:cNvSpPr>
          <p:nvPr>
            <p:ph type="title"/>
          </p:nvPr>
        </p:nvSpPr>
        <p:spPr>
          <a:xfrm>
            <a:off x="1141413" y="0"/>
            <a:ext cx="9905998" cy="1478570"/>
          </a:xfrm>
        </p:spPr>
        <p:txBody>
          <a:bodyPr/>
          <a:lstStyle/>
          <a:p>
            <a:r>
              <a:rPr lang="en-GB" dirty="0">
                <a:solidFill>
                  <a:schemeClr val="accent4"/>
                </a:solidFill>
              </a:rPr>
              <a:t>Why Should I Learn Design Patterns?</a:t>
            </a:r>
          </a:p>
        </p:txBody>
      </p:sp>
      <p:sp>
        <p:nvSpPr>
          <p:cNvPr id="3" name="Content Placeholder 2">
            <a:extLst>
              <a:ext uri="{FF2B5EF4-FFF2-40B4-BE49-F238E27FC236}">
                <a16:creationId xmlns:a16="http://schemas.microsoft.com/office/drawing/2014/main" id="{F7B1EFF6-86F0-D8AE-8AD2-7054B3720832}"/>
              </a:ext>
            </a:extLst>
          </p:cNvPr>
          <p:cNvSpPr>
            <a:spLocks noGrp="1"/>
          </p:cNvSpPr>
          <p:nvPr>
            <p:ph idx="1"/>
          </p:nvPr>
        </p:nvSpPr>
        <p:spPr>
          <a:xfrm>
            <a:off x="1141413" y="1706004"/>
            <a:ext cx="7967106" cy="4916468"/>
          </a:xfrm>
        </p:spPr>
        <p:txBody>
          <a:bodyPr>
            <a:normAutofit/>
          </a:bodyPr>
          <a:lstStyle/>
          <a:p>
            <a:r>
              <a:rPr lang="en-GB" b="0" i="0" dirty="0">
                <a:solidFill>
                  <a:srgbClr val="444444"/>
                </a:solidFill>
                <a:effectLst/>
                <a:latin typeface="PT Sans" panose="020B0503020203020204" pitchFamily="34" charset="0"/>
              </a:rPr>
              <a:t>Not reinventing the wheel, using existing proven solutions</a:t>
            </a:r>
          </a:p>
          <a:p>
            <a:pPr algn="l">
              <a:buFont typeface="Arial" panose="020B0604020202020204" pitchFamily="34" charset="0"/>
              <a:buChar char="•"/>
            </a:pPr>
            <a:r>
              <a:rPr lang="en-GB" b="0" i="0" dirty="0">
                <a:solidFill>
                  <a:srgbClr val="444444"/>
                </a:solidFill>
                <a:effectLst/>
                <a:latin typeface="PT Sans" panose="020B0503020203020204" pitchFamily="34" charset="0"/>
              </a:rPr>
              <a:t>Creating a formal and common language</a:t>
            </a:r>
          </a:p>
          <a:p>
            <a:pPr algn="l">
              <a:buFont typeface="Arial" panose="020B0604020202020204" pitchFamily="34" charset="0"/>
              <a:buChar char="•"/>
            </a:pPr>
            <a:r>
              <a:rPr lang="en-GB" b="0" i="0" dirty="0">
                <a:solidFill>
                  <a:srgbClr val="444444"/>
                </a:solidFill>
                <a:effectLst/>
                <a:latin typeface="PT Sans" panose="020B0503020203020204" pitchFamily="34" charset="0"/>
              </a:rPr>
              <a:t>Improving object-oriented skills</a:t>
            </a:r>
          </a:p>
          <a:p>
            <a:endParaRPr lang="en-GB" dirty="0"/>
          </a:p>
        </p:txBody>
      </p:sp>
      <p:pic>
        <p:nvPicPr>
          <p:cNvPr id="9" name="Picture 8">
            <a:extLst>
              <a:ext uri="{FF2B5EF4-FFF2-40B4-BE49-F238E27FC236}">
                <a16:creationId xmlns:a16="http://schemas.microsoft.com/office/drawing/2014/main" id="{5D9F94BD-FF5A-DEBE-AE3B-0D7E89AFDA2B}"/>
              </a:ext>
            </a:extLst>
          </p:cNvPr>
          <p:cNvPicPr>
            <a:picLocks noChangeAspect="1"/>
          </p:cNvPicPr>
          <p:nvPr/>
        </p:nvPicPr>
        <p:blipFill>
          <a:blip r:embed="rId2"/>
          <a:stretch>
            <a:fillRect/>
          </a:stretch>
        </p:blipFill>
        <p:spPr>
          <a:xfrm>
            <a:off x="8308063" y="2381061"/>
            <a:ext cx="3883937" cy="4476939"/>
          </a:xfrm>
          <a:prstGeom prst="rect">
            <a:avLst/>
          </a:prstGeom>
        </p:spPr>
      </p:pic>
    </p:spTree>
    <p:extLst>
      <p:ext uri="{BB962C8B-B14F-4D97-AF65-F5344CB8AC3E}">
        <p14:creationId xmlns:p14="http://schemas.microsoft.com/office/powerpoint/2010/main" val="35103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2A41-76E1-4BF4-1913-B1A24382079A}"/>
              </a:ext>
            </a:extLst>
          </p:cNvPr>
          <p:cNvSpPr>
            <a:spLocks noGrp="1"/>
          </p:cNvSpPr>
          <p:nvPr>
            <p:ph type="title"/>
          </p:nvPr>
        </p:nvSpPr>
        <p:spPr>
          <a:xfrm>
            <a:off x="1241001" y="108643"/>
            <a:ext cx="9905998" cy="1036622"/>
          </a:xfrm>
          <a:effectLst>
            <a:glow rad="228600">
              <a:schemeClr val="accent2">
                <a:satMod val="175000"/>
                <a:alpha val="40000"/>
              </a:schemeClr>
            </a:glow>
          </a:effectLst>
        </p:spPr>
        <p:txBody>
          <a:bodyPr/>
          <a:lstStyle/>
          <a:p>
            <a:r>
              <a:rPr lang="en-GB" dirty="0">
                <a:solidFill>
                  <a:schemeClr val="accent3"/>
                </a:solidFill>
              </a:rPr>
              <a:t>What is </a:t>
            </a:r>
            <a:r>
              <a:rPr lang="en-GB" b="1" dirty="0">
                <a:solidFill>
                  <a:schemeClr val="accent3"/>
                </a:solidFill>
              </a:rPr>
              <a:t>Singleton</a:t>
            </a:r>
            <a:r>
              <a:rPr lang="en-GB" dirty="0">
                <a:solidFill>
                  <a:schemeClr val="accent3"/>
                </a:solidFill>
              </a:rPr>
              <a:t> design Pattern?</a:t>
            </a:r>
          </a:p>
        </p:txBody>
      </p:sp>
      <p:sp>
        <p:nvSpPr>
          <p:cNvPr id="3" name="Content Placeholder 2">
            <a:extLst>
              <a:ext uri="{FF2B5EF4-FFF2-40B4-BE49-F238E27FC236}">
                <a16:creationId xmlns:a16="http://schemas.microsoft.com/office/drawing/2014/main" id="{F7C27744-694D-EE58-63F0-AC1C4DB74ABE}"/>
              </a:ext>
            </a:extLst>
          </p:cNvPr>
          <p:cNvSpPr>
            <a:spLocks noGrp="1"/>
          </p:cNvSpPr>
          <p:nvPr>
            <p:ph idx="1"/>
          </p:nvPr>
        </p:nvSpPr>
        <p:spPr>
          <a:xfrm>
            <a:off x="1045001" y="1535773"/>
            <a:ext cx="5219998" cy="4176963"/>
          </a:xfrm>
        </p:spPr>
        <p:txBody>
          <a:bodyPr>
            <a:normAutofit fontScale="92500" lnSpcReduction="10000"/>
          </a:bodyPr>
          <a:lstStyle/>
          <a:p>
            <a:pPr algn="just"/>
            <a:r>
              <a:rPr lang="en-GB" b="0" i="0" dirty="0">
                <a:solidFill>
                  <a:srgbClr val="000000"/>
                </a:solidFill>
                <a:effectLst/>
                <a:latin typeface="Nunito" panose="020B0604020202020204" pitchFamily="2" charset="0"/>
              </a:rPr>
              <a:t>Singleton pattern is one of the simplest design patterns. </a:t>
            </a:r>
          </a:p>
          <a:p>
            <a:pPr algn="just"/>
            <a:r>
              <a:rPr lang="en-GB" b="0" i="0" dirty="0">
                <a:solidFill>
                  <a:srgbClr val="000000"/>
                </a:solidFill>
                <a:effectLst/>
                <a:latin typeface="Nunito" panose="020B0604020202020204" pitchFamily="2" charset="0"/>
              </a:rPr>
              <a:t>This pattern involves a single class which is responsible to create an object while making sure that </a:t>
            </a:r>
            <a:r>
              <a:rPr lang="en-GB" b="0" i="0" dirty="0">
                <a:solidFill>
                  <a:srgbClr val="FF0000"/>
                </a:solidFill>
                <a:effectLst/>
                <a:latin typeface="Nunito" panose="020B0604020202020204" pitchFamily="2" charset="0"/>
              </a:rPr>
              <a:t>only single object gets created</a:t>
            </a:r>
            <a:r>
              <a:rPr lang="en-GB" b="0" i="0" dirty="0">
                <a:solidFill>
                  <a:srgbClr val="000000"/>
                </a:solidFill>
                <a:effectLst/>
                <a:latin typeface="Nunito" panose="020B0604020202020204" pitchFamily="2" charset="0"/>
              </a:rPr>
              <a:t>. This class provides a way to access its only object which can be accessed directly without need to instantiate the object of the class.</a:t>
            </a:r>
          </a:p>
          <a:p>
            <a:endParaRPr lang="en-GB" dirty="0"/>
          </a:p>
        </p:txBody>
      </p:sp>
      <p:pic>
        <p:nvPicPr>
          <p:cNvPr id="3074" name="Picture 2" descr="singleton class">
            <a:extLst>
              <a:ext uri="{FF2B5EF4-FFF2-40B4-BE49-F238E27FC236}">
                <a16:creationId xmlns:a16="http://schemas.microsoft.com/office/drawing/2014/main" id="{0C94F1CA-4572-AD72-5ED9-5E13593A3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043" y="1882555"/>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25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C6D7-B909-386B-9588-062AAD22629D}"/>
              </a:ext>
            </a:extLst>
          </p:cNvPr>
          <p:cNvSpPr>
            <a:spLocks noGrp="1"/>
          </p:cNvSpPr>
          <p:nvPr>
            <p:ph type="title"/>
          </p:nvPr>
        </p:nvSpPr>
        <p:spPr>
          <a:xfrm>
            <a:off x="1143001" y="327514"/>
            <a:ext cx="9905998" cy="1478570"/>
          </a:xfrm>
        </p:spPr>
        <p:txBody>
          <a:bodyPr>
            <a:normAutofit/>
          </a:bodyPr>
          <a:lstStyle/>
          <a:p>
            <a:r>
              <a:rPr lang="en-GB" sz="2000" dirty="0">
                <a:solidFill>
                  <a:schemeClr val="accent3"/>
                </a:solidFill>
                <a:latin typeface="Times New Roman" panose="02020603050405020304" pitchFamily="18" charset="0"/>
                <a:cs typeface="Times New Roman" panose="02020603050405020304" pitchFamily="18" charset="0"/>
              </a:rPr>
              <a:t>A Singleton candidate must satisfy three requirements:</a:t>
            </a:r>
          </a:p>
        </p:txBody>
      </p:sp>
      <p:sp>
        <p:nvSpPr>
          <p:cNvPr id="3" name="Content Placeholder 2">
            <a:extLst>
              <a:ext uri="{FF2B5EF4-FFF2-40B4-BE49-F238E27FC236}">
                <a16:creationId xmlns:a16="http://schemas.microsoft.com/office/drawing/2014/main" id="{1D08736B-3E04-880A-FD93-CEDCF757D795}"/>
              </a:ext>
            </a:extLst>
          </p:cNvPr>
          <p:cNvSpPr>
            <a:spLocks noGrp="1"/>
          </p:cNvSpPr>
          <p:nvPr>
            <p:ph idx="1"/>
          </p:nvPr>
        </p:nvSpPr>
        <p:spPr>
          <a:xfrm>
            <a:off x="1221605" y="1775688"/>
            <a:ext cx="9905999" cy="3541714"/>
          </a:xfrm>
        </p:spPr>
        <p:txBody>
          <a:bodyPr/>
          <a:lstStyle/>
          <a:p>
            <a:pPr algn="l" fontAlgn="base">
              <a:buFont typeface="Arial" panose="020B0604020202020204" pitchFamily="34" charset="0"/>
              <a:buChar char="•"/>
            </a:pPr>
            <a:r>
              <a:rPr lang="en-GB" b="0" i="0" dirty="0">
                <a:solidFill>
                  <a:srgbClr val="232629"/>
                </a:solidFill>
                <a:effectLst/>
                <a:latin typeface="Nunito" pitchFamily="2" charset="0"/>
              </a:rPr>
              <a:t>controls concurrent access to a shared resource.</a:t>
            </a:r>
          </a:p>
          <a:p>
            <a:pPr algn="l" fontAlgn="base">
              <a:buFont typeface="Arial" panose="020B0604020202020204" pitchFamily="34" charset="0"/>
              <a:buChar char="•"/>
            </a:pPr>
            <a:r>
              <a:rPr lang="en-GB" b="0" i="0" dirty="0">
                <a:solidFill>
                  <a:srgbClr val="232629"/>
                </a:solidFill>
                <a:effectLst/>
                <a:latin typeface="Nunito" pitchFamily="2" charset="0"/>
              </a:rPr>
              <a:t>access to the resource will be requested from multiple, disparate parts of the system.</a:t>
            </a:r>
          </a:p>
          <a:p>
            <a:pPr algn="l" fontAlgn="base">
              <a:buFont typeface="Arial" panose="020B0604020202020204" pitchFamily="34" charset="0"/>
              <a:buChar char="•"/>
            </a:pPr>
            <a:r>
              <a:rPr lang="en-GB" b="0" i="0" dirty="0">
                <a:solidFill>
                  <a:srgbClr val="232629"/>
                </a:solidFill>
                <a:effectLst/>
                <a:latin typeface="Nunito" pitchFamily="2" charset="0"/>
              </a:rPr>
              <a:t>there can be only one object.</a:t>
            </a:r>
          </a:p>
          <a:p>
            <a:endParaRPr lang="en-GB" dirty="0"/>
          </a:p>
        </p:txBody>
      </p:sp>
      <p:pic>
        <p:nvPicPr>
          <p:cNvPr id="5" name="Picture 4">
            <a:extLst>
              <a:ext uri="{FF2B5EF4-FFF2-40B4-BE49-F238E27FC236}">
                <a16:creationId xmlns:a16="http://schemas.microsoft.com/office/drawing/2014/main" id="{191E796D-D8CE-097A-DB7D-27A74D53710E}"/>
              </a:ext>
            </a:extLst>
          </p:cNvPr>
          <p:cNvPicPr>
            <a:picLocks noChangeAspect="1"/>
          </p:cNvPicPr>
          <p:nvPr/>
        </p:nvPicPr>
        <p:blipFill>
          <a:blip r:embed="rId2"/>
          <a:stretch>
            <a:fillRect/>
          </a:stretch>
        </p:blipFill>
        <p:spPr>
          <a:xfrm>
            <a:off x="3467760" y="4843604"/>
            <a:ext cx="5413690" cy="860079"/>
          </a:xfrm>
          <a:prstGeom prst="rect">
            <a:avLst/>
          </a:prstGeom>
        </p:spPr>
      </p:pic>
    </p:spTree>
    <p:extLst>
      <p:ext uri="{BB962C8B-B14F-4D97-AF65-F5344CB8AC3E}">
        <p14:creationId xmlns:p14="http://schemas.microsoft.com/office/powerpoint/2010/main" val="187021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84F0-43FB-12BB-E505-3644867A7244}"/>
              </a:ext>
            </a:extLst>
          </p:cNvPr>
          <p:cNvSpPr>
            <a:spLocks noGrp="1"/>
          </p:cNvSpPr>
          <p:nvPr>
            <p:ph type="title"/>
          </p:nvPr>
        </p:nvSpPr>
        <p:spPr>
          <a:xfrm>
            <a:off x="1255414" y="333034"/>
            <a:ext cx="9905998" cy="1011106"/>
          </a:xfrm>
        </p:spPr>
        <p:txBody>
          <a:bodyPr>
            <a:normAutofit fontScale="90000"/>
          </a:bodyPr>
          <a:lstStyle/>
          <a:p>
            <a:r>
              <a:rPr lang="en-GB" b="0" i="0" dirty="0">
                <a:solidFill>
                  <a:schemeClr val="accent3"/>
                </a:solidFill>
                <a:effectLst/>
                <a:latin typeface="Heebo" panose="020B0604020202020204" pitchFamily="2" charset="-79"/>
                <a:cs typeface="Heebo" panose="020B0604020202020204" pitchFamily="2" charset="-79"/>
              </a:rPr>
              <a:t>Implementation</a:t>
            </a:r>
            <a:br>
              <a:rPr lang="en-GB" b="0" i="0" dirty="0">
                <a:solidFill>
                  <a:srgbClr val="000000"/>
                </a:solidFill>
                <a:effectLst/>
                <a:latin typeface="Heebo" panose="020B0604020202020204" pitchFamily="2" charset="-79"/>
                <a:cs typeface="Heebo" panose="020B0604020202020204" pitchFamily="2" charset="-79"/>
              </a:rPr>
            </a:br>
            <a:endParaRPr lang="en-GB" dirty="0"/>
          </a:p>
        </p:txBody>
      </p:sp>
      <p:sp>
        <p:nvSpPr>
          <p:cNvPr id="3" name="Content Placeholder 2">
            <a:extLst>
              <a:ext uri="{FF2B5EF4-FFF2-40B4-BE49-F238E27FC236}">
                <a16:creationId xmlns:a16="http://schemas.microsoft.com/office/drawing/2014/main" id="{45C0C506-0475-E924-0C47-E99B08CE3BC9}"/>
              </a:ext>
            </a:extLst>
          </p:cNvPr>
          <p:cNvSpPr>
            <a:spLocks noGrp="1"/>
          </p:cNvSpPr>
          <p:nvPr>
            <p:ph idx="1"/>
          </p:nvPr>
        </p:nvSpPr>
        <p:spPr>
          <a:xfrm>
            <a:off x="1255415" y="1344140"/>
            <a:ext cx="4728926" cy="4522505"/>
          </a:xfrm>
        </p:spPr>
        <p:txBody>
          <a:bodyPr>
            <a:normAutofit/>
          </a:bodyPr>
          <a:lstStyle/>
          <a:p>
            <a:r>
              <a:rPr lang="en-GB" sz="2000" b="0" i="0" dirty="0">
                <a:solidFill>
                  <a:srgbClr val="000000"/>
                </a:solidFill>
                <a:effectLst/>
                <a:latin typeface="Nunito" pitchFamily="2" charset="0"/>
              </a:rPr>
              <a:t>We are going to create a </a:t>
            </a:r>
            <a:r>
              <a:rPr lang="en-GB" sz="2000" b="0" i="1" dirty="0" err="1">
                <a:solidFill>
                  <a:srgbClr val="000000"/>
                </a:solidFill>
                <a:effectLst/>
                <a:latin typeface="Nunito" pitchFamily="2" charset="0"/>
              </a:rPr>
              <a:t>SingleObject</a:t>
            </a:r>
            <a:r>
              <a:rPr lang="en-GB" sz="2000" b="0" i="0" dirty="0">
                <a:solidFill>
                  <a:srgbClr val="000000"/>
                </a:solidFill>
                <a:effectLst/>
                <a:latin typeface="Nunito" pitchFamily="2" charset="0"/>
              </a:rPr>
              <a:t> class. </a:t>
            </a:r>
            <a:r>
              <a:rPr lang="en-GB" sz="2000" b="0" i="1" dirty="0" err="1">
                <a:solidFill>
                  <a:srgbClr val="000000"/>
                </a:solidFill>
                <a:effectLst/>
                <a:latin typeface="Nunito" pitchFamily="2" charset="0"/>
              </a:rPr>
              <a:t>SingleObject</a:t>
            </a:r>
            <a:r>
              <a:rPr lang="en-GB" sz="2000" b="0" i="0" dirty="0">
                <a:solidFill>
                  <a:srgbClr val="000000"/>
                </a:solidFill>
                <a:effectLst/>
                <a:latin typeface="Nunito" pitchFamily="2" charset="0"/>
              </a:rPr>
              <a:t>     class have its constructor as private and have a static instance of itself.</a:t>
            </a:r>
          </a:p>
          <a:p>
            <a:r>
              <a:rPr lang="en-GB" sz="2000" b="0" i="1" dirty="0" err="1">
                <a:solidFill>
                  <a:srgbClr val="000000"/>
                </a:solidFill>
                <a:effectLst/>
                <a:latin typeface="Nunito" pitchFamily="2" charset="0"/>
              </a:rPr>
              <a:t>SingleObject</a:t>
            </a:r>
            <a:r>
              <a:rPr lang="en-GB" sz="2000" b="0" i="0" dirty="0">
                <a:solidFill>
                  <a:srgbClr val="000000"/>
                </a:solidFill>
                <a:effectLst/>
                <a:latin typeface="Nunito" pitchFamily="2" charset="0"/>
              </a:rPr>
              <a:t> class provides a static method to get its static instance to outside world. </a:t>
            </a:r>
          </a:p>
          <a:p>
            <a:r>
              <a:rPr lang="en-GB" sz="2000" b="0" i="1" dirty="0" err="1">
                <a:solidFill>
                  <a:srgbClr val="000000"/>
                </a:solidFill>
                <a:effectLst/>
                <a:latin typeface="Nunito" pitchFamily="2" charset="0"/>
              </a:rPr>
              <a:t>SingletonPatternDemo</a:t>
            </a:r>
            <a:r>
              <a:rPr lang="en-GB" sz="2000" b="0" i="0" dirty="0">
                <a:solidFill>
                  <a:srgbClr val="000000"/>
                </a:solidFill>
                <a:effectLst/>
                <a:latin typeface="Nunito" pitchFamily="2" charset="0"/>
              </a:rPr>
              <a:t>, our demo class will use </a:t>
            </a:r>
            <a:r>
              <a:rPr lang="en-GB" sz="2000" b="0" i="1" dirty="0" err="1">
                <a:solidFill>
                  <a:srgbClr val="000000"/>
                </a:solidFill>
                <a:effectLst/>
                <a:latin typeface="Nunito" pitchFamily="2" charset="0"/>
              </a:rPr>
              <a:t>SingleObject</a:t>
            </a:r>
            <a:r>
              <a:rPr lang="en-GB" sz="2000" b="0" i="0" dirty="0">
                <a:solidFill>
                  <a:srgbClr val="000000"/>
                </a:solidFill>
                <a:effectLst/>
                <a:latin typeface="Nunito" pitchFamily="2" charset="0"/>
              </a:rPr>
              <a:t> class to get a </a:t>
            </a:r>
            <a:r>
              <a:rPr lang="en-GB" sz="2000" b="0" i="1" dirty="0" err="1">
                <a:solidFill>
                  <a:srgbClr val="000000"/>
                </a:solidFill>
                <a:effectLst/>
                <a:latin typeface="Nunito" pitchFamily="2" charset="0"/>
              </a:rPr>
              <a:t>SingleObject</a:t>
            </a:r>
            <a:r>
              <a:rPr lang="en-GB" sz="2000" b="0" i="0" dirty="0">
                <a:solidFill>
                  <a:srgbClr val="000000"/>
                </a:solidFill>
                <a:effectLst/>
                <a:latin typeface="Nunito" pitchFamily="2" charset="0"/>
              </a:rPr>
              <a:t> object.</a:t>
            </a:r>
          </a:p>
          <a:p>
            <a:endParaRPr lang="en-GB" sz="2000" dirty="0"/>
          </a:p>
        </p:txBody>
      </p:sp>
      <p:pic>
        <p:nvPicPr>
          <p:cNvPr id="5124" name="Picture 4">
            <a:extLst>
              <a:ext uri="{FF2B5EF4-FFF2-40B4-BE49-F238E27FC236}">
                <a16:creationId xmlns:a16="http://schemas.microsoft.com/office/drawing/2014/main" id="{6D3DB40C-C438-950F-3031-D41D43793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7527" y="688063"/>
            <a:ext cx="4299059" cy="553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25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6955-8CA1-0D32-4486-7DBF1F10EEBB}"/>
              </a:ext>
            </a:extLst>
          </p:cNvPr>
          <p:cNvSpPr>
            <a:spLocks noGrp="1"/>
          </p:cNvSpPr>
          <p:nvPr>
            <p:ph type="title"/>
          </p:nvPr>
        </p:nvSpPr>
        <p:spPr>
          <a:xfrm>
            <a:off x="1141413" y="211112"/>
            <a:ext cx="9905998" cy="1137854"/>
          </a:xfrm>
        </p:spPr>
        <p:txBody>
          <a:bodyPr>
            <a:normAutofit/>
          </a:bodyPr>
          <a:lstStyle/>
          <a:p>
            <a:r>
              <a:rPr lang="en-GB" sz="2800" b="1" i="0" dirty="0">
                <a:solidFill>
                  <a:schemeClr val="accent3"/>
                </a:solidFill>
                <a:effectLst/>
                <a:latin typeface="Times New Roman" panose="02020603050405020304" pitchFamily="18" charset="0"/>
                <a:cs typeface="Times New Roman" panose="02020603050405020304" pitchFamily="18" charset="0"/>
              </a:rPr>
              <a:t>Step 1- Create a Singleton Class</a:t>
            </a:r>
            <a:br>
              <a:rPr lang="en-GB" b="0" i="0" dirty="0">
                <a:solidFill>
                  <a:srgbClr val="000000"/>
                </a:solidFill>
                <a:effectLst/>
                <a:latin typeface="Nunito" pitchFamily="2" charset="0"/>
              </a:rPr>
            </a:br>
            <a:endParaRPr lang="en-GB" dirty="0"/>
          </a:p>
        </p:txBody>
      </p:sp>
      <p:sp>
        <p:nvSpPr>
          <p:cNvPr id="3" name="Content Placeholder 2">
            <a:extLst>
              <a:ext uri="{FF2B5EF4-FFF2-40B4-BE49-F238E27FC236}">
                <a16:creationId xmlns:a16="http://schemas.microsoft.com/office/drawing/2014/main" id="{6C57DAF1-484D-6A99-1913-3D51AFF3D17E}"/>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606C9324-D07D-CF16-F746-5CB31356A612}"/>
              </a:ext>
            </a:extLst>
          </p:cNvPr>
          <p:cNvPicPr>
            <a:picLocks noChangeAspect="1"/>
          </p:cNvPicPr>
          <p:nvPr/>
        </p:nvPicPr>
        <p:blipFill>
          <a:blip r:embed="rId2"/>
          <a:stretch>
            <a:fillRect/>
          </a:stretch>
        </p:blipFill>
        <p:spPr>
          <a:xfrm>
            <a:off x="-3177" y="1280620"/>
            <a:ext cx="7804088" cy="5479448"/>
          </a:xfrm>
          <a:prstGeom prst="rect">
            <a:avLst/>
          </a:prstGeom>
        </p:spPr>
      </p:pic>
      <p:pic>
        <p:nvPicPr>
          <p:cNvPr id="6" name="Picture 5">
            <a:extLst>
              <a:ext uri="{FF2B5EF4-FFF2-40B4-BE49-F238E27FC236}">
                <a16:creationId xmlns:a16="http://schemas.microsoft.com/office/drawing/2014/main" id="{0412987A-B0AF-DD49-04B1-22455DE7B97A}"/>
              </a:ext>
            </a:extLst>
          </p:cNvPr>
          <p:cNvPicPr>
            <a:picLocks noChangeAspect="1"/>
          </p:cNvPicPr>
          <p:nvPr/>
        </p:nvPicPr>
        <p:blipFill>
          <a:blip r:embed="rId3"/>
          <a:stretch>
            <a:fillRect/>
          </a:stretch>
        </p:blipFill>
        <p:spPr>
          <a:xfrm>
            <a:off x="6898741" y="1066798"/>
            <a:ext cx="5293259" cy="4863221"/>
          </a:xfrm>
          <a:prstGeom prst="rect">
            <a:avLst/>
          </a:prstGeom>
        </p:spPr>
      </p:pic>
      <p:sp>
        <p:nvSpPr>
          <p:cNvPr id="7" name="TextBox 6">
            <a:extLst>
              <a:ext uri="{FF2B5EF4-FFF2-40B4-BE49-F238E27FC236}">
                <a16:creationId xmlns:a16="http://schemas.microsoft.com/office/drawing/2014/main" id="{0B8ED6BB-F600-4292-7A9A-E71475755938}"/>
              </a:ext>
            </a:extLst>
          </p:cNvPr>
          <p:cNvSpPr txBox="1"/>
          <p:nvPr/>
        </p:nvSpPr>
        <p:spPr>
          <a:xfrm>
            <a:off x="8256264" y="604815"/>
            <a:ext cx="2335794" cy="646331"/>
          </a:xfrm>
          <a:prstGeom prst="rect">
            <a:avLst/>
          </a:prstGeom>
          <a:noFill/>
        </p:spPr>
        <p:txBody>
          <a:bodyPr wrap="square" rtlCol="0">
            <a:spAutoFit/>
          </a:bodyPr>
          <a:lstStyle/>
          <a:p>
            <a:r>
              <a:rPr lang="en-GB" b="1" i="0" dirty="0">
                <a:solidFill>
                  <a:srgbClr val="191A1B"/>
                </a:solidFill>
                <a:effectLst/>
                <a:latin typeface="Poppins" panose="00000500000000000000" pitchFamily="2" charset="0"/>
              </a:rPr>
              <a:t>Lazy Initialization</a:t>
            </a:r>
          </a:p>
          <a:p>
            <a:endParaRPr lang="en-GB" dirty="0">
              <a:solidFill>
                <a:schemeClr val="accent4">
                  <a:lumMod val="75000"/>
                </a:schemeClr>
              </a:solidFill>
            </a:endParaRPr>
          </a:p>
        </p:txBody>
      </p:sp>
      <p:sp>
        <p:nvSpPr>
          <p:cNvPr id="8" name="TextBox 7">
            <a:extLst>
              <a:ext uri="{FF2B5EF4-FFF2-40B4-BE49-F238E27FC236}">
                <a16:creationId xmlns:a16="http://schemas.microsoft.com/office/drawing/2014/main" id="{2DE737AA-D0CB-B9CD-3E1C-6B32BEBE543E}"/>
              </a:ext>
            </a:extLst>
          </p:cNvPr>
          <p:cNvSpPr txBox="1"/>
          <p:nvPr/>
        </p:nvSpPr>
        <p:spPr>
          <a:xfrm>
            <a:off x="649844" y="865344"/>
            <a:ext cx="2871954" cy="646331"/>
          </a:xfrm>
          <a:prstGeom prst="rect">
            <a:avLst/>
          </a:prstGeom>
          <a:noFill/>
        </p:spPr>
        <p:txBody>
          <a:bodyPr wrap="square" rtlCol="0">
            <a:spAutoFit/>
          </a:bodyPr>
          <a:lstStyle/>
          <a:p>
            <a:r>
              <a:rPr lang="en-GB" b="1" i="0" dirty="0">
                <a:solidFill>
                  <a:srgbClr val="191A1B"/>
                </a:solidFill>
                <a:effectLst/>
                <a:latin typeface="Poppins" panose="00000500000000000000" pitchFamily="2" charset="0"/>
              </a:rPr>
              <a:t>Eager  Initialization</a:t>
            </a:r>
          </a:p>
          <a:p>
            <a:endParaRPr lang="en-GB" dirty="0">
              <a:solidFill>
                <a:schemeClr val="accent4">
                  <a:lumMod val="75000"/>
                </a:schemeClr>
              </a:solidFill>
            </a:endParaRPr>
          </a:p>
        </p:txBody>
      </p:sp>
    </p:spTree>
    <p:extLst>
      <p:ext uri="{BB962C8B-B14F-4D97-AF65-F5344CB8AC3E}">
        <p14:creationId xmlns:p14="http://schemas.microsoft.com/office/powerpoint/2010/main" val="7392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C4F3-3D0C-721B-0FB5-ED0B4C741D41}"/>
              </a:ext>
            </a:extLst>
          </p:cNvPr>
          <p:cNvSpPr>
            <a:spLocks noGrp="1"/>
          </p:cNvSpPr>
          <p:nvPr>
            <p:ph type="title"/>
          </p:nvPr>
        </p:nvSpPr>
        <p:spPr>
          <a:xfrm>
            <a:off x="1141412" y="-69545"/>
            <a:ext cx="10422722" cy="1478570"/>
          </a:xfrm>
        </p:spPr>
        <p:txBody>
          <a:bodyPr>
            <a:normAutofit/>
          </a:bodyPr>
          <a:lstStyle/>
          <a:p>
            <a:r>
              <a:rPr lang="en-GB" sz="2400" b="1" i="0" dirty="0">
                <a:solidFill>
                  <a:schemeClr val="accent3"/>
                </a:solidFill>
                <a:effectLst/>
                <a:latin typeface="Times New Roman" panose="02020603050405020304" pitchFamily="18" charset="0"/>
                <a:cs typeface="Times New Roman" panose="02020603050405020304" pitchFamily="18" charset="0"/>
              </a:rPr>
              <a:t>Step 2- Get the only object from the singleton class</a:t>
            </a:r>
            <a:br>
              <a:rPr lang="en-GB" b="0" i="0" dirty="0">
                <a:solidFill>
                  <a:srgbClr val="000000"/>
                </a:solidFill>
                <a:effectLst/>
                <a:latin typeface="Nunito" pitchFamily="2" charset="0"/>
              </a:rPr>
            </a:br>
            <a:endParaRPr lang="en-GB" dirty="0"/>
          </a:p>
        </p:txBody>
      </p:sp>
      <p:sp>
        <p:nvSpPr>
          <p:cNvPr id="3" name="Content Placeholder 2">
            <a:extLst>
              <a:ext uri="{FF2B5EF4-FFF2-40B4-BE49-F238E27FC236}">
                <a16:creationId xmlns:a16="http://schemas.microsoft.com/office/drawing/2014/main" id="{117B14F5-038C-066F-4404-D8F1E5CBC6D7}"/>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348093D5-4568-6880-EEED-3C5A6377525A}"/>
              </a:ext>
            </a:extLst>
          </p:cNvPr>
          <p:cNvPicPr>
            <a:picLocks noChangeAspect="1"/>
          </p:cNvPicPr>
          <p:nvPr/>
        </p:nvPicPr>
        <p:blipFill>
          <a:blip r:embed="rId2"/>
          <a:stretch>
            <a:fillRect/>
          </a:stretch>
        </p:blipFill>
        <p:spPr>
          <a:xfrm>
            <a:off x="1617882" y="1565651"/>
            <a:ext cx="9191625" cy="4019550"/>
          </a:xfrm>
          <a:prstGeom prst="rect">
            <a:avLst/>
          </a:prstGeom>
        </p:spPr>
      </p:pic>
    </p:spTree>
    <p:extLst>
      <p:ext uri="{BB962C8B-B14F-4D97-AF65-F5344CB8AC3E}">
        <p14:creationId xmlns:p14="http://schemas.microsoft.com/office/powerpoint/2010/main" val="121768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EC82-3656-D4C1-4B69-6C291A349883}"/>
              </a:ext>
            </a:extLst>
          </p:cNvPr>
          <p:cNvSpPr>
            <a:spLocks noGrp="1"/>
          </p:cNvSpPr>
          <p:nvPr>
            <p:ph type="title"/>
          </p:nvPr>
        </p:nvSpPr>
        <p:spPr>
          <a:xfrm>
            <a:off x="1141412" y="0"/>
            <a:ext cx="9905998" cy="1478570"/>
          </a:xfrm>
        </p:spPr>
        <p:txBody>
          <a:bodyPr/>
          <a:lstStyle/>
          <a:p>
            <a:r>
              <a:rPr lang="en-GB" b="1" dirty="0">
                <a:solidFill>
                  <a:srgbClr val="FFFF00"/>
                </a:solidFill>
              </a:rPr>
              <a:t>What is Strategy design Pattern?</a:t>
            </a:r>
          </a:p>
        </p:txBody>
      </p:sp>
      <p:sp>
        <p:nvSpPr>
          <p:cNvPr id="3" name="Content Placeholder 2">
            <a:extLst>
              <a:ext uri="{FF2B5EF4-FFF2-40B4-BE49-F238E27FC236}">
                <a16:creationId xmlns:a16="http://schemas.microsoft.com/office/drawing/2014/main" id="{F17FABA9-926C-28EC-4B5F-F3BB9DE2BFD8}"/>
              </a:ext>
            </a:extLst>
          </p:cNvPr>
          <p:cNvSpPr>
            <a:spLocks noGrp="1"/>
          </p:cNvSpPr>
          <p:nvPr>
            <p:ph idx="1"/>
          </p:nvPr>
        </p:nvSpPr>
        <p:spPr>
          <a:xfrm>
            <a:off x="993631" y="1261195"/>
            <a:ext cx="6219970" cy="5509060"/>
          </a:xfrm>
        </p:spPr>
        <p:txBody>
          <a:bodyPr/>
          <a:lstStyle/>
          <a:p>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Strategy</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design pattern is one of the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behavioral</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design patterns. </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 defines a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set of algorithms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provides an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interface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 accessing these algorithms, and designs them as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interchangeable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while defining algorithms. </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addition, the client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can choose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any algorithm at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runtime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When should we use?</a:t>
            </a:r>
          </a:p>
          <a:p>
            <a:pPr>
              <a:buFont typeface="Wingdings" panose="05000000000000000000" pitchFamily="2" charset="2"/>
              <a:buChar char="Ø"/>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 is used when we have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more than one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algorithm(methods) for a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particular job</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7ABD8EBE-C33E-F0D0-9816-5292E89B5EB6}"/>
              </a:ext>
            </a:extLst>
          </p:cNvPr>
          <p:cNvPicPr>
            <a:picLocks noChangeAspect="1"/>
          </p:cNvPicPr>
          <p:nvPr/>
        </p:nvPicPr>
        <p:blipFill>
          <a:blip r:embed="rId2"/>
          <a:stretch>
            <a:fillRect/>
          </a:stretch>
        </p:blipFill>
        <p:spPr>
          <a:xfrm>
            <a:off x="7522229" y="1663823"/>
            <a:ext cx="4111474" cy="3238789"/>
          </a:xfrm>
          <a:prstGeom prst="rect">
            <a:avLst/>
          </a:prstGeom>
        </p:spPr>
      </p:pic>
    </p:spTree>
    <p:extLst>
      <p:ext uri="{BB962C8B-B14F-4D97-AF65-F5344CB8AC3E}">
        <p14:creationId xmlns:p14="http://schemas.microsoft.com/office/powerpoint/2010/main" val="2305930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1085</TotalTime>
  <Words>1232</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vt:i4>
      </vt:variant>
    </vt:vector>
  </HeadingPairs>
  <TitlesOfParts>
    <vt:vector size="36" baseType="lpstr">
      <vt:lpstr>Arial</vt:lpstr>
      <vt:lpstr>Arial</vt:lpstr>
      <vt:lpstr>Arial Rounded MT Bold</vt:lpstr>
      <vt:lpstr>Calibri</vt:lpstr>
      <vt:lpstr>Courier New</vt:lpstr>
      <vt:lpstr>Google Sans</vt:lpstr>
      <vt:lpstr>Heebo</vt:lpstr>
      <vt:lpstr>Nunito</vt:lpstr>
      <vt:lpstr>Poppins</vt:lpstr>
      <vt:lpstr>Proxima</vt:lpstr>
      <vt:lpstr>PT Sans</vt:lpstr>
      <vt:lpstr>Symbol</vt:lpstr>
      <vt:lpstr>Times New Roman</vt:lpstr>
      <vt:lpstr>Tw Cen MT</vt:lpstr>
      <vt:lpstr>Wingdings</vt:lpstr>
      <vt:lpstr>Circuit</vt:lpstr>
      <vt:lpstr>Design Patterns:  -&gt; Singleton Pattern -&gt; Strategy Pattern -&gt; Builder Pattern   Mila Orujaliyev</vt:lpstr>
      <vt:lpstr>What is A design Pattern?</vt:lpstr>
      <vt:lpstr>Why Should I Learn Design Patterns?</vt:lpstr>
      <vt:lpstr>What is Singleton design Pattern?</vt:lpstr>
      <vt:lpstr>A Singleton candidate must satisfy three requirements:</vt:lpstr>
      <vt:lpstr>Implementation </vt:lpstr>
      <vt:lpstr>Step 1- Create a Singleton Class </vt:lpstr>
      <vt:lpstr>Step 2- Get the only object from the singleton class </vt:lpstr>
      <vt:lpstr>What is Strategy design Pattern?</vt:lpstr>
      <vt:lpstr>How to use?</vt:lpstr>
      <vt:lpstr>Sample Application</vt:lpstr>
      <vt:lpstr>PowerPoint Presentation</vt:lpstr>
      <vt:lpstr>PowerPoint Presentation</vt:lpstr>
      <vt:lpstr>PowerPoint Presentation</vt:lpstr>
      <vt:lpstr>What is BUILDER design Pattern?</vt:lpstr>
      <vt:lpstr>When should we use the Builder Design Pattern?</vt:lpstr>
      <vt:lpstr>When should we use the Builder Design Pattern?</vt:lpstr>
      <vt:lpstr>When should we use the Builder Design Pattern?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-&gt; Singleton Pattern -&gt; Strategy Pattern -&gt; Builder Pattern  Mila Orujaliyev</dc:title>
  <dc:creator>milaorujaliyev@outlook.com</dc:creator>
  <cp:lastModifiedBy>milaorujaliyev@outlook.com</cp:lastModifiedBy>
  <cp:revision>2</cp:revision>
  <dcterms:created xsi:type="dcterms:W3CDTF">2022-07-26T17:42:24Z</dcterms:created>
  <dcterms:modified xsi:type="dcterms:W3CDTF">2022-09-05T07:58:57Z</dcterms:modified>
</cp:coreProperties>
</file>