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28A8-3EF2-44A6-B305-4BD3F05C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8DF80-DED6-42F6-933E-155AF7509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3D7E-3DBC-499D-B8E7-D5BD7670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2610-2D25-4032-B43A-E137D1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AF96-2F04-4C7B-9014-9D433DFF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436-D625-4408-AA67-06973C08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89763-93B5-4DB5-B799-18D3B871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4B6B-14F0-4E1E-A2E1-B3C6A9F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B7E2-C031-40E2-9CE0-211827A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9E0C-3803-457C-8C2B-294E56A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9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FFA83-A076-410A-B447-48C869664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D827-D0BF-4213-B7D4-A896CB91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5649-2F2D-42F9-81FD-18DCA244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5FCD-3777-4CAB-861A-72F807CC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9BD5-E66B-4554-BE8E-A6799791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4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3830-7D81-4574-B5FA-38CA1F5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1489-D06C-45CA-A327-7E61177C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09F3-20A1-4B1B-8B9D-DB597D05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468B-41C8-4787-AC8E-7E5313B1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0723-6C25-46C0-AD67-C7243B4F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7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C21A-5E7E-4608-95E9-9CA24B6C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BE0E-4453-42D4-B865-D29A67D8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340A-08CA-40F9-BADF-2EDEF03E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344B-2999-489A-91AE-31A51A89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3F4E-F50C-4D9D-B4BD-BBFFE1C3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FA33-AE81-46ED-BC19-9F19ADFE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17D6-E863-4B55-81A0-AB29C389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3D94-A5F0-4782-96CC-BBE41C27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C10D-6972-42E9-BE94-893A706A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ABC-A6A2-4D64-8CF4-64AB2C53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943E-ED93-48F4-A6E5-A3AFBAAC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3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61C1-FBCE-4A8B-A94F-C5476DB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E45B-E1FF-4277-9E07-B834D751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D7646-F335-437A-A8BD-D00F9DFC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A1FCC-1C59-4F5A-8130-D8121B52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0ACBA-6DFE-47DA-B7BF-EBEA17420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7C88-5A86-4523-BAE2-A7142C89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58E42-854E-483B-BD87-071A8887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0D536-FA87-4889-A348-D7D8D2BD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2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85D-1CEA-4ED8-A623-502C4C1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7DEB7-22F2-465A-808E-B024FF70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BEB8D-62BA-4BA2-9727-D0B180A6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554C4-2064-42F4-BF13-F450E1C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EE79A-E1FA-41D5-9E9A-89317BB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6DE51-8229-4971-8438-1B9ACB39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4CA35-0CA8-4229-A9C8-50BD6D73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13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E46-1420-40A3-BE9D-B256EB4E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51D8-C713-4495-A22C-F32E02B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E5E3E-C944-4809-BBDD-D2BB66D7A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1889-DB32-441D-B275-67868BC2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27CE-0881-47F4-83B9-077EE0A5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B12F-9619-42CD-A2B1-D62839C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0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9AB4-9B2F-4AA4-9775-30AC2B43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7351-5971-4EC3-A610-14B78A90A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AB53-B7A2-4E4F-8766-9D2D6FC2B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6326-F846-4EA6-97C4-F32D1A4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A0B2B-B9A0-441C-B885-FA8734C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B6F75-FC51-4063-9CB7-248237F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01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26BD2-4CCD-480E-9DF9-779FAA55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C3F3B-C44F-4088-BE59-C1B2E5486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B577-50D2-4BE8-9556-C9AF047D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E02C-67CA-456A-94D1-046673A56BE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27F3-EDA0-4B7E-9882-421C5D20C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2A73-DFB1-4AB9-9965-DE4781D40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9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B23BC-2FF2-4535-9FB3-C4459317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97" y="1659583"/>
            <a:ext cx="7986005" cy="35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3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CD051-BADD-4A65-97CD-DA7FB2DF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5" y="518373"/>
            <a:ext cx="4685793" cy="41816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3CBB6C-695A-4489-8B25-6E47D63D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68" y="653204"/>
            <a:ext cx="5291667" cy="27913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B2D413-A9C1-4E17-9441-7BCB75A39EC8}"/>
              </a:ext>
            </a:extLst>
          </p:cNvPr>
          <p:cNvCxnSpPr>
            <a:cxnSpLocks/>
          </p:cNvCxnSpPr>
          <p:nvPr/>
        </p:nvCxnSpPr>
        <p:spPr>
          <a:xfrm flipH="1">
            <a:off x="6792613" y="1956712"/>
            <a:ext cx="1611761" cy="23684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47D99E-6105-4284-B614-1C58B7EA6CA8}"/>
              </a:ext>
            </a:extLst>
          </p:cNvPr>
          <p:cNvSpPr txBox="1"/>
          <p:nvPr/>
        </p:nvSpPr>
        <p:spPr>
          <a:xfrm>
            <a:off x="5771336" y="4325113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.save() method on model instance save the model as a record in MongoDB</a:t>
            </a:r>
          </a:p>
        </p:txBody>
      </p:sp>
    </p:spTree>
    <p:extLst>
      <p:ext uri="{BB962C8B-B14F-4D97-AF65-F5344CB8AC3E}">
        <p14:creationId xmlns:p14="http://schemas.microsoft.com/office/powerpoint/2010/main" val="978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973A0D-DD60-47DE-8054-B2A66A80D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15"/>
            <a:ext cx="5659587" cy="3968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009C5-F83D-4DAA-B82D-AC76FF6D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0283"/>
            <a:ext cx="6064469" cy="39687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D82CF5-18BE-4829-99DA-56A168E46899}"/>
              </a:ext>
            </a:extLst>
          </p:cNvPr>
          <p:cNvCxnSpPr>
            <a:cxnSpLocks/>
          </p:cNvCxnSpPr>
          <p:nvPr/>
        </p:nvCxnSpPr>
        <p:spPr>
          <a:xfrm flipV="1">
            <a:off x="3431861" y="1923393"/>
            <a:ext cx="3100554" cy="9459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D6527-D400-4759-8619-414F846FC570}"/>
              </a:ext>
            </a:extLst>
          </p:cNvPr>
          <p:cNvCxnSpPr>
            <a:cxnSpLocks/>
          </p:cNvCxnSpPr>
          <p:nvPr/>
        </p:nvCxnSpPr>
        <p:spPr>
          <a:xfrm>
            <a:off x="1623977" y="2017987"/>
            <a:ext cx="4698126" cy="6516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9EBA88-17C3-44C3-9CA2-4E24778049B8}"/>
              </a:ext>
            </a:extLst>
          </p:cNvPr>
          <p:cNvSpPr txBox="1"/>
          <p:nvPr/>
        </p:nvSpPr>
        <p:spPr>
          <a:xfrm rot="10800000" flipV="1">
            <a:off x="675006" y="5855629"/>
            <a:ext cx="96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Anytime we reach out to the mongo database, in any shape or form (searching and existing collection or saving a new one) , an asynchronous action is initiated.</a:t>
            </a:r>
          </a:p>
        </p:txBody>
      </p:sp>
    </p:spTree>
    <p:extLst>
      <p:ext uri="{BB962C8B-B14F-4D97-AF65-F5344CB8AC3E}">
        <p14:creationId xmlns:p14="http://schemas.microsoft.com/office/powerpoint/2010/main" val="407094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CC7395-C966-4456-B699-80ACCEB2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5" y="760025"/>
            <a:ext cx="5294716" cy="321653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23F8C54-65C8-412B-A3D5-7CF902F5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926703"/>
            <a:ext cx="5294715" cy="5004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1C5083-748E-42F2-B158-A74CE034B28C}"/>
              </a:ext>
            </a:extLst>
          </p:cNvPr>
          <p:cNvSpPr txBox="1"/>
          <p:nvPr/>
        </p:nvSpPr>
        <p:spPr>
          <a:xfrm>
            <a:off x="1155021" y="2906597"/>
            <a:ext cx="1643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serializeUser</a:t>
            </a:r>
            <a:r>
              <a:rPr lang="en-CA" sz="1200" dirty="0"/>
              <a:t> is automatically called by passport with user object (model) that has been fetched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8A2588-93DE-4186-93D8-5023666F67AC}"/>
              </a:ext>
            </a:extLst>
          </p:cNvPr>
          <p:cNvCxnSpPr/>
          <p:nvPr/>
        </p:nvCxnSpPr>
        <p:spPr>
          <a:xfrm flipH="1" flipV="1">
            <a:off x="2286000" y="1655064"/>
            <a:ext cx="1059671" cy="3566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42D7E1-2334-4608-9FAD-389FF242D1D3}"/>
              </a:ext>
            </a:extLst>
          </p:cNvPr>
          <p:cNvSpPr txBox="1"/>
          <p:nvPr/>
        </p:nvSpPr>
        <p:spPr>
          <a:xfrm>
            <a:off x="1065297" y="1521244"/>
            <a:ext cx="1133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Cookie is set automatically by passport with identifying piece of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04A816-8ABF-4B84-A981-210D9056AA0D}"/>
              </a:ext>
            </a:extLst>
          </p:cNvPr>
          <p:cNvCxnSpPr>
            <a:cxnSpLocks/>
          </p:cNvCxnSpPr>
          <p:nvPr/>
        </p:nvCxnSpPr>
        <p:spPr>
          <a:xfrm flipH="1">
            <a:off x="2555666" y="2267712"/>
            <a:ext cx="2062054" cy="7772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BA289-BEA6-44D3-97D3-B3453ABB3373}"/>
              </a:ext>
            </a:extLst>
          </p:cNvPr>
          <p:cNvCxnSpPr/>
          <p:nvPr/>
        </p:nvCxnSpPr>
        <p:spPr>
          <a:xfrm flipH="1">
            <a:off x="1874520" y="3154680"/>
            <a:ext cx="1609344" cy="1490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E93DB6-82F1-47FF-BD06-A4F40C84D4DA}"/>
              </a:ext>
            </a:extLst>
          </p:cNvPr>
          <p:cNvSpPr txBox="1"/>
          <p:nvPr/>
        </p:nvSpPr>
        <p:spPr>
          <a:xfrm>
            <a:off x="720553" y="4645152"/>
            <a:ext cx="2446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Automatically added by the browser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38FCC3-D420-431C-893C-CB2586BFC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883" y="3333491"/>
            <a:ext cx="1209862" cy="11231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ECEB563-669A-4DA7-A0A8-53C4E6D279DC}"/>
              </a:ext>
            </a:extLst>
          </p:cNvPr>
          <p:cNvSpPr txBox="1"/>
          <p:nvPr/>
        </p:nvSpPr>
        <p:spPr>
          <a:xfrm>
            <a:off x="3241980" y="4427459"/>
            <a:ext cx="2161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Automatically done by passport</a:t>
            </a:r>
          </a:p>
        </p:txBody>
      </p:sp>
    </p:spTree>
    <p:extLst>
      <p:ext uri="{BB962C8B-B14F-4D97-AF65-F5344CB8AC3E}">
        <p14:creationId xmlns:p14="http://schemas.microsoft.com/office/powerpoint/2010/main" val="218148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83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</dc:creator>
  <cp:lastModifiedBy>Mila</cp:lastModifiedBy>
  <cp:revision>16</cp:revision>
  <dcterms:created xsi:type="dcterms:W3CDTF">2021-05-11T16:44:46Z</dcterms:created>
  <dcterms:modified xsi:type="dcterms:W3CDTF">2021-05-13T22:23:26Z</dcterms:modified>
</cp:coreProperties>
</file>