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28A8-3EF2-44A6-B305-4BD3F05C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8DF80-DED6-42F6-933E-155AF7509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33D7E-3DBC-499D-B8E7-D5BD7670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2610-2D25-4032-B43A-E137D17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CAF96-2F04-4C7B-9014-9D433DFF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436-D625-4408-AA67-06973C08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89763-93B5-4DB5-B799-18D3B871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4B6B-14F0-4E1E-A2E1-B3C6A9F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DB7E2-C031-40E2-9CE0-211827A4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19E0C-3803-457C-8C2B-294E56A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9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FFA83-A076-410A-B447-48C869664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D827-D0BF-4213-B7D4-A896CB91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5649-2F2D-42F9-81FD-18DCA244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5FCD-3777-4CAB-861A-72F807CC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9BD5-E66B-4554-BE8E-A6799791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84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3830-7D81-4574-B5FA-38CA1F5B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21489-D06C-45CA-A327-7E61177C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09F3-20A1-4B1B-8B9D-DB597D05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468B-41C8-4787-AC8E-7E5313B1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B0723-6C25-46C0-AD67-C7243B4F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77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C21A-5E7E-4608-95E9-9CA24B6C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BE0E-4453-42D4-B865-D29A67D81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340A-08CA-40F9-BADF-2EDEF03E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A344B-2999-489A-91AE-31A51A89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3F4E-F50C-4D9D-B4BD-BBFFE1C3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2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FA33-AE81-46ED-BC19-9F19ADFE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17D6-E863-4B55-81A0-AB29C3890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3D94-A5F0-4782-96CC-BBE41C27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0C10D-6972-42E9-BE94-893A706A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64ABC-A6A2-4D64-8CF4-64AB2C53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943E-ED93-48F4-A6E5-A3AFBAAC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3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61C1-FBCE-4A8B-A94F-C5476DBB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E45B-E1FF-4277-9E07-B834D7511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D7646-F335-437A-A8BD-D00F9DFC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A1FCC-1C59-4F5A-8130-D8121B52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0ACBA-6DFE-47DA-B7BF-EBEA17420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7C88-5A86-4523-BAE2-A7142C89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58E42-854E-483B-BD87-071A8887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0D536-FA87-4889-A348-D7D8D2BD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726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85D-1CEA-4ED8-A623-502C4C15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7DEB7-22F2-465A-808E-B024FF70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BEB8D-62BA-4BA2-9727-D0B180A6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554C4-2064-42F4-BF13-F450E1CF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8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EE79A-E1FA-41D5-9E9A-89317BB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6DE51-8229-4971-8438-1B9ACB39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CA35-0CA8-4229-A9C8-50BD6D73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13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E46-1420-40A3-BE9D-B256EB4E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51D8-C713-4495-A22C-F32E02B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E5E3E-C944-4809-BBDD-D2BB66D7A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1889-DB32-441D-B275-67868BC2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27CE-0881-47F4-83B9-077EE0A5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9B12F-9619-42CD-A2B1-D62839C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01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AB4-9B2F-4AA4-9775-30AC2B43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7351-5971-4EC3-A610-14B78A90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AB53-B7A2-4E4F-8766-9D2D6FC2B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6326-F846-4EA6-97C4-F32D1A49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A0B2B-B9A0-441C-B885-FA8734C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6F75-FC51-4063-9CB7-248237F0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01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26BD2-4CCD-480E-9DF9-779FAA55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C3F3B-C44F-4088-BE59-C1B2E5486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3B577-50D2-4BE8-9556-C9AF047D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E02C-67CA-456A-94D1-046673A56BED}" type="datetimeFigureOut">
              <a:rPr lang="en-CA" smtClean="0"/>
              <a:t>2021-05-11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27F3-EDA0-4B7E-9882-421C5D20C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2A73-DFB1-4AB9-9965-DE4781D40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3CE6-E4D4-49BA-9EE1-339E7DB4B0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9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CD051-BADD-4A65-97CD-DA7FB2DF2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49" y="874675"/>
            <a:ext cx="5309889" cy="47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9BE271-A869-47F3-A1FE-291BC9EDB4BB}"/>
              </a:ext>
            </a:extLst>
          </p:cNvPr>
          <p:cNvSpPr txBox="1"/>
          <p:nvPr/>
        </p:nvSpPr>
        <p:spPr>
          <a:xfrm>
            <a:off x="6201104" y="1716604"/>
            <a:ext cx="299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.save() method on model instance save the model as a record in MongoDB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CB625-7341-4BB3-91FB-88E10BC6AC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58" y="1141248"/>
            <a:ext cx="4996180" cy="264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3A40EA-F95F-4A39-87F1-691A9C8A555D}"/>
              </a:ext>
            </a:extLst>
          </p:cNvPr>
          <p:cNvCxnSpPr/>
          <p:nvPr/>
        </p:nvCxnSpPr>
        <p:spPr>
          <a:xfrm flipV="1">
            <a:off x="5223641" y="2138855"/>
            <a:ext cx="872359" cy="3573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7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Mila</dc:creator>
  <cp:lastModifiedBy>Mila</cp:lastModifiedBy>
  <cp:revision>4</cp:revision>
  <dcterms:created xsi:type="dcterms:W3CDTF">2021-05-11T16:44:46Z</dcterms:created>
  <dcterms:modified xsi:type="dcterms:W3CDTF">2021-05-12T04:14:32Z</dcterms:modified>
</cp:coreProperties>
</file>