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5"/>
  </p:sldMasterIdLst>
  <p:sldIdLst>
    <p:sldId id="258" r:id="rId46"/>
    <p:sldId id="263" r:id="rId47"/>
    <p:sldId id="261" r:id="rId48"/>
    <p:sldId id="264" r:id="rId49"/>
    <p:sldId id="265" r:id="rId50"/>
    <p:sldId id="266" r:id="rId51"/>
    <p:sldId id="267" r:id="rId52"/>
    <p:sldId id="268" r:id="rId53"/>
    <p:sldId id="269" r:id="rId54"/>
    <p:sldId id="270" r:id="rId55"/>
    <p:sldId id="271" r:id="rId56"/>
    <p:sldId id="272" r:id="rId57"/>
    <p:sldId id="273" r:id="rId58"/>
    <p:sldId id="274" r:id="rId59"/>
    <p:sldId id="278" r:id="rId60"/>
    <p:sldId id="275" r:id="rId61"/>
    <p:sldId id="276" r:id="rId62"/>
    <p:sldId id="277" r:id="rId63"/>
    <p:sldId id="279" r:id="rId64"/>
    <p:sldId id="280" r:id="rId65"/>
    <p:sldId id="281" r:id="rId66"/>
    <p:sldId id="282" r:id="rId67"/>
    <p:sldId id="283" r:id="rId68"/>
    <p:sldId id="284" r:id="rId6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F4E9"/>
    <a:srgbClr val="657D9D"/>
    <a:srgbClr val="7FE982"/>
    <a:srgbClr val="FBFBFB"/>
    <a:srgbClr val="D1F7D2"/>
    <a:srgbClr val="00B098"/>
    <a:srgbClr val="10A08F"/>
    <a:srgbClr val="BBF3BC"/>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Стиль из темы 1 - акцент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0A1B5D5-9B99-4C35-A422-299274C87663}" styleName="Средний стиль 1 — акцент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Средний стиль 1 — акцент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3296810-A885-4BE3-A3E7-6D5BEEA58F35}" styleName="Средний стиль 2 — акцент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4660"/>
  </p:normalViewPr>
  <p:slideViewPr>
    <p:cSldViewPr snapToGrid="0">
      <p:cViewPr varScale="1">
        <p:scale>
          <a:sx n="80" d="100"/>
          <a:sy n="80" d="100"/>
        </p:scale>
        <p:origin x="57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slide" Target="slides/slide2.xml"/><Relationship Id="rId50" Type="http://schemas.openxmlformats.org/officeDocument/2006/relationships/slide" Target="slides/slide5.xml"/><Relationship Id="rId55" Type="http://schemas.openxmlformats.org/officeDocument/2006/relationships/slide" Target="slides/slide10.xml"/><Relationship Id="rId63" Type="http://schemas.openxmlformats.org/officeDocument/2006/relationships/slide" Target="slides/slide18.xml"/><Relationship Id="rId68" Type="http://schemas.openxmlformats.org/officeDocument/2006/relationships/slide" Target="slides/slide23.xml"/><Relationship Id="rId7" Type="http://schemas.openxmlformats.org/officeDocument/2006/relationships/customXml" Target="../customXml/item7.xml"/><Relationship Id="rId71"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slideMaster" Target="slideMasters/slideMaster1.xml"/><Relationship Id="rId53" Type="http://schemas.openxmlformats.org/officeDocument/2006/relationships/slide" Target="slides/slide8.xml"/><Relationship Id="rId58" Type="http://schemas.openxmlformats.org/officeDocument/2006/relationships/slide" Target="slides/slide13.xml"/><Relationship Id="rId66" Type="http://schemas.openxmlformats.org/officeDocument/2006/relationships/slide" Target="slides/slide21.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slide" Target="slides/slide4.xml"/><Relationship Id="rId57" Type="http://schemas.openxmlformats.org/officeDocument/2006/relationships/slide" Target="slides/slide12.xml"/><Relationship Id="rId61" Type="http://schemas.openxmlformats.org/officeDocument/2006/relationships/slide" Target="slides/slide16.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slide" Target="slides/slide7.xml"/><Relationship Id="rId60" Type="http://schemas.openxmlformats.org/officeDocument/2006/relationships/slide" Target="slides/slide15.xml"/><Relationship Id="rId65" Type="http://schemas.openxmlformats.org/officeDocument/2006/relationships/slide" Target="slides/slide20.xml"/><Relationship Id="rId73"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slide" Target="slides/slide3.xml"/><Relationship Id="rId56" Type="http://schemas.openxmlformats.org/officeDocument/2006/relationships/slide" Target="slides/slide11.xml"/><Relationship Id="rId64" Type="http://schemas.openxmlformats.org/officeDocument/2006/relationships/slide" Target="slides/slide19.xml"/><Relationship Id="rId69" Type="http://schemas.openxmlformats.org/officeDocument/2006/relationships/slide" Target="slides/slide24.xml"/><Relationship Id="rId8" Type="http://schemas.openxmlformats.org/officeDocument/2006/relationships/customXml" Target="../customXml/item8.xml"/><Relationship Id="rId51" Type="http://schemas.openxmlformats.org/officeDocument/2006/relationships/slide" Target="slides/slide6.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slide" Target="slides/slide1.xml"/><Relationship Id="rId59" Type="http://schemas.openxmlformats.org/officeDocument/2006/relationships/slide" Target="slides/slide14.xml"/><Relationship Id="rId67" Type="http://schemas.openxmlformats.org/officeDocument/2006/relationships/slide" Target="slides/slide22.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slide" Target="slides/slide9.xml"/><Relationship Id="rId62" Type="http://schemas.openxmlformats.org/officeDocument/2006/relationships/slide" Target="slides/slide17.xml"/><Relationship Id="rId7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customXml" Target="../customXml/item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38536859-3A65-4986-A638-1EE9E93389D3}" type="datetimeFigureOut">
              <a:rPr lang="ru-RU" smtClean="0"/>
              <a:t>26.10.2021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0C00FE4-191A-4517-BBB9-78D89B206023}" type="slidenum">
              <a:rPr lang="ru-RU" smtClean="0"/>
              <a:t>‹#›</a:t>
            </a:fld>
            <a:endParaRPr lang="ru-RU"/>
          </a:p>
        </p:txBody>
      </p:sp>
    </p:spTree>
    <p:extLst>
      <p:ext uri="{BB962C8B-B14F-4D97-AF65-F5344CB8AC3E}">
        <p14:creationId xmlns:p14="http://schemas.microsoft.com/office/powerpoint/2010/main" val="3594286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38536859-3A65-4986-A638-1EE9E93389D3}" type="datetimeFigureOut">
              <a:rPr lang="ru-RU" smtClean="0"/>
              <a:t>26.10.2021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0C00FE4-191A-4517-BBB9-78D89B206023}" type="slidenum">
              <a:rPr lang="ru-RU" smtClean="0"/>
              <a:t>‹#›</a:t>
            </a:fld>
            <a:endParaRPr lang="ru-RU"/>
          </a:p>
        </p:txBody>
      </p:sp>
    </p:spTree>
    <p:extLst>
      <p:ext uri="{BB962C8B-B14F-4D97-AF65-F5344CB8AC3E}">
        <p14:creationId xmlns:p14="http://schemas.microsoft.com/office/powerpoint/2010/main" val="2483323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38536859-3A65-4986-A638-1EE9E93389D3}" type="datetimeFigureOut">
              <a:rPr lang="ru-RU" smtClean="0"/>
              <a:t>26.10.2021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0C00FE4-191A-4517-BBB9-78D89B206023}" type="slidenum">
              <a:rPr lang="ru-RU" smtClean="0"/>
              <a:t>‹#›</a:t>
            </a:fld>
            <a:endParaRPr lang="ru-RU"/>
          </a:p>
        </p:txBody>
      </p:sp>
    </p:spTree>
    <p:extLst>
      <p:ext uri="{BB962C8B-B14F-4D97-AF65-F5344CB8AC3E}">
        <p14:creationId xmlns:p14="http://schemas.microsoft.com/office/powerpoint/2010/main" val="2826551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38536859-3A65-4986-A638-1EE9E93389D3}" type="datetimeFigureOut">
              <a:rPr lang="ru-RU" smtClean="0"/>
              <a:t>26.10.2021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0C00FE4-191A-4517-BBB9-78D89B206023}" type="slidenum">
              <a:rPr lang="ru-RU" smtClean="0"/>
              <a:t>‹#›</a:t>
            </a:fld>
            <a:endParaRPr lang="ru-RU"/>
          </a:p>
        </p:txBody>
      </p:sp>
    </p:spTree>
    <p:extLst>
      <p:ext uri="{BB962C8B-B14F-4D97-AF65-F5344CB8AC3E}">
        <p14:creationId xmlns:p14="http://schemas.microsoft.com/office/powerpoint/2010/main" val="3243124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38536859-3A65-4986-A638-1EE9E93389D3}" type="datetimeFigureOut">
              <a:rPr lang="ru-RU" smtClean="0"/>
              <a:t>26.10.2021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0C00FE4-191A-4517-BBB9-78D89B206023}" type="slidenum">
              <a:rPr lang="ru-RU" smtClean="0"/>
              <a:t>‹#›</a:t>
            </a:fld>
            <a:endParaRPr lang="ru-RU"/>
          </a:p>
        </p:txBody>
      </p:sp>
    </p:spTree>
    <p:extLst>
      <p:ext uri="{BB962C8B-B14F-4D97-AF65-F5344CB8AC3E}">
        <p14:creationId xmlns:p14="http://schemas.microsoft.com/office/powerpoint/2010/main" val="3581455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38536859-3A65-4986-A638-1EE9E93389D3}" type="datetimeFigureOut">
              <a:rPr lang="ru-RU" smtClean="0"/>
              <a:t>26.10.2021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0C00FE4-191A-4517-BBB9-78D89B206023}" type="slidenum">
              <a:rPr lang="ru-RU" smtClean="0"/>
              <a:t>‹#›</a:t>
            </a:fld>
            <a:endParaRPr lang="ru-RU"/>
          </a:p>
        </p:txBody>
      </p:sp>
    </p:spTree>
    <p:extLst>
      <p:ext uri="{BB962C8B-B14F-4D97-AF65-F5344CB8AC3E}">
        <p14:creationId xmlns:p14="http://schemas.microsoft.com/office/powerpoint/2010/main" val="3757503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38536859-3A65-4986-A638-1EE9E93389D3}" type="datetimeFigureOut">
              <a:rPr lang="ru-RU" smtClean="0"/>
              <a:t>26.10.2021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F0C00FE4-191A-4517-BBB9-78D89B206023}" type="slidenum">
              <a:rPr lang="ru-RU" smtClean="0"/>
              <a:t>‹#›</a:t>
            </a:fld>
            <a:endParaRPr lang="ru-RU"/>
          </a:p>
        </p:txBody>
      </p:sp>
    </p:spTree>
    <p:extLst>
      <p:ext uri="{BB962C8B-B14F-4D97-AF65-F5344CB8AC3E}">
        <p14:creationId xmlns:p14="http://schemas.microsoft.com/office/powerpoint/2010/main" val="4034331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38536859-3A65-4986-A638-1EE9E93389D3}" type="datetimeFigureOut">
              <a:rPr lang="ru-RU" smtClean="0"/>
              <a:t>26.10.2021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F0C00FE4-191A-4517-BBB9-78D89B206023}" type="slidenum">
              <a:rPr lang="ru-RU" smtClean="0"/>
              <a:t>‹#›</a:t>
            </a:fld>
            <a:endParaRPr lang="ru-RU"/>
          </a:p>
        </p:txBody>
      </p:sp>
    </p:spTree>
    <p:extLst>
      <p:ext uri="{BB962C8B-B14F-4D97-AF65-F5344CB8AC3E}">
        <p14:creationId xmlns:p14="http://schemas.microsoft.com/office/powerpoint/2010/main" val="3746697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8536859-3A65-4986-A638-1EE9E93389D3}" type="datetimeFigureOut">
              <a:rPr lang="ru-RU" smtClean="0"/>
              <a:t>26.10.2021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F0C00FE4-191A-4517-BBB9-78D89B206023}" type="slidenum">
              <a:rPr lang="ru-RU" smtClean="0"/>
              <a:t>‹#›</a:t>
            </a:fld>
            <a:endParaRPr lang="ru-RU"/>
          </a:p>
        </p:txBody>
      </p:sp>
    </p:spTree>
    <p:extLst>
      <p:ext uri="{BB962C8B-B14F-4D97-AF65-F5344CB8AC3E}">
        <p14:creationId xmlns:p14="http://schemas.microsoft.com/office/powerpoint/2010/main" val="1687230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38536859-3A65-4986-A638-1EE9E93389D3}" type="datetimeFigureOut">
              <a:rPr lang="ru-RU" smtClean="0"/>
              <a:t>26.10.2021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0C00FE4-191A-4517-BBB9-78D89B206023}" type="slidenum">
              <a:rPr lang="ru-RU" smtClean="0"/>
              <a:t>‹#›</a:t>
            </a:fld>
            <a:endParaRPr lang="ru-RU"/>
          </a:p>
        </p:txBody>
      </p:sp>
    </p:spTree>
    <p:extLst>
      <p:ext uri="{BB962C8B-B14F-4D97-AF65-F5344CB8AC3E}">
        <p14:creationId xmlns:p14="http://schemas.microsoft.com/office/powerpoint/2010/main" val="1154368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38536859-3A65-4986-A638-1EE9E93389D3}" type="datetimeFigureOut">
              <a:rPr lang="ru-RU" smtClean="0"/>
              <a:t>26.10.2021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0C00FE4-191A-4517-BBB9-78D89B206023}" type="slidenum">
              <a:rPr lang="ru-RU" smtClean="0"/>
              <a:t>‹#›</a:t>
            </a:fld>
            <a:endParaRPr lang="ru-RU"/>
          </a:p>
        </p:txBody>
      </p:sp>
    </p:spTree>
    <p:extLst>
      <p:ext uri="{BB962C8B-B14F-4D97-AF65-F5344CB8AC3E}">
        <p14:creationId xmlns:p14="http://schemas.microsoft.com/office/powerpoint/2010/main" val="1667003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536859-3A65-4986-A638-1EE9E93389D3}" type="datetimeFigureOut">
              <a:rPr lang="ru-RU" smtClean="0"/>
              <a:t>26.10.2021</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C00FE4-191A-4517-BBB9-78D89B206023}" type="slidenum">
              <a:rPr lang="ru-RU" smtClean="0"/>
              <a:t>‹#›</a:t>
            </a:fld>
            <a:endParaRPr lang="ru-RU"/>
          </a:p>
        </p:txBody>
      </p:sp>
    </p:spTree>
    <p:extLst>
      <p:ext uri="{BB962C8B-B14F-4D97-AF65-F5344CB8AC3E}">
        <p14:creationId xmlns:p14="http://schemas.microsoft.com/office/powerpoint/2010/main" val="3690334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 Target="slide11.xml"/><Relationship Id="rId5" Type="http://schemas.openxmlformats.org/officeDocument/2006/relationships/slide" Target="slide20.xml"/><Relationship Id="rId4" Type="http://schemas.openxmlformats.org/officeDocument/2006/relationships/slide" Target="slide2.xml"/></Relationships>
</file>

<file path=ppt/slides/_rels/slide10.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slide" Target="slide1.xml"/><Relationship Id="rId4" Type="http://schemas.openxmlformats.org/officeDocument/2006/relationships/slide" Target="slide16.xml"/></Relationships>
</file>

<file path=ppt/slides/_rels/slide12.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slide" Target="slide11.xml"/></Relationships>
</file>

<file path=ppt/slides/_rels/slide1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slide" Target="slide12.xml"/></Relationships>
</file>

<file path=ppt/slides/_rels/slide14.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slide" Target="slide11.xml"/></Relationships>
</file>

<file path=ppt/slides/_rels/slide17.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slide" Target="slide16.xml"/></Relationships>
</file>

<file path=ppt/slides/_rels/slide18.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slide" Target="slide1.xml"/><Relationship Id="rId4" Type="http://schemas.openxmlformats.org/officeDocument/2006/relationships/slide" Target="slide3.xml"/></Relationships>
</file>

<file path=ppt/slides/_rels/slide20.xml.rels><?xml version="1.0" encoding="UTF-8" standalone="yes"?>
<Relationships xmlns="http://schemas.openxmlformats.org/package/2006/relationships"><Relationship Id="rId3" Type="http://schemas.openxmlformats.org/officeDocument/2006/relationships/slide" Target="slide21.xml"/><Relationship Id="rId7" Type="http://schemas.openxmlformats.org/officeDocument/2006/relationships/slide" Target="slide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 Target="slide24.xml"/><Relationship Id="rId5" Type="http://schemas.openxmlformats.org/officeDocument/2006/relationships/slide" Target="slide22.xml"/><Relationship Id="rId4" Type="http://schemas.openxmlformats.org/officeDocument/2006/relationships/slide" Target="slide23.xml"/></Relationships>
</file>

<file path=ppt/slides/_rels/slide21.xml.rels><?xml version="1.0" encoding="UTF-8" standalone="yes"?>
<Relationships xmlns="http://schemas.openxmlformats.org/package/2006/relationships"><Relationship Id="rId8" Type="http://schemas.openxmlformats.org/officeDocument/2006/relationships/customXml" Target="../../customXml/item37.xml"/><Relationship Id="rId13" Type="http://schemas.openxmlformats.org/officeDocument/2006/relationships/slide" Target="slide20.xml"/><Relationship Id="rId3" Type="http://schemas.openxmlformats.org/officeDocument/2006/relationships/customXml" Target="../../customXml/item16.xml"/><Relationship Id="rId7" Type="http://schemas.openxmlformats.org/officeDocument/2006/relationships/customXml" Target="../../customXml/item9.xml"/><Relationship Id="rId12" Type="http://schemas.openxmlformats.org/officeDocument/2006/relationships/image" Target="../media/image1.png"/><Relationship Id="rId2" Type="http://schemas.openxmlformats.org/officeDocument/2006/relationships/customXml" Target="../../customXml/item13.xml"/><Relationship Id="rId1" Type="http://schemas.openxmlformats.org/officeDocument/2006/relationships/customXml" Target="../../customXml/item19.xml"/><Relationship Id="rId6" Type="http://schemas.openxmlformats.org/officeDocument/2006/relationships/customXml" Target="../../customXml/item6.xml"/><Relationship Id="rId11" Type="http://schemas.openxmlformats.org/officeDocument/2006/relationships/slideLayout" Target="../slideLayouts/slideLayout1.xml"/><Relationship Id="rId5" Type="http://schemas.openxmlformats.org/officeDocument/2006/relationships/customXml" Target="../../customXml/item11.xml"/><Relationship Id="rId10" Type="http://schemas.openxmlformats.org/officeDocument/2006/relationships/customXml" Target="../../customXml/item39.xml"/><Relationship Id="rId4" Type="http://schemas.openxmlformats.org/officeDocument/2006/relationships/customXml" Target="../../customXml/item2.xml"/><Relationship Id="rId9" Type="http://schemas.openxmlformats.org/officeDocument/2006/relationships/customXml" Target="../../customXml/item5.xml"/></Relationships>
</file>

<file path=ppt/slides/_rels/slide22.xml.rels><?xml version="1.0" encoding="UTF-8" standalone="yes"?>
<Relationships xmlns="http://schemas.openxmlformats.org/package/2006/relationships"><Relationship Id="rId8" Type="http://schemas.openxmlformats.org/officeDocument/2006/relationships/customXml" Target="../../customXml/item23.xml"/><Relationship Id="rId13" Type="http://schemas.openxmlformats.org/officeDocument/2006/relationships/customXml" Target="../../customXml/item10.xml"/><Relationship Id="rId18" Type="http://schemas.openxmlformats.org/officeDocument/2006/relationships/customXml" Target="../../customXml/item4.xml"/><Relationship Id="rId3" Type="http://schemas.openxmlformats.org/officeDocument/2006/relationships/customXml" Target="../../customXml/item27.xml"/><Relationship Id="rId21" Type="http://schemas.openxmlformats.org/officeDocument/2006/relationships/customXml" Target="../../customXml/item25.xml"/><Relationship Id="rId7" Type="http://schemas.openxmlformats.org/officeDocument/2006/relationships/customXml" Target="../../customXml/item31.xml"/><Relationship Id="rId12" Type="http://schemas.openxmlformats.org/officeDocument/2006/relationships/customXml" Target="../../customXml/item34.xml"/><Relationship Id="rId17" Type="http://schemas.openxmlformats.org/officeDocument/2006/relationships/customXml" Target="../../customXml/item12.xml"/><Relationship Id="rId25" Type="http://schemas.openxmlformats.org/officeDocument/2006/relationships/slide" Target="slide20.xml"/><Relationship Id="rId2" Type="http://schemas.openxmlformats.org/officeDocument/2006/relationships/customXml" Target="../../customXml/item24.xml"/><Relationship Id="rId16" Type="http://schemas.openxmlformats.org/officeDocument/2006/relationships/customXml" Target="../../customXml/item21.xml"/><Relationship Id="rId20" Type="http://schemas.openxmlformats.org/officeDocument/2006/relationships/customXml" Target="../../customXml/item15.xml"/><Relationship Id="rId1" Type="http://schemas.openxmlformats.org/officeDocument/2006/relationships/customXml" Target="../../customXml/item44.xml"/><Relationship Id="rId6" Type="http://schemas.openxmlformats.org/officeDocument/2006/relationships/customXml" Target="../../customXml/item42.xml"/><Relationship Id="rId11" Type="http://schemas.openxmlformats.org/officeDocument/2006/relationships/customXml" Target="../../customXml/item38.xml"/><Relationship Id="rId24" Type="http://schemas.openxmlformats.org/officeDocument/2006/relationships/image" Target="../media/image4.png"/><Relationship Id="rId5" Type="http://schemas.openxmlformats.org/officeDocument/2006/relationships/customXml" Target="../../customXml/item8.xml"/><Relationship Id="rId15" Type="http://schemas.openxmlformats.org/officeDocument/2006/relationships/customXml" Target="../../customXml/item22.xml"/><Relationship Id="rId23" Type="http://schemas.openxmlformats.org/officeDocument/2006/relationships/image" Target="../media/image1.png"/><Relationship Id="rId10" Type="http://schemas.openxmlformats.org/officeDocument/2006/relationships/customXml" Target="../../customXml/item40.xml"/><Relationship Id="rId19" Type="http://schemas.openxmlformats.org/officeDocument/2006/relationships/customXml" Target="../../customXml/item43.xml"/><Relationship Id="rId4" Type="http://schemas.openxmlformats.org/officeDocument/2006/relationships/customXml" Target="../../customXml/item3.xml"/><Relationship Id="rId9" Type="http://schemas.openxmlformats.org/officeDocument/2006/relationships/customXml" Target="../../customXml/item17.xml"/><Relationship Id="rId14" Type="http://schemas.openxmlformats.org/officeDocument/2006/relationships/customXml" Target="../../customXml/item29.xml"/><Relationship Id="rId22"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customXml" Target="../../customXml/item32.xml"/><Relationship Id="rId13" Type="http://schemas.openxmlformats.org/officeDocument/2006/relationships/slide" Target="slide20.xml"/><Relationship Id="rId3" Type="http://schemas.openxmlformats.org/officeDocument/2006/relationships/customXml" Target="../../customXml/item14.xml"/><Relationship Id="rId7" Type="http://schemas.openxmlformats.org/officeDocument/2006/relationships/customXml" Target="../../customXml/item28.xml"/><Relationship Id="rId12" Type="http://schemas.openxmlformats.org/officeDocument/2006/relationships/image" Target="../media/image1.png"/><Relationship Id="rId2" Type="http://schemas.openxmlformats.org/officeDocument/2006/relationships/customXml" Target="../../customXml/item33.xml"/><Relationship Id="rId1" Type="http://schemas.openxmlformats.org/officeDocument/2006/relationships/customXml" Target="../../customXml/item30.xml"/><Relationship Id="rId6" Type="http://schemas.openxmlformats.org/officeDocument/2006/relationships/customXml" Target="../../customXml/item20.xml"/><Relationship Id="rId11" Type="http://schemas.openxmlformats.org/officeDocument/2006/relationships/slideLayout" Target="../slideLayouts/slideLayout1.xml"/><Relationship Id="rId5" Type="http://schemas.openxmlformats.org/officeDocument/2006/relationships/customXml" Target="../../customXml/item36.xml"/><Relationship Id="rId10" Type="http://schemas.openxmlformats.org/officeDocument/2006/relationships/customXml" Target="../../customXml/item1.xml"/><Relationship Id="rId4" Type="http://schemas.openxmlformats.org/officeDocument/2006/relationships/customXml" Target="../../customXml/item26.xml"/><Relationship Id="rId9" Type="http://schemas.openxmlformats.org/officeDocument/2006/relationships/customXml" Target="../../customXml/item7.xml"/></Relationships>
</file>

<file path=ppt/slides/_rels/slide24.xml.rels><?xml version="1.0" encoding="UTF-8" standalone="yes"?>
<Relationships xmlns="http://schemas.openxmlformats.org/package/2006/relationships"><Relationship Id="rId3" Type="http://schemas.openxmlformats.org/officeDocument/2006/relationships/customXml" Target="../../customXml/item35.xml"/><Relationship Id="rId2" Type="http://schemas.openxmlformats.org/officeDocument/2006/relationships/customXml" Target="../../customXml/item18.xml"/><Relationship Id="rId1" Type="http://schemas.openxmlformats.org/officeDocument/2006/relationships/customXml" Target="../../customXml/item41.xml"/><Relationship Id="rId6" Type="http://schemas.openxmlformats.org/officeDocument/2006/relationships/slide" Target="slide20.xml"/><Relationship Id="rId5" Type="http://schemas.openxmlformats.org/officeDocument/2006/relationships/image" Target="../media/image1.png"/><Relationship Id="rId4"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6.xml"/><Relationship Id="rId7" Type="http://schemas.openxmlformats.org/officeDocument/2006/relationships/slide" Target="slide10.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 Target="slide9.xml"/><Relationship Id="rId5" Type="http://schemas.openxmlformats.org/officeDocument/2006/relationships/slide" Target="slide8.xml"/><Relationship Id="rId4" Type="http://schemas.openxmlformats.org/officeDocument/2006/relationships/slide" Target="slide7.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slide" Target="slide5.xml"/></Relationships>
</file>

<file path=ppt/slides/_rels/slide7.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slide" Target="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0" y="0"/>
            <a:ext cx="2491248" cy="6858000"/>
          </a:xfrm>
        </p:spPr>
        <p:txBody>
          <a:bodyPr/>
          <a:lstStyle/>
          <a:p>
            <a:r>
              <a:rPr lang="ru-RU" dirty="0"/>
              <a:t>Главный экран системы</a:t>
            </a:r>
          </a:p>
          <a:p>
            <a:endParaRPr lang="ru-RU" dirty="0"/>
          </a:p>
          <a:p>
            <a:pPr algn="l"/>
            <a:r>
              <a:rPr lang="ru-RU" sz="1800" dirty="0"/>
              <a:t>Его видят все пользователи при запуске приложения</a:t>
            </a:r>
          </a:p>
        </p:txBody>
      </p:sp>
      <p:pic>
        <p:nvPicPr>
          <p:cNvPr id="4" name="Объект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91248" y="0"/>
            <a:ext cx="9700750" cy="6858000"/>
          </a:xfrm>
          <a:prstGeom prst="rect">
            <a:avLst/>
          </a:prstGeom>
        </p:spPr>
      </p:pic>
      <p:sp>
        <p:nvSpPr>
          <p:cNvPr id="5" name="Прямоугольник 4"/>
          <p:cNvSpPr/>
          <p:nvPr/>
        </p:nvSpPr>
        <p:spPr>
          <a:xfrm>
            <a:off x="2617223" y="390522"/>
            <a:ext cx="9441427" cy="1771651"/>
          </a:xfrm>
          <a:prstGeom prst="rect">
            <a:avLst/>
          </a:prstGeom>
          <a:solidFill>
            <a:srgbClr val="00B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TextBox 10"/>
          <p:cNvSpPr txBox="1"/>
          <p:nvPr/>
        </p:nvSpPr>
        <p:spPr>
          <a:xfrm>
            <a:off x="4416603" y="983961"/>
            <a:ext cx="5850040" cy="584775"/>
          </a:xfrm>
          <a:prstGeom prst="rect">
            <a:avLst/>
          </a:prstGeom>
          <a:noFill/>
        </p:spPr>
        <p:txBody>
          <a:bodyPr wrap="square" rtlCol="0">
            <a:spAutoFit/>
          </a:bodyPr>
          <a:lstStyle/>
          <a:p>
            <a:pPr algn="ctr"/>
            <a:r>
              <a:rPr lang="ru-RU" sz="3200" dirty="0">
                <a:solidFill>
                  <a:schemeClr val="bg1"/>
                </a:solidFill>
                <a:latin typeface="Candara" panose="020E0502030303020204" pitchFamily="34" charset="0"/>
              </a:rPr>
              <a:t>Компания “Одежда для ручек”</a:t>
            </a:r>
          </a:p>
        </p:txBody>
      </p:sp>
      <p:sp>
        <p:nvSpPr>
          <p:cNvPr id="12" name="Скругленный прямоугольник 11">
            <a:hlinkClick r:id="rId3" action="ppaction://hlinksldjump"/>
          </p:cNvPr>
          <p:cNvSpPr/>
          <p:nvPr/>
        </p:nvSpPr>
        <p:spPr>
          <a:xfrm>
            <a:off x="3812717" y="2720578"/>
            <a:ext cx="3123180" cy="797719"/>
          </a:xfrm>
          <a:prstGeom prst="roundRect">
            <a:avLst/>
          </a:prstGeom>
          <a:solidFill>
            <a:srgbClr val="7FE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latin typeface="Candara" panose="020E0502030303020204" pitchFamily="34" charset="0"/>
              </a:rPr>
              <a:t>Информация о продукции</a:t>
            </a:r>
          </a:p>
        </p:txBody>
      </p:sp>
      <p:sp>
        <p:nvSpPr>
          <p:cNvPr id="13" name="Скругленный прямоугольник 12">
            <a:hlinkClick r:id="rId4" action="ppaction://hlinksldjump"/>
          </p:cNvPr>
          <p:cNvSpPr/>
          <p:nvPr/>
        </p:nvSpPr>
        <p:spPr>
          <a:xfrm>
            <a:off x="3812717" y="3706671"/>
            <a:ext cx="3121189" cy="797210"/>
          </a:xfrm>
          <a:prstGeom prst="roundRect">
            <a:avLst/>
          </a:prstGeom>
          <a:solidFill>
            <a:srgbClr val="7FE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latin typeface="Candara" panose="020E0502030303020204" pitchFamily="34" charset="0"/>
              </a:rPr>
              <a:t>Склад и материалы</a:t>
            </a:r>
          </a:p>
        </p:txBody>
      </p:sp>
      <p:sp>
        <p:nvSpPr>
          <p:cNvPr id="14" name="Скругленный прямоугольник 13">
            <a:hlinkClick r:id="rId5" action="ppaction://hlinksldjump"/>
          </p:cNvPr>
          <p:cNvSpPr/>
          <p:nvPr/>
        </p:nvSpPr>
        <p:spPr>
          <a:xfrm>
            <a:off x="7719558" y="3706671"/>
            <a:ext cx="3121189" cy="797211"/>
          </a:xfrm>
          <a:prstGeom prst="roundRect">
            <a:avLst/>
          </a:prstGeom>
          <a:solidFill>
            <a:srgbClr val="7FE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latin typeface="Candara" panose="020E0502030303020204" pitchFamily="34" charset="0"/>
              </a:rPr>
              <a:t>Производство</a:t>
            </a:r>
          </a:p>
        </p:txBody>
      </p:sp>
      <p:sp>
        <p:nvSpPr>
          <p:cNvPr id="16" name="Скругленный прямоугольник 15">
            <a:hlinkClick r:id="rId6" action="ppaction://hlinksldjump"/>
          </p:cNvPr>
          <p:cNvSpPr/>
          <p:nvPr/>
        </p:nvSpPr>
        <p:spPr>
          <a:xfrm>
            <a:off x="7719558" y="2705099"/>
            <a:ext cx="3121189" cy="797211"/>
          </a:xfrm>
          <a:prstGeom prst="roundRect">
            <a:avLst/>
          </a:prstGeom>
          <a:solidFill>
            <a:srgbClr val="7FE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latin typeface="Candara" panose="020E0502030303020204" pitchFamily="34" charset="0"/>
              </a:rPr>
              <a:t>Агенты и сотрудники</a:t>
            </a:r>
          </a:p>
        </p:txBody>
      </p:sp>
      <p:sp>
        <p:nvSpPr>
          <p:cNvPr id="21" name="TextBox 20"/>
          <p:cNvSpPr txBox="1"/>
          <p:nvPr/>
        </p:nvSpPr>
        <p:spPr>
          <a:xfrm>
            <a:off x="3016950" y="0"/>
            <a:ext cx="7823797" cy="369332"/>
          </a:xfrm>
          <a:prstGeom prst="rect">
            <a:avLst/>
          </a:prstGeom>
          <a:noFill/>
        </p:spPr>
        <p:txBody>
          <a:bodyPr wrap="square" rtlCol="0">
            <a:spAutoFit/>
          </a:bodyPr>
          <a:lstStyle/>
          <a:p>
            <a:r>
              <a:rPr lang="ru-RU" dirty="0">
                <a:solidFill>
                  <a:schemeClr val="bg1"/>
                </a:solidFill>
                <a:latin typeface="Candara" panose="020E0502030303020204" pitchFamily="34" charset="0"/>
              </a:rPr>
              <a:t>Одежда для ручек</a:t>
            </a:r>
          </a:p>
        </p:txBody>
      </p:sp>
    </p:spTree>
    <p:extLst>
      <p:ext uri="{BB962C8B-B14F-4D97-AF65-F5344CB8AC3E}">
        <p14:creationId xmlns:p14="http://schemas.microsoft.com/office/powerpoint/2010/main" val="23492867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Объект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91248" y="0"/>
            <a:ext cx="9700750" cy="6858000"/>
          </a:xfrm>
          <a:prstGeom prst="rect">
            <a:avLst/>
          </a:prstGeom>
        </p:spPr>
      </p:pic>
      <p:sp>
        <p:nvSpPr>
          <p:cNvPr id="3" name="Подзаголовок 2"/>
          <p:cNvSpPr>
            <a:spLocks noGrp="1"/>
          </p:cNvSpPr>
          <p:nvPr>
            <p:ph type="subTitle" idx="1"/>
          </p:nvPr>
        </p:nvSpPr>
        <p:spPr>
          <a:xfrm>
            <a:off x="0" y="0"/>
            <a:ext cx="2491248" cy="6858000"/>
          </a:xfrm>
        </p:spPr>
        <p:txBody>
          <a:bodyPr/>
          <a:lstStyle/>
          <a:p>
            <a:r>
              <a:rPr lang="ru-RU" dirty="0">
                <a:latin typeface="Candara" panose="020E0502030303020204" pitchFamily="34" charset="0"/>
              </a:rPr>
              <a:t>Информация о </a:t>
            </a:r>
            <a:r>
              <a:rPr lang="ru-RU" dirty="0" smtClean="0">
                <a:latin typeface="Candara" panose="020E0502030303020204" pitchFamily="34" charset="0"/>
              </a:rPr>
              <a:t>размерах</a:t>
            </a:r>
          </a:p>
          <a:p>
            <a:endParaRPr lang="ru-RU" dirty="0">
              <a:latin typeface="Candara" panose="020E0502030303020204" pitchFamily="34" charset="0"/>
            </a:endParaRPr>
          </a:p>
          <a:p>
            <a:pPr algn="l"/>
            <a:r>
              <a:rPr lang="ru-RU" sz="1800" dirty="0">
                <a:latin typeface="Candara" panose="020E0502030303020204" pitchFamily="34" charset="0"/>
              </a:rPr>
              <a:t>Эта страница дает информацию о размере латексных </a:t>
            </a:r>
            <a:r>
              <a:rPr lang="ru-RU" sz="1800" dirty="0" smtClean="0">
                <a:latin typeface="Candara" panose="020E0502030303020204" pitchFamily="34" charset="0"/>
              </a:rPr>
              <a:t>перчаток</a:t>
            </a:r>
            <a:endParaRPr lang="ru-RU" sz="1600" dirty="0">
              <a:latin typeface="Candara" panose="020E0502030303020204" pitchFamily="34" charset="0"/>
            </a:endParaRPr>
          </a:p>
        </p:txBody>
      </p:sp>
      <p:sp>
        <p:nvSpPr>
          <p:cNvPr id="2" name="TextBox 1">
            <a:extLst>
              <a:ext uri="{FF2B5EF4-FFF2-40B4-BE49-F238E27FC236}">
                <a16:creationId xmlns:a16="http://schemas.microsoft.com/office/drawing/2014/main" id="{DB7CF801-4ECD-49DB-8189-8048F69D7D96}"/>
              </a:ext>
            </a:extLst>
          </p:cNvPr>
          <p:cNvSpPr txBox="1"/>
          <p:nvPr/>
        </p:nvSpPr>
        <p:spPr>
          <a:xfrm>
            <a:off x="2815341" y="1803841"/>
            <a:ext cx="9032240" cy="830997"/>
          </a:xfrm>
          <a:prstGeom prst="rect">
            <a:avLst/>
          </a:prstGeom>
          <a:noFill/>
        </p:spPr>
        <p:txBody>
          <a:bodyPr wrap="square" rtlCol="0">
            <a:spAutoFit/>
          </a:bodyPr>
          <a:lstStyle/>
          <a:p>
            <a:r>
              <a:rPr lang="ru-RU" sz="1600" b="0" i="0" dirty="0">
                <a:solidFill>
                  <a:srgbClr val="000000"/>
                </a:solidFill>
                <a:effectLst/>
                <a:latin typeface="Candara" panose="020E0502030303020204" pitchFamily="34" charset="0"/>
              </a:rPr>
              <a:t>Помимо обеспечения защиты перчатки из латекса не должны доставлять дискомфорта рукам во время их эксплуатации. Чтобы этого избежать, важно правильно подобрать размер. Сегодня есть такие варианты изделий:</a:t>
            </a:r>
            <a:endParaRPr lang="ru-RU" sz="1600" dirty="0">
              <a:latin typeface="Candara" panose="020E0502030303020204" pitchFamily="34" charset="0"/>
            </a:endParaRPr>
          </a:p>
        </p:txBody>
      </p:sp>
      <p:graphicFrame>
        <p:nvGraphicFramePr>
          <p:cNvPr id="8" name="Таблица 8">
            <a:extLst>
              <a:ext uri="{FF2B5EF4-FFF2-40B4-BE49-F238E27FC236}">
                <a16:creationId xmlns:a16="http://schemas.microsoft.com/office/drawing/2014/main" id="{245DCE57-BD2D-454E-80A6-AEE6DB0DDDC3}"/>
              </a:ext>
            </a:extLst>
          </p:cNvPr>
          <p:cNvGraphicFramePr>
            <a:graphicFrameLocks noGrp="1"/>
          </p:cNvGraphicFramePr>
          <p:nvPr>
            <p:extLst>
              <p:ext uri="{D42A27DB-BD31-4B8C-83A1-F6EECF244321}">
                <p14:modId xmlns:p14="http://schemas.microsoft.com/office/powerpoint/2010/main" val="1099986859"/>
              </p:ext>
            </p:extLst>
          </p:nvPr>
        </p:nvGraphicFramePr>
        <p:xfrm>
          <a:off x="2815337" y="2756505"/>
          <a:ext cx="9032244" cy="2763603"/>
        </p:xfrm>
        <a:graphic>
          <a:graphicData uri="http://schemas.openxmlformats.org/drawingml/2006/table">
            <a:tbl>
              <a:tblPr firstRow="1" bandRow="1">
                <a:tableStyleId>{93296810-A885-4BE3-A3E7-6D5BEEA58F35}</a:tableStyleId>
              </a:tblPr>
              <a:tblGrid>
                <a:gridCol w="1505374">
                  <a:extLst>
                    <a:ext uri="{9D8B030D-6E8A-4147-A177-3AD203B41FA5}">
                      <a16:colId xmlns:a16="http://schemas.microsoft.com/office/drawing/2014/main" val="4128538543"/>
                    </a:ext>
                  </a:extLst>
                </a:gridCol>
                <a:gridCol w="1505374">
                  <a:extLst>
                    <a:ext uri="{9D8B030D-6E8A-4147-A177-3AD203B41FA5}">
                      <a16:colId xmlns:a16="http://schemas.microsoft.com/office/drawing/2014/main" val="3569301149"/>
                    </a:ext>
                  </a:extLst>
                </a:gridCol>
                <a:gridCol w="1505374">
                  <a:extLst>
                    <a:ext uri="{9D8B030D-6E8A-4147-A177-3AD203B41FA5}">
                      <a16:colId xmlns:a16="http://schemas.microsoft.com/office/drawing/2014/main" val="2046288963"/>
                    </a:ext>
                  </a:extLst>
                </a:gridCol>
                <a:gridCol w="1505374">
                  <a:extLst>
                    <a:ext uri="{9D8B030D-6E8A-4147-A177-3AD203B41FA5}">
                      <a16:colId xmlns:a16="http://schemas.microsoft.com/office/drawing/2014/main" val="371228472"/>
                    </a:ext>
                  </a:extLst>
                </a:gridCol>
                <a:gridCol w="1505374">
                  <a:extLst>
                    <a:ext uri="{9D8B030D-6E8A-4147-A177-3AD203B41FA5}">
                      <a16:colId xmlns:a16="http://schemas.microsoft.com/office/drawing/2014/main" val="16063132"/>
                    </a:ext>
                  </a:extLst>
                </a:gridCol>
                <a:gridCol w="1505374">
                  <a:extLst>
                    <a:ext uri="{9D8B030D-6E8A-4147-A177-3AD203B41FA5}">
                      <a16:colId xmlns:a16="http://schemas.microsoft.com/office/drawing/2014/main" val="2840396013"/>
                    </a:ext>
                  </a:extLst>
                </a:gridCol>
              </a:tblGrid>
              <a:tr h="447123">
                <a:tc>
                  <a:txBody>
                    <a:bodyPr/>
                    <a:lstStyle/>
                    <a:p>
                      <a:r>
                        <a:rPr lang="ru-RU" sz="1600" dirty="0">
                          <a:latin typeface="Candara" panose="020E0502030303020204" pitchFamily="34" charset="0"/>
                        </a:rPr>
                        <a:t>Размер</a:t>
                      </a:r>
                    </a:p>
                  </a:txBody>
                  <a:tcPr anchor="ctr">
                    <a:solidFill>
                      <a:srgbClr val="7FE982"/>
                    </a:solidFill>
                  </a:tcPr>
                </a:tc>
                <a:tc>
                  <a:txBody>
                    <a:bodyPr/>
                    <a:lstStyle/>
                    <a:p>
                      <a:r>
                        <a:rPr lang="ru-RU" sz="1600" dirty="0">
                          <a:latin typeface="Candara" panose="020E0502030303020204" pitchFamily="34" charset="0"/>
                        </a:rPr>
                        <a:t>До 6</a:t>
                      </a:r>
                    </a:p>
                  </a:txBody>
                  <a:tcPr anchor="ctr">
                    <a:solidFill>
                      <a:srgbClr val="7FE982"/>
                    </a:solidFill>
                  </a:tcPr>
                </a:tc>
                <a:tc>
                  <a:txBody>
                    <a:bodyPr/>
                    <a:lstStyle/>
                    <a:p>
                      <a:r>
                        <a:rPr lang="ru-RU" sz="1600" dirty="0">
                          <a:latin typeface="Candara" panose="020E0502030303020204" pitchFamily="34" charset="0"/>
                        </a:rPr>
                        <a:t>6,6</a:t>
                      </a:r>
                    </a:p>
                  </a:txBody>
                  <a:tcPr anchor="ctr">
                    <a:solidFill>
                      <a:srgbClr val="7FE982"/>
                    </a:solidFill>
                  </a:tcPr>
                </a:tc>
                <a:tc>
                  <a:txBody>
                    <a:bodyPr/>
                    <a:lstStyle/>
                    <a:p>
                      <a:r>
                        <a:rPr lang="ru-RU" sz="1600" dirty="0">
                          <a:latin typeface="Candara" panose="020E0502030303020204" pitchFamily="34" charset="0"/>
                        </a:rPr>
                        <a:t>7-7,5</a:t>
                      </a:r>
                    </a:p>
                  </a:txBody>
                  <a:tcPr anchor="ctr">
                    <a:solidFill>
                      <a:srgbClr val="7FE982"/>
                    </a:solidFill>
                  </a:tcPr>
                </a:tc>
                <a:tc>
                  <a:txBody>
                    <a:bodyPr/>
                    <a:lstStyle/>
                    <a:p>
                      <a:r>
                        <a:rPr lang="ru-RU" sz="1600" dirty="0">
                          <a:latin typeface="Candara" panose="020E0502030303020204" pitchFamily="34" charset="0"/>
                        </a:rPr>
                        <a:t>8-8,5</a:t>
                      </a:r>
                    </a:p>
                  </a:txBody>
                  <a:tcPr anchor="ctr">
                    <a:solidFill>
                      <a:srgbClr val="7FE982"/>
                    </a:solidFill>
                  </a:tcPr>
                </a:tc>
                <a:tc>
                  <a:txBody>
                    <a:bodyPr/>
                    <a:lstStyle/>
                    <a:p>
                      <a:r>
                        <a:rPr lang="ru-RU" sz="1600" dirty="0">
                          <a:latin typeface="Candara" panose="020E0502030303020204" pitchFamily="34" charset="0"/>
                        </a:rPr>
                        <a:t>9 и более</a:t>
                      </a:r>
                    </a:p>
                  </a:txBody>
                  <a:tcPr anchor="ctr">
                    <a:solidFill>
                      <a:srgbClr val="7FE982"/>
                    </a:solidFill>
                  </a:tcPr>
                </a:tc>
                <a:extLst>
                  <a:ext uri="{0D108BD9-81ED-4DB2-BD59-A6C34878D82A}">
                    <a16:rowId xmlns:a16="http://schemas.microsoft.com/office/drawing/2014/main" val="631327414"/>
                  </a:ext>
                </a:extLst>
              </a:tr>
              <a:tr h="447123">
                <a:tc>
                  <a:txBody>
                    <a:bodyPr/>
                    <a:lstStyle/>
                    <a:p>
                      <a:r>
                        <a:rPr lang="ru-RU" sz="1600" dirty="0">
                          <a:latin typeface="Candara" panose="020E0502030303020204" pitchFamily="34" charset="0"/>
                        </a:rPr>
                        <a:t>Ширина ладони, мм</a:t>
                      </a:r>
                    </a:p>
                  </a:txBody>
                  <a:tcPr anchor="ctr">
                    <a:solidFill>
                      <a:srgbClr val="D1F7D2"/>
                    </a:solidFill>
                  </a:tcPr>
                </a:tc>
                <a:tc>
                  <a:txBody>
                    <a:bodyPr/>
                    <a:lstStyle/>
                    <a:p>
                      <a:r>
                        <a:rPr lang="en-US" sz="1600" dirty="0">
                          <a:latin typeface="Candara" panose="020E0502030303020204" pitchFamily="34" charset="0"/>
                        </a:rPr>
                        <a:t>≤82</a:t>
                      </a:r>
                      <a:endParaRPr lang="ru-RU" sz="1600" dirty="0">
                        <a:latin typeface="Candara" panose="020E0502030303020204" pitchFamily="34" charset="0"/>
                      </a:endParaRPr>
                    </a:p>
                  </a:txBody>
                  <a:tcPr anchor="ctr">
                    <a:solidFill>
                      <a:srgbClr val="D1F7D2"/>
                    </a:solidFill>
                  </a:tcPr>
                </a:tc>
                <a:tc>
                  <a:txBody>
                    <a:bodyPr/>
                    <a:lstStyle/>
                    <a:p>
                      <a:r>
                        <a:rPr lang="en-US" sz="1600" dirty="0">
                          <a:latin typeface="Candara" panose="020E0502030303020204" pitchFamily="34" charset="0"/>
                        </a:rPr>
                        <a:t>83-88</a:t>
                      </a:r>
                      <a:endParaRPr lang="ru-RU" sz="1600" dirty="0">
                        <a:latin typeface="Candara" panose="020E0502030303020204" pitchFamily="34" charset="0"/>
                      </a:endParaRPr>
                    </a:p>
                  </a:txBody>
                  <a:tcPr anchor="ctr">
                    <a:solidFill>
                      <a:srgbClr val="D1F7D2"/>
                    </a:solidFill>
                  </a:tcPr>
                </a:tc>
                <a:tc>
                  <a:txBody>
                    <a:bodyPr/>
                    <a:lstStyle/>
                    <a:p>
                      <a:r>
                        <a:rPr lang="en-US" sz="1600" dirty="0">
                          <a:latin typeface="Candara" panose="020E0502030303020204" pitchFamily="34" charset="0"/>
                        </a:rPr>
                        <a:t>89-100</a:t>
                      </a:r>
                      <a:endParaRPr lang="ru-RU" sz="1600" dirty="0">
                        <a:latin typeface="Candara" panose="020E0502030303020204" pitchFamily="34" charset="0"/>
                      </a:endParaRPr>
                    </a:p>
                  </a:txBody>
                  <a:tcPr anchor="ctr">
                    <a:solidFill>
                      <a:srgbClr val="D1F7D2"/>
                    </a:solidFill>
                  </a:tcPr>
                </a:tc>
                <a:tc>
                  <a:txBody>
                    <a:bodyPr/>
                    <a:lstStyle/>
                    <a:p>
                      <a:r>
                        <a:rPr lang="en-US" sz="1600" dirty="0">
                          <a:latin typeface="Candara" panose="020E0502030303020204" pitchFamily="34" charset="0"/>
                        </a:rPr>
                        <a:t>102-115</a:t>
                      </a:r>
                      <a:endParaRPr lang="ru-RU" sz="1600" dirty="0">
                        <a:latin typeface="Candara" panose="020E0502030303020204" pitchFamily="34" charset="0"/>
                      </a:endParaRPr>
                    </a:p>
                  </a:txBody>
                  <a:tcPr anchor="ctr">
                    <a:solidFill>
                      <a:srgbClr val="D1F7D2"/>
                    </a:solidFill>
                  </a:tcPr>
                </a:tc>
                <a:tc>
                  <a:txBody>
                    <a:bodyPr/>
                    <a:lstStyle/>
                    <a:p>
                      <a:r>
                        <a:rPr lang="ru-RU" sz="1600" dirty="0">
                          <a:latin typeface="Candara" panose="020E0502030303020204" pitchFamily="34" charset="0"/>
                        </a:rPr>
                        <a:t>≥</a:t>
                      </a:r>
                      <a:r>
                        <a:rPr lang="en-US" sz="1600" dirty="0">
                          <a:latin typeface="Candara" panose="020E0502030303020204" pitchFamily="34" charset="0"/>
                        </a:rPr>
                        <a:t>110</a:t>
                      </a:r>
                      <a:endParaRPr lang="ru-RU" sz="1600" dirty="0">
                        <a:latin typeface="Candara" panose="020E0502030303020204" pitchFamily="34" charset="0"/>
                      </a:endParaRPr>
                    </a:p>
                  </a:txBody>
                  <a:tcPr anchor="ctr">
                    <a:solidFill>
                      <a:srgbClr val="D1F7D2"/>
                    </a:solidFill>
                  </a:tcPr>
                </a:tc>
                <a:extLst>
                  <a:ext uri="{0D108BD9-81ED-4DB2-BD59-A6C34878D82A}">
                    <a16:rowId xmlns:a16="http://schemas.microsoft.com/office/drawing/2014/main" val="12685042"/>
                  </a:ext>
                </a:extLst>
              </a:tr>
              <a:tr h="447123">
                <a:tc>
                  <a:txBody>
                    <a:bodyPr/>
                    <a:lstStyle/>
                    <a:p>
                      <a:r>
                        <a:rPr lang="ru-RU" sz="1600" dirty="0">
                          <a:latin typeface="Candara" panose="020E0502030303020204" pitchFamily="34" charset="0"/>
                        </a:rPr>
                        <a:t>Длина перчатки, мм</a:t>
                      </a:r>
                    </a:p>
                  </a:txBody>
                  <a:tcPr anchor="ctr">
                    <a:solidFill>
                      <a:srgbClr val="FBFBFB"/>
                    </a:solidFill>
                  </a:tcPr>
                </a:tc>
                <a:tc>
                  <a:txBody>
                    <a:bodyPr/>
                    <a:lstStyle/>
                    <a:p>
                      <a:r>
                        <a:rPr lang="en-US" sz="1600" dirty="0">
                          <a:latin typeface="Candara" panose="020E0502030303020204" pitchFamily="34" charset="0"/>
                        </a:rPr>
                        <a:t>220</a:t>
                      </a:r>
                      <a:endParaRPr lang="ru-RU" sz="1600" dirty="0">
                        <a:latin typeface="Candara" panose="020E0502030303020204" pitchFamily="34" charset="0"/>
                      </a:endParaRPr>
                    </a:p>
                  </a:txBody>
                  <a:tcPr anchor="ctr">
                    <a:solidFill>
                      <a:srgbClr val="FBFBFB"/>
                    </a:solidFill>
                  </a:tcPr>
                </a:tc>
                <a:tc>
                  <a:txBody>
                    <a:bodyPr/>
                    <a:lstStyle/>
                    <a:p>
                      <a:r>
                        <a:rPr lang="en-US" sz="1600" dirty="0">
                          <a:latin typeface="Candara" panose="020E0502030303020204" pitchFamily="34" charset="0"/>
                        </a:rPr>
                        <a:t>220</a:t>
                      </a:r>
                      <a:endParaRPr lang="ru-RU" sz="1600" dirty="0">
                        <a:latin typeface="Candara" panose="020E0502030303020204" pitchFamily="34" charset="0"/>
                      </a:endParaRPr>
                    </a:p>
                  </a:txBody>
                  <a:tcPr anchor="ctr">
                    <a:solidFill>
                      <a:srgbClr val="FBFBFB"/>
                    </a:solidFill>
                  </a:tcPr>
                </a:tc>
                <a:tc>
                  <a:txBody>
                    <a:bodyPr/>
                    <a:lstStyle/>
                    <a:p>
                      <a:r>
                        <a:rPr lang="en-US" sz="1600" dirty="0">
                          <a:latin typeface="Candara" panose="020E0502030303020204" pitchFamily="34" charset="0"/>
                        </a:rPr>
                        <a:t>230</a:t>
                      </a:r>
                      <a:endParaRPr lang="ru-RU" sz="1600" dirty="0">
                        <a:latin typeface="Candara" panose="020E0502030303020204" pitchFamily="34" charset="0"/>
                      </a:endParaRPr>
                    </a:p>
                  </a:txBody>
                  <a:tcPr anchor="ctr">
                    <a:solidFill>
                      <a:srgbClr val="FBFBFB"/>
                    </a:solidFill>
                  </a:tcPr>
                </a:tc>
                <a:tc>
                  <a:txBody>
                    <a:bodyPr/>
                    <a:lstStyle/>
                    <a:p>
                      <a:r>
                        <a:rPr lang="en-US" sz="1600" dirty="0">
                          <a:latin typeface="Candara" panose="020E0502030303020204" pitchFamily="34" charset="0"/>
                        </a:rPr>
                        <a:t>230</a:t>
                      </a:r>
                      <a:endParaRPr lang="ru-RU" sz="1600" dirty="0">
                        <a:latin typeface="Candara" panose="020E0502030303020204" pitchFamily="34" charset="0"/>
                      </a:endParaRPr>
                    </a:p>
                  </a:txBody>
                  <a:tcPr anchor="ctr">
                    <a:solidFill>
                      <a:srgbClr val="FBFBFB"/>
                    </a:solidFill>
                  </a:tcPr>
                </a:tc>
                <a:tc>
                  <a:txBody>
                    <a:bodyPr/>
                    <a:lstStyle/>
                    <a:p>
                      <a:r>
                        <a:rPr lang="en-US" sz="1600" dirty="0">
                          <a:latin typeface="Candara" panose="020E0502030303020204" pitchFamily="34" charset="0"/>
                        </a:rPr>
                        <a:t>230</a:t>
                      </a:r>
                      <a:endParaRPr lang="ru-RU" sz="1600" dirty="0">
                        <a:latin typeface="Candara" panose="020E0502030303020204" pitchFamily="34" charset="0"/>
                      </a:endParaRPr>
                    </a:p>
                  </a:txBody>
                  <a:tcPr anchor="ctr">
                    <a:solidFill>
                      <a:srgbClr val="FBFBFB"/>
                    </a:solidFill>
                  </a:tcPr>
                </a:tc>
                <a:extLst>
                  <a:ext uri="{0D108BD9-81ED-4DB2-BD59-A6C34878D82A}">
                    <a16:rowId xmlns:a16="http://schemas.microsoft.com/office/drawing/2014/main" val="3964120619"/>
                  </a:ext>
                </a:extLst>
              </a:tr>
              <a:tr h="447123">
                <a:tc>
                  <a:txBody>
                    <a:bodyPr/>
                    <a:lstStyle/>
                    <a:p>
                      <a:r>
                        <a:rPr lang="ru-RU" sz="1600" dirty="0">
                          <a:latin typeface="Candara" panose="020E0502030303020204" pitchFamily="34" charset="0"/>
                        </a:rPr>
                        <a:t>Ширина перчатки, мм</a:t>
                      </a:r>
                    </a:p>
                  </a:txBody>
                  <a:tcPr anchor="ctr">
                    <a:solidFill>
                      <a:srgbClr val="D1F7D2"/>
                    </a:solidFill>
                  </a:tcPr>
                </a:tc>
                <a:tc>
                  <a:txBody>
                    <a:bodyPr/>
                    <a:lstStyle/>
                    <a:p>
                      <a:r>
                        <a:rPr lang="ru-RU" sz="1600" dirty="0">
                          <a:latin typeface="Candara" panose="020E0502030303020204" pitchFamily="34" charset="0"/>
                        </a:rPr>
                        <a:t>≤</a:t>
                      </a:r>
                      <a:r>
                        <a:rPr lang="en-US" sz="1600" dirty="0">
                          <a:latin typeface="Candara" panose="020E0502030303020204" pitchFamily="34" charset="0"/>
                        </a:rPr>
                        <a:t>80</a:t>
                      </a:r>
                      <a:endParaRPr lang="ru-RU" sz="1600" dirty="0">
                        <a:latin typeface="Candara" panose="020E0502030303020204" pitchFamily="34" charset="0"/>
                      </a:endParaRPr>
                    </a:p>
                  </a:txBody>
                  <a:tcPr anchor="ctr">
                    <a:solidFill>
                      <a:srgbClr val="D1F7D2"/>
                    </a:solidFill>
                  </a:tcPr>
                </a:tc>
                <a:tc>
                  <a:txBody>
                    <a:bodyPr/>
                    <a:lstStyle/>
                    <a:p>
                      <a:r>
                        <a:rPr lang="en-US" sz="1600" dirty="0">
                          <a:latin typeface="Candara" panose="020E0502030303020204" pitchFamily="34" charset="0"/>
                        </a:rPr>
                        <a:t>80-90</a:t>
                      </a:r>
                      <a:endParaRPr lang="ru-RU" sz="1600" dirty="0">
                        <a:latin typeface="Candara" panose="020E0502030303020204" pitchFamily="34" charset="0"/>
                      </a:endParaRPr>
                    </a:p>
                  </a:txBody>
                  <a:tcPr anchor="ctr">
                    <a:solidFill>
                      <a:srgbClr val="D1F7D2"/>
                    </a:solidFill>
                  </a:tcPr>
                </a:tc>
                <a:tc>
                  <a:txBody>
                    <a:bodyPr/>
                    <a:lstStyle/>
                    <a:p>
                      <a:r>
                        <a:rPr lang="en-US" sz="1600" dirty="0">
                          <a:latin typeface="Candara" panose="020E0502030303020204" pitchFamily="34" charset="0"/>
                        </a:rPr>
                        <a:t>95-105</a:t>
                      </a:r>
                      <a:endParaRPr lang="ru-RU" sz="1600" dirty="0">
                        <a:latin typeface="Candara" panose="020E0502030303020204" pitchFamily="34" charset="0"/>
                      </a:endParaRPr>
                    </a:p>
                  </a:txBody>
                  <a:tcPr anchor="ctr">
                    <a:solidFill>
                      <a:srgbClr val="D1F7D2"/>
                    </a:solidFill>
                  </a:tcPr>
                </a:tc>
                <a:tc>
                  <a:txBody>
                    <a:bodyPr/>
                    <a:lstStyle/>
                    <a:p>
                      <a:r>
                        <a:rPr lang="en-US" sz="1600" dirty="0">
                          <a:latin typeface="Candara" panose="020E0502030303020204" pitchFamily="34" charset="0"/>
                        </a:rPr>
                        <a:t>110-120</a:t>
                      </a:r>
                      <a:endParaRPr lang="ru-RU" sz="1600" dirty="0">
                        <a:latin typeface="Candara" panose="020E0502030303020204" pitchFamily="34" charset="0"/>
                      </a:endParaRPr>
                    </a:p>
                  </a:txBody>
                  <a:tcPr anchor="ctr">
                    <a:solidFill>
                      <a:srgbClr val="D1F7D2"/>
                    </a:solidFill>
                  </a:tcPr>
                </a:tc>
                <a:tc>
                  <a:txBody>
                    <a:bodyPr/>
                    <a:lstStyle/>
                    <a:p>
                      <a:r>
                        <a:rPr lang="ru-RU" sz="1600" dirty="0">
                          <a:latin typeface="Candara" panose="020E0502030303020204" pitchFamily="34" charset="0"/>
                        </a:rPr>
                        <a:t>≥</a:t>
                      </a:r>
                      <a:r>
                        <a:rPr lang="en-US" sz="1600" dirty="0">
                          <a:latin typeface="Candara" panose="020E0502030303020204" pitchFamily="34" charset="0"/>
                        </a:rPr>
                        <a:t>110</a:t>
                      </a:r>
                      <a:endParaRPr lang="ru-RU" sz="1600" dirty="0">
                        <a:latin typeface="Candara" panose="020E0502030303020204" pitchFamily="34" charset="0"/>
                      </a:endParaRPr>
                    </a:p>
                  </a:txBody>
                  <a:tcPr anchor="ctr">
                    <a:solidFill>
                      <a:srgbClr val="D1F7D2"/>
                    </a:solidFill>
                  </a:tcPr>
                </a:tc>
                <a:extLst>
                  <a:ext uri="{0D108BD9-81ED-4DB2-BD59-A6C34878D82A}">
                    <a16:rowId xmlns:a16="http://schemas.microsoft.com/office/drawing/2014/main" val="4108821261"/>
                  </a:ext>
                </a:extLst>
              </a:tr>
              <a:tr h="447123">
                <a:tc>
                  <a:txBody>
                    <a:bodyPr/>
                    <a:lstStyle/>
                    <a:p>
                      <a:r>
                        <a:rPr lang="ru-RU" sz="1600" dirty="0">
                          <a:latin typeface="Candara" panose="020E0502030303020204" pitchFamily="34" charset="0"/>
                        </a:rPr>
                        <a:t>Буквенное обозначение</a:t>
                      </a:r>
                    </a:p>
                  </a:txBody>
                  <a:tcPr anchor="ctr">
                    <a:solidFill>
                      <a:srgbClr val="FBFBFB"/>
                    </a:solidFill>
                  </a:tcPr>
                </a:tc>
                <a:tc>
                  <a:txBody>
                    <a:bodyPr/>
                    <a:lstStyle/>
                    <a:p>
                      <a:r>
                        <a:rPr lang="en-US" sz="1600" dirty="0">
                          <a:latin typeface="Candara" panose="020E0502030303020204" pitchFamily="34" charset="0"/>
                        </a:rPr>
                        <a:t>XS</a:t>
                      </a:r>
                      <a:r>
                        <a:rPr lang="ru-RU" sz="1600" dirty="0">
                          <a:latin typeface="Candara" panose="020E0502030303020204" pitchFamily="34" charset="0"/>
                        </a:rPr>
                        <a:t> </a:t>
                      </a:r>
                      <a:r>
                        <a:rPr lang="en-US" sz="1600" dirty="0">
                          <a:latin typeface="Candara" panose="020E0502030303020204" pitchFamily="34" charset="0"/>
                        </a:rPr>
                        <a:t>(</a:t>
                      </a:r>
                      <a:r>
                        <a:rPr lang="ru-RU" sz="1600" dirty="0">
                          <a:latin typeface="Candara" panose="020E0502030303020204" pitchFamily="34" charset="0"/>
                        </a:rPr>
                        <a:t>сверх маленький</a:t>
                      </a:r>
                      <a:r>
                        <a:rPr lang="en-US" sz="1600" dirty="0">
                          <a:latin typeface="Candara" panose="020E0502030303020204" pitchFamily="34" charset="0"/>
                        </a:rPr>
                        <a:t>)</a:t>
                      </a:r>
                      <a:endParaRPr lang="ru-RU" sz="1600" dirty="0">
                        <a:latin typeface="Candara" panose="020E0502030303020204" pitchFamily="34" charset="0"/>
                      </a:endParaRPr>
                    </a:p>
                  </a:txBody>
                  <a:tcPr anchor="ctr">
                    <a:solidFill>
                      <a:srgbClr val="FBFBFB"/>
                    </a:solidFill>
                  </a:tcPr>
                </a:tc>
                <a:tc>
                  <a:txBody>
                    <a:bodyPr/>
                    <a:lstStyle/>
                    <a:p>
                      <a:r>
                        <a:rPr lang="en-US" sz="1600" dirty="0">
                          <a:latin typeface="Candara" panose="020E0502030303020204" pitchFamily="34" charset="0"/>
                        </a:rPr>
                        <a:t>S</a:t>
                      </a:r>
                      <a:r>
                        <a:rPr lang="ru-RU" sz="1600" dirty="0">
                          <a:latin typeface="Candara" panose="020E0502030303020204" pitchFamily="34" charset="0"/>
                        </a:rPr>
                        <a:t> </a:t>
                      </a:r>
                      <a:r>
                        <a:rPr lang="en-US" sz="1600" dirty="0">
                          <a:latin typeface="Candara" panose="020E0502030303020204" pitchFamily="34" charset="0"/>
                        </a:rPr>
                        <a:t>(</a:t>
                      </a:r>
                      <a:r>
                        <a:rPr lang="ru-RU" sz="1600" dirty="0">
                          <a:latin typeface="Candara" panose="020E0502030303020204" pitchFamily="34" charset="0"/>
                        </a:rPr>
                        <a:t>маленькие</a:t>
                      </a:r>
                      <a:r>
                        <a:rPr lang="en-US" sz="1600" dirty="0">
                          <a:latin typeface="Candara" panose="020E0502030303020204" pitchFamily="34" charset="0"/>
                        </a:rPr>
                        <a:t>)</a:t>
                      </a:r>
                      <a:endParaRPr lang="ru-RU" sz="1600" dirty="0">
                        <a:latin typeface="Candara" panose="020E0502030303020204" pitchFamily="34" charset="0"/>
                      </a:endParaRPr>
                    </a:p>
                  </a:txBody>
                  <a:tcPr anchor="ctr">
                    <a:solidFill>
                      <a:srgbClr val="FBFBFB"/>
                    </a:solidFill>
                  </a:tcPr>
                </a:tc>
                <a:tc>
                  <a:txBody>
                    <a:bodyPr/>
                    <a:lstStyle/>
                    <a:p>
                      <a:r>
                        <a:rPr lang="en-US" sz="1600" dirty="0">
                          <a:latin typeface="Candara" panose="020E0502030303020204" pitchFamily="34" charset="0"/>
                        </a:rPr>
                        <a:t>M</a:t>
                      </a:r>
                      <a:r>
                        <a:rPr lang="ru-RU" sz="1600" dirty="0">
                          <a:latin typeface="Candara" panose="020E0502030303020204" pitchFamily="34" charset="0"/>
                        </a:rPr>
                        <a:t> </a:t>
                      </a:r>
                      <a:r>
                        <a:rPr lang="en-US" sz="1600" dirty="0">
                          <a:latin typeface="Candara" panose="020E0502030303020204" pitchFamily="34" charset="0"/>
                        </a:rPr>
                        <a:t>(</a:t>
                      </a:r>
                      <a:r>
                        <a:rPr lang="ru-RU" sz="1600" dirty="0">
                          <a:latin typeface="Candara" panose="020E0502030303020204" pitchFamily="34" charset="0"/>
                        </a:rPr>
                        <a:t>среднее</a:t>
                      </a:r>
                      <a:r>
                        <a:rPr lang="en-US" sz="1600" dirty="0">
                          <a:latin typeface="Candara" panose="020E0502030303020204" pitchFamily="34" charset="0"/>
                        </a:rPr>
                        <a:t>)</a:t>
                      </a:r>
                      <a:endParaRPr lang="ru-RU" sz="1600" dirty="0">
                        <a:latin typeface="Candara" panose="020E0502030303020204" pitchFamily="34" charset="0"/>
                      </a:endParaRPr>
                    </a:p>
                  </a:txBody>
                  <a:tcPr anchor="ctr">
                    <a:solidFill>
                      <a:srgbClr val="FBFBFB"/>
                    </a:solidFill>
                  </a:tcPr>
                </a:tc>
                <a:tc>
                  <a:txBody>
                    <a:bodyPr/>
                    <a:lstStyle/>
                    <a:p>
                      <a:r>
                        <a:rPr lang="en-US" sz="1600" dirty="0">
                          <a:latin typeface="Candara" panose="020E0502030303020204" pitchFamily="34" charset="0"/>
                        </a:rPr>
                        <a:t>L</a:t>
                      </a:r>
                      <a:r>
                        <a:rPr lang="ru-RU" sz="1600" dirty="0">
                          <a:latin typeface="Candara" panose="020E0502030303020204" pitchFamily="34" charset="0"/>
                        </a:rPr>
                        <a:t> </a:t>
                      </a:r>
                      <a:r>
                        <a:rPr lang="en-US" sz="1600" dirty="0">
                          <a:latin typeface="Candara" panose="020E0502030303020204" pitchFamily="34" charset="0"/>
                        </a:rPr>
                        <a:t>(</a:t>
                      </a:r>
                      <a:r>
                        <a:rPr lang="ru-RU" sz="1600" dirty="0">
                          <a:latin typeface="Candara" panose="020E0502030303020204" pitchFamily="34" charset="0"/>
                        </a:rPr>
                        <a:t>большие</a:t>
                      </a:r>
                      <a:r>
                        <a:rPr lang="en-US" sz="1600" dirty="0">
                          <a:latin typeface="Candara" panose="020E0502030303020204" pitchFamily="34" charset="0"/>
                        </a:rPr>
                        <a:t>)</a:t>
                      </a:r>
                      <a:endParaRPr lang="ru-RU" sz="1600" dirty="0">
                        <a:latin typeface="Candara" panose="020E0502030303020204" pitchFamily="34" charset="0"/>
                      </a:endParaRPr>
                    </a:p>
                  </a:txBody>
                  <a:tcPr anchor="ctr">
                    <a:solidFill>
                      <a:srgbClr val="FBFBFB"/>
                    </a:solidFill>
                  </a:tcPr>
                </a:tc>
                <a:tc>
                  <a:txBody>
                    <a:bodyPr/>
                    <a:lstStyle/>
                    <a:p>
                      <a:r>
                        <a:rPr lang="en-US" sz="1600" dirty="0">
                          <a:latin typeface="Candara" panose="020E0502030303020204" pitchFamily="34" charset="0"/>
                        </a:rPr>
                        <a:t>XL</a:t>
                      </a:r>
                      <a:r>
                        <a:rPr lang="ru-RU" sz="1600" dirty="0">
                          <a:latin typeface="Candara" panose="020E0502030303020204" pitchFamily="34" charset="0"/>
                        </a:rPr>
                        <a:t> </a:t>
                      </a:r>
                      <a:r>
                        <a:rPr lang="en-US" sz="1600" dirty="0">
                          <a:latin typeface="Candara" panose="020E0502030303020204" pitchFamily="34" charset="0"/>
                        </a:rPr>
                        <a:t>(</a:t>
                      </a:r>
                      <a:r>
                        <a:rPr lang="ru-RU" sz="1600" dirty="0">
                          <a:latin typeface="Candara" panose="020E0502030303020204" pitchFamily="34" charset="0"/>
                        </a:rPr>
                        <a:t>сверх большой</a:t>
                      </a:r>
                      <a:r>
                        <a:rPr lang="en-US" sz="1600" dirty="0">
                          <a:latin typeface="Candara" panose="020E0502030303020204" pitchFamily="34" charset="0"/>
                        </a:rPr>
                        <a:t>)</a:t>
                      </a:r>
                      <a:endParaRPr lang="ru-RU" sz="1600" dirty="0">
                        <a:latin typeface="Candara" panose="020E0502030303020204" pitchFamily="34" charset="0"/>
                      </a:endParaRPr>
                    </a:p>
                  </a:txBody>
                  <a:tcPr anchor="ctr">
                    <a:solidFill>
                      <a:srgbClr val="FBFBFB"/>
                    </a:solidFill>
                  </a:tcPr>
                </a:tc>
                <a:extLst>
                  <a:ext uri="{0D108BD9-81ED-4DB2-BD59-A6C34878D82A}">
                    <a16:rowId xmlns:a16="http://schemas.microsoft.com/office/drawing/2014/main" val="2754688249"/>
                  </a:ext>
                </a:extLst>
              </a:tr>
            </a:tbl>
          </a:graphicData>
        </a:graphic>
      </p:graphicFrame>
      <p:sp>
        <p:nvSpPr>
          <p:cNvPr id="10" name="Скругленный прямоугольник 9">
            <a:hlinkClick r:id="rId3" action="ppaction://hlinksldjump"/>
          </p:cNvPr>
          <p:cNvSpPr/>
          <p:nvPr/>
        </p:nvSpPr>
        <p:spPr>
          <a:xfrm>
            <a:off x="10448925" y="5916109"/>
            <a:ext cx="1421404" cy="634991"/>
          </a:xfrm>
          <a:prstGeom prst="roundRect">
            <a:avLst/>
          </a:prstGeom>
          <a:solidFill>
            <a:srgbClr val="00B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latin typeface="Candara" panose="020E0502030303020204" pitchFamily="34" charset="0"/>
              </a:rPr>
              <a:t>Назад</a:t>
            </a:r>
          </a:p>
        </p:txBody>
      </p:sp>
      <p:sp>
        <p:nvSpPr>
          <p:cNvPr id="15" name="Прямоугольник 14">
            <a:extLst>
              <a:ext uri="{FF2B5EF4-FFF2-40B4-BE49-F238E27FC236}">
                <a16:creationId xmlns:a16="http://schemas.microsoft.com/office/drawing/2014/main" id="{3432D7BB-1719-4F76-834C-86F277DAE9FE}"/>
              </a:ext>
            </a:extLst>
          </p:cNvPr>
          <p:cNvSpPr/>
          <p:nvPr/>
        </p:nvSpPr>
        <p:spPr>
          <a:xfrm>
            <a:off x="2617223" y="388077"/>
            <a:ext cx="9448800" cy="1252856"/>
          </a:xfrm>
          <a:prstGeom prst="rect">
            <a:avLst/>
          </a:prstGeom>
          <a:solidFill>
            <a:srgbClr val="00B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a:extLst>
              <a:ext uri="{FF2B5EF4-FFF2-40B4-BE49-F238E27FC236}">
                <a16:creationId xmlns:a16="http://schemas.microsoft.com/office/drawing/2014/main" id="{E3806058-ABEC-47CA-8542-61EFDBDA2808}"/>
              </a:ext>
            </a:extLst>
          </p:cNvPr>
          <p:cNvSpPr txBox="1"/>
          <p:nvPr/>
        </p:nvSpPr>
        <p:spPr>
          <a:xfrm>
            <a:off x="4416603" y="483082"/>
            <a:ext cx="5850040" cy="1077218"/>
          </a:xfrm>
          <a:prstGeom prst="rect">
            <a:avLst/>
          </a:prstGeom>
          <a:noFill/>
        </p:spPr>
        <p:txBody>
          <a:bodyPr wrap="square" rtlCol="0">
            <a:spAutoFit/>
          </a:bodyPr>
          <a:lstStyle/>
          <a:p>
            <a:pPr algn="ctr"/>
            <a:r>
              <a:rPr lang="ru-RU" sz="3200" dirty="0">
                <a:solidFill>
                  <a:schemeClr val="bg1"/>
                </a:solidFill>
                <a:latin typeface="Candara" panose="020E0502030303020204" pitchFamily="34" charset="0"/>
              </a:rPr>
              <a:t>Информация о размере латексных перчаток</a:t>
            </a:r>
          </a:p>
        </p:txBody>
      </p:sp>
      <p:sp>
        <p:nvSpPr>
          <p:cNvPr id="14" name="TextBox 13"/>
          <p:cNvSpPr txBox="1"/>
          <p:nvPr/>
        </p:nvSpPr>
        <p:spPr>
          <a:xfrm>
            <a:off x="3016950" y="0"/>
            <a:ext cx="7823797" cy="369332"/>
          </a:xfrm>
          <a:prstGeom prst="rect">
            <a:avLst/>
          </a:prstGeom>
          <a:noFill/>
        </p:spPr>
        <p:txBody>
          <a:bodyPr wrap="square" rtlCol="0">
            <a:spAutoFit/>
          </a:bodyPr>
          <a:lstStyle/>
          <a:p>
            <a:r>
              <a:rPr lang="ru-RU" dirty="0">
                <a:solidFill>
                  <a:schemeClr val="bg1"/>
                </a:solidFill>
                <a:latin typeface="Candara" panose="020E0502030303020204" pitchFamily="34" charset="0"/>
              </a:rPr>
              <a:t>Одежда для ручек - Размеры латексных перчаток</a:t>
            </a:r>
          </a:p>
        </p:txBody>
      </p:sp>
    </p:spTree>
    <p:extLst>
      <p:ext uri="{BB962C8B-B14F-4D97-AF65-F5344CB8AC3E}">
        <p14:creationId xmlns:p14="http://schemas.microsoft.com/office/powerpoint/2010/main" val="22229937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0" y="0"/>
            <a:ext cx="2491248" cy="6858000"/>
          </a:xfrm>
        </p:spPr>
        <p:txBody>
          <a:bodyPr/>
          <a:lstStyle/>
          <a:p>
            <a:r>
              <a:rPr lang="ru-RU" dirty="0" smtClean="0"/>
              <a:t>Регистрация работников</a:t>
            </a:r>
          </a:p>
          <a:p>
            <a:endParaRPr lang="ru-RU" dirty="0"/>
          </a:p>
          <a:p>
            <a:pPr algn="l"/>
            <a:r>
              <a:rPr lang="ru-RU" sz="1800" dirty="0" smtClean="0"/>
              <a:t>Для регистрации или входа работников, нужно выбрать соответствующую кнопку.</a:t>
            </a:r>
            <a:endParaRPr lang="ru-RU" sz="1800" dirty="0"/>
          </a:p>
        </p:txBody>
      </p:sp>
      <p:pic>
        <p:nvPicPr>
          <p:cNvPr id="4" name="Объект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91248" y="0"/>
            <a:ext cx="9700750" cy="6858000"/>
          </a:xfrm>
          <a:prstGeom prst="rect">
            <a:avLst/>
          </a:prstGeom>
        </p:spPr>
      </p:pic>
      <p:sp>
        <p:nvSpPr>
          <p:cNvPr id="10" name="Прямоугольник 9"/>
          <p:cNvSpPr/>
          <p:nvPr/>
        </p:nvSpPr>
        <p:spPr>
          <a:xfrm>
            <a:off x="2617223" y="390522"/>
            <a:ext cx="9441427" cy="1771651"/>
          </a:xfrm>
          <a:prstGeom prst="rect">
            <a:avLst/>
          </a:prstGeom>
          <a:solidFill>
            <a:srgbClr val="00B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TextBox 10"/>
          <p:cNvSpPr txBox="1"/>
          <p:nvPr/>
        </p:nvSpPr>
        <p:spPr>
          <a:xfrm>
            <a:off x="4416603" y="983961"/>
            <a:ext cx="5850040" cy="584775"/>
          </a:xfrm>
          <a:prstGeom prst="rect">
            <a:avLst/>
          </a:prstGeom>
          <a:noFill/>
        </p:spPr>
        <p:txBody>
          <a:bodyPr wrap="square" rtlCol="0">
            <a:spAutoFit/>
          </a:bodyPr>
          <a:lstStyle/>
          <a:p>
            <a:pPr algn="ctr"/>
            <a:r>
              <a:rPr lang="ru-RU" sz="3200" dirty="0">
                <a:solidFill>
                  <a:schemeClr val="bg1"/>
                </a:solidFill>
                <a:latin typeface="Candara" panose="020E0502030303020204" pitchFamily="34" charset="0"/>
              </a:rPr>
              <a:t>Компания “Одежда для ручек”</a:t>
            </a:r>
          </a:p>
        </p:txBody>
      </p:sp>
      <p:sp>
        <p:nvSpPr>
          <p:cNvPr id="12" name="Скругленный прямоугольник 11">
            <a:hlinkClick r:id="rId3" action="ppaction://hlinksldjump"/>
          </p:cNvPr>
          <p:cNvSpPr/>
          <p:nvPr/>
        </p:nvSpPr>
        <p:spPr>
          <a:xfrm>
            <a:off x="5781028" y="2928507"/>
            <a:ext cx="3121189" cy="797211"/>
          </a:xfrm>
          <a:prstGeom prst="roundRect">
            <a:avLst/>
          </a:prstGeom>
          <a:solidFill>
            <a:srgbClr val="7FE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latin typeface="Candara" panose="020E0502030303020204" pitchFamily="34" charset="0"/>
              </a:rPr>
              <a:t>Я агент</a:t>
            </a:r>
          </a:p>
        </p:txBody>
      </p:sp>
      <p:sp>
        <p:nvSpPr>
          <p:cNvPr id="13" name="Скругленный прямоугольник 12">
            <a:hlinkClick r:id="rId4" action="ppaction://hlinksldjump"/>
          </p:cNvPr>
          <p:cNvSpPr/>
          <p:nvPr/>
        </p:nvSpPr>
        <p:spPr>
          <a:xfrm>
            <a:off x="5777341" y="3909582"/>
            <a:ext cx="3121189" cy="797211"/>
          </a:xfrm>
          <a:prstGeom prst="roundRect">
            <a:avLst/>
          </a:prstGeom>
          <a:solidFill>
            <a:srgbClr val="7FE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latin typeface="Candara" panose="020E0502030303020204" pitchFamily="34" charset="0"/>
              </a:rPr>
              <a:t>Я сотрудник</a:t>
            </a:r>
          </a:p>
        </p:txBody>
      </p:sp>
      <p:sp>
        <p:nvSpPr>
          <p:cNvPr id="16" name="TextBox 15"/>
          <p:cNvSpPr txBox="1"/>
          <p:nvPr/>
        </p:nvSpPr>
        <p:spPr>
          <a:xfrm>
            <a:off x="3016950" y="0"/>
            <a:ext cx="7823797" cy="369332"/>
          </a:xfrm>
          <a:prstGeom prst="rect">
            <a:avLst/>
          </a:prstGeom>
          <a:noFill/>
        </p:spPr>
        <p:txBody>
          <a:bodyPr wrap="square" rtlCol="0">
            <a:spAutoFit/>
          </a:bodyPr>
          <a:lstStyle/>
          <a:p>
            <a:r>
              <a:rPr lang="ru-RU" dirty="0">
                <a:solidFill>
                  <a:schemeClr val="bg1"/>
                </a:solidFill>
                <a:latin typeface="Candara" panose="020E0502030303020204" pitchFamily="34" charset="0"/>
              </a:rPr>
              <a:t>Одежда для ручек - Регистрация работников</a:t>
            </a:r>
          </a:p>
        </p:txBody>
      </p:sp>
      <p:sp>
        <p:nvSpPr>
          <p:cNvPr id="17" name="Скругленный прямоугольник 16">
            <a:hlinkClick r:id="rId5" action="ppaction://hlinksldjump"/>
          </p:cNvPr>
          <p:cNvSpPr/>
          <p:nvPr/>
        </p:nvSpPr>
        <p:spPr>
          <a:xfrm>
            <a:off x="10448925" y="5916109"/>
            <a:ext cx="1421404" cy="634991"/>
          </a:xfrm>
          <a:prstGeom prst="roundRect">
            <a:avLst/>
          </a:prstGeom>
          <a:solidFill>
            <a:srgbClr val="00B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latin typeface="Candara" panose="020E0502030303020204" pitchFamily="34" charset="0"/>
              </a:rPr>
              <a:t>Назад</a:t>
            </a:r>
          </a:p>
        </p:txBody>
      </p:sp>
    </p:spTree>
    <p:extLst>
      <p:ext uri="{BB962C8B-B14F-4D97-AF65-F5344CB8AC3E}">
        <p14:creationId xmlns:p14="http://schemas.microsoft.com/office/powerpoint/2010/main" val="1481412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0" y="0"/>
            <a:ext cx="2491248" cy="6858000"/>
          </a:xfrm>
        </p:spPr>
        <p:txBody>
          <a:bodyPr/>
          <a:lstStyle/>
          <a:p>
            <a:r>
              <a:rPr lang="ru-RU" dirty="0" smtClean="0"/>
              <a:t>Авторизация агента</a:t>
            </a:r>
          </a:p>
          <a:p>
            <a:endParaRPr lang="ru-RU" dirty="0"/>
          </a:p>
          <a:p>
            <a:pPr algn="l"/>
            <a:r>
              <a:rPr lang="ru-RU" sz="1800" dirty="0"/>
              <a:t>Если это уже зарегистрированный агент, то он вводит почту и </a:t>
            </a:r>
            <a:r>
              <a:rPr lang="ru-RU" sz="1800" dirty="0" smtClean="0"/>
              <a:t>пароль.</a:t>
            </a:r>
            <a:endParaRPr lang="ru-RU" sz="1800" dirty="0"/>
          </a:p>
        </p:txBody>
      </p:sp>
      <p:pic>
        <p:nvPicPr>
          <p:cNvPr id="4" name="Объект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91248" y="0"/>
            <a:ext cx="9700750" cy="6858000"/>
          </a:xfrm>
          <a:prstGeom prst="rect">
            <a:avLst/>
          </a:prstGeom>
        </p:spPr>
      </p:pic>
      <p:sp>
        <p:nvSpPr>
          <p:cNvPr id="7" name="Прямоугольник 6"/>
          <p:cNvSpPr/>
          <p:nvPr/>
        </p:nvSpPr>
        <p:spPr>
          <a:xfrm>
            <a:off x="6450350" y="2409825"/>
            <a:ext cx="3760450" cy="40957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solidFill>
                  <a:schemeClr val="bg1">
                    <a:lumMod val="85000"/>
                  </a:schemeClr>
                </a:solidFill>
                <a:latin typeface="+mj-lt"/>
                <a:cs typeface="Times New Roman" panose="02020603050405020304" pitchFamily="18" charset="0"/>
              </a:rPr>
              <a:t>Enter your email address</a:t>
            </a:r>
            <a:endParaRPr lang="ru-RU" sz="1600" i="1" dirty="0">
              <a:solidFill>
                <a:schemeClr val="bg1">
                  <a:lumMod val="85000"/>
                </a:schemeClr>
              </a:solidFill>
              <a:latin typeface="+mj-lt"/>
              <a:cs typeface="Times New Roman" panose="02020603050405020304" pitchFamily="18" charset="0"/>
            </a:endParaRPr>
          </a:p>
        </p:txBody>
      </p:sp>
      <p:sp>
        <p:nvSpPr>
          <p:cNvPr id="9" name="Прямоугольник 8"/>
          <p:cNvSpPr/>
          <p:nvPr/>
        </p:nvSpPr>
        <p:spPr>
          <a:xfrm>
            <a:off x="6450350" y="3224212"/>
            <a:ext cx="3760450" cy="40957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bg1">
                    <a:lumMod val="85000"/>
                  </a:schemeClr>
                </a:solidFill>
              </a:rPr>
              <a:t>Enter your password</a:t>
            </a:r>
            <a:endParaRPr lang="ru-RU" i="1" dirty="0">
              <a:solidFill>
                <a:schemeClr val="bg1">
                  <a:lumMod val="85000"/>
                </a:schemeClr>
              </a:solidFill>
            </a:endParaRPr>
          </a:p>
        </p:txBody>
      </p:sp>
      <p:sp>
        <p:nvSpPr>
          <p:cNvPr id="10" name="TextBox 9"/>
          <p:cNvSpPr txBox="1"/>
          <p:nvPr/>
        </p:nvSpPr>
        <p:spPr>
          <a:xfrm>
            <a:off x="5153025" y="2450068"/>
            <a:ext cx="768159" cy="369332"/>
          </a:xfrm>
          <a:prstGeom prst="rect">
            <a:avLst/>
          </a:prstGeom>
          <a:noFill/>
        </p:spPr>
        <p:txBody>
          <a:bodyPr wrap="none" rtlCol="0">
            <a:spAutoFit/>
          </a:bodyPr>
          <a:lstStyle/>
          <a:p>
            <a:r>
              <a:rPr lang="en-US" dirty="0">
                <a:latin typeface="Candara" panose="020E0502030303020204" pitchFamily="34" charset="0"/>
                <a:cs typeface="Times New Roman" panose="02020603050405020304" pitchFamily="18" charset="0"/>
              </a:rPr>
              <a:t>Email:</a:t>
            </a:r>
            <a:endParaRPr lang="ru-RU" dirty="0">
              <a:latin typeface="Candara" panose="020E0502030303020204" pitchFamily="34" charset="0"/>
              <a:cs typeface="Times New Roman" panose="02020603050405020304" pitchFamily="18" charset="0"/>
            </a:endParaRPr>
          </a:p>
        </p:txBody>
      </p:sp>
      <p:sp>
        <p:nvSpPr>
          <p:cNvPr id="11" name="TextBox 10"/>
          <p:cNvSpPr txBox="1"/>
          <p:nvPr/>
        </p:nvSpPr>
        <p:spPr>
          <a:xfrm>
            <a:off x="4779654" y="3244334"/>
            <a:ext cx="1189749" cy="369332"/>
          </a:xfrm>
          <a:prstGeom prst="rect">
            <a:avLst/>
          </a:prstGeom>
          <a:noFill/>
        </p:spPr>
        <p:txBody>
          <a:bodyPr wrap="none" rtlCol="0">
            <a:spAutoFit/>
          </a:bodyPr>
          <a:lstStyle/>
          <a:p>
            <a:r>
              <a:rPr lang="en-US" dirty="0">
                <a:latin typeface="Candara" panose="020E0502030303020204" pitchFamily="34" charset="0"/>
                <a:cs typeface="Times New Roman" panose="02020603050405020304" pitchFamily="18" charset="0"/>
              </a:rPr>
              <a:t>Password:</a:t>
            </a:r>
            <a:endParaRPr lang="ru-RU" dirty="0">
              <a:latin typeface="Candara" panose="020E0502030303020204" pitchFamily="34" charset="0"/>
              <a:cs typeface="Times New Roman" panose="02020603050405020304" pitchFamily="18" charset="0"/>
            </a:endParaRPr>
          </a:p>
        </p:txBody>
      </p:sp>
      <p:sp>
        <p:nvSpPr>
          <p:cNvPr id="12" name="Скругленный прямоугольник 11"/>
          <p:cNvSpPr/>
          <p:nvPr/>
        </p:nvSpPr>
        <p:spPr>
          <a:xfrm>
            <a:off x="5448300" y="4152900"/>
            <a:ext cx="1771650" cy="457200"/>
          </a:xfrm>
          <a:prstGeom prst="roundRect">
            <a:avLst/>
          </a:prstGeom>
          <a:solidFill>
            <a:srgbClr val="7FE982"/>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ndara" panose="020E0502030303020204" pitchFamily="34" charset="0"/>
              </a:rPr>
              <a:t>Login</a:t>
            </a:r>
            <a:endParaRPr lang="ru-RU" dirty="0">
              <a:latin typeface="Candara" panose="020E0502030303020204" pitchFamily="34" charset="0"/>
            </a:endParaRPr>
          </a:p>
        </p:txBody>
      </p:sp>
      <p:sp>
        <p:nvSpPr>
          <p:cNvPr id="13" name="Скругленный прямоугольник 12">
            <a:hlinkClick r:id="rId3" action="ppaction://hlinksldjump"/>
          </p:cNvPr>
          <p:cNvSpPr/>
          <p:nvPr/>
        </p:nvSpPr>
        <p:spPr>
          <a:xfrm>
            <a:off x="7658100" y="4152900"/>
            <a:ext cx="1771650" cy="457200"/>
          </a:xfrm>
          <a:prstGeom prst="roundRect">
            <a:avLst/>
          </a:prstGeom>
          <a:solidFill>
            <a:srgbClr val="7FE982"/>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ndara" panose="020E0502030303020204" pitchFamily="34" charset="0"/>
              </a:rPr>
              <a:t>Sign up</a:t>
            </a:r>
            <a:endParaRPr lang="ru-RU" dirty="0">
              <a:latin typeface="Candara" panose="020E0502030303020204" pitchFamily="34" charset="0"/>
            </a:endParaRPr>
          </a:p>
        </p:txBody>
      </p:sp>
      <p:sp>
        <p:nvSpPr>
          <p:cNvPr id="15" name="TextBox 14"/>
          <p:cNvSpPr txBox="1"/>
          <p:nvPr/>
        </p:nvSpPr>
        <p:spPr>
          <a:xfrm>
            <a:off x="3016950" y="0"/>
            <a:ext cx="7823797" cy="369332"/>
          </a:xfrm>
          <a:prstGeom prst="rect">
            <a:avLst/>
          </a:prstGeom>
          <a:noFill/>
        </p:spPr>
        <p:txBody>
          <a:bodyPr wrap="square" rtlCol="0">
            <a:spAutoFit/>
          </a:bodyPr>
          <a:lstStyle/>
          <a:p>
            <a:r>
              <a:rPr lang="ru-RU" dirty="0">
                <a:solidFill>
                  <a:schemeClr val="bg1"/>
                </a:solidFill>
                <a:latin typeface="Candara" panose="020E0502030303020204" pitchFamily="34" charset="0"/>
              </a:rPr>
              <a:t>Одежда для ручек – Вход для агентов</a:t>
            </a:r>
          </a:p>
        </p:txBody>
      </p:sp>
      <p:sp>
        <p:nvSpPr>
          <p:cNvPr id="16" name="Прямоугольник 15"/>
          <p:cNvSpPr/>
          <p:nvPr/>
        </p:nvSpPr>
        <p:spPr>
          <a:xfrm>
            <a:off x="2620909" y="380255"/>
            <a:ext cx="9441427" cy="1771651"/>
          </a:xfrm>
          <a:prstGeom prst="rect">
            <a:avLst/>
          </a:prstGeom>
          <a:solidFill>
            <a:srgbClr val="00B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extBox 1"/>
          <p:cNvSpPr txBox="1"/>
          <p:nvPr/>
        </p:nvSpPr>
        <p:spPr>
          <a:xfrm>
            <a:off x="5489989" y="584999"/>
            <a:ext cx="3703267" cy="523220"/>
          </a:xfrm>
          <a:prstGeom prst="rect">
            <a:avLst/>
          </a:prstGeom>
          <a:noFill/>
        </p:spPr>
        <p:txBody>
          <a:bodyPr wrap="square" rtlCol="0">
            <a:spAutoFit/>
          </a:bodyPr>
          <a:lstStyle/>
          <a:p>
            <a:pPr algn="ctr"/>
            <a:r>
              <a:rPr lang="ru-RU" sz="2800" dirty="0">
                <a:solidFill>
                  <a:schemeClr val="bg1"/>
                </a:solidFill>
                <a:latin typeface="Candara" panose="020E0502030303020204" pitchFamily="34" charset="0"/>
                <a:cs typeface="Times New Roman" panose="02020603050405020304" pitchFamily="18" charset="0"/>
              </a:rPr>
              <a:t>Форма авторизации</a:t>
            </a:r>
          </a:p>
        </p:txBody>
      </p:sp>
      <p:sp>
        <p:nvSpPr>
          <p:cNvPr id="6" name="TextBox 5"/>
          <p:cNvSpPr txBox="1"/>
          <p:nvPr/>
        </p:nvSpPr>
        <p:spPr>
          <a:xfrm>
            <a:off x="3067050" y="1200150"/>
            <a:ext cx="8515350" cy="707886"/>
          </a:xfrm>
          <a:prstGeom prst="rect">
            <a:avLst/>
          </a:prstGeom>
          <a:noFill/>
        </p:spPr>
        <p:txBody>
          <a:bodyPr wrap="square" rtlCol="0">
            <a:spAutoFit/>
          </a:bodyPr>
          <a:lstStyle/>
          <a:p>
            <a:pPr algn="ctr"/>
            <a:r>
              <a:rPr lang="ru-RU" sz="2000" dirty="0">
                <a:solidFill>
                  <a:schemeClr val="bg1"/>
                </a:solidFill>
                <a:latin typeface="Candara" panose="020E0502030303020204" pitchFamily="34" charset="0"/>
                <a:cs typeface="Times New Roman" panose="02020603050405020304" pitchFamily="18" charset="0"/>
              </a:rPr>
              <a:t>Пожалуйста, авторизуйтесь в системе, с помощью электронной почты и пароля, чтобы продолжить</a:t>
            </a:r>
          </a:p>
        </p:txBody>
      </p:sp>
      <p:sp>
        <p:nvSpPr>
          <p:cNvPr id="17" name="Скругленный прямоугольник 16">
            <a:hlinkClick r:id="rId4" action="ppaction://hlinksldjump"/>
          </p:cNvPr>
          <p:cNvSpPr/>
          <p:nvPr/>
        </p:nvSpPr>
        <p:spPr>
          <a:xfrm>
            <a:off x="10448925" y="5916109"/>
            <a:ext cx="1421404" cy="634991"/>
          </a:xfrm>
          <a:prstGeom prst="roundRect">
            <a:avLst/>
          </a:prstGeom>
          <a:solidFill>
            <a:srgbClr val="00B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latin typeface="Candara" panose="020E0502030303020204" pitchFamily="34" charset="0"/>
              </a:rPr>
              <a:t>Назад</a:t>
            </a:r>
          </a:p>
        </p:txBody>
      </p:sp>
    </p:spTree>
    <p:extLst>
      <p:ext uri="{BB962C8B-B14F-4D97-AF65-F5344CB8AC3E}">
        <p14:creationId xmlns:p14="http://schemas.microsoft.com/office/powerpoint/2010/main" val="22180454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0" y="0"/>
            <a:ext cx="2491248" cy="6858000"/>
          </a:xfrm>
        </p:spPr>
        <p:txBody>
          <a:bodyPr/>
          <a:lstStyle/>
          <a:p>
            <a:r>
              <a:rPr lang="ru-RU" dirty="0" smtClean="0"/>
              <a:t>Регистрация нового агента</a:t>
            </a:r>
          </a:p>
          <a:p>
            <a:endParaRPr lang="ru-RU" dirty="0"/>
          </a:p>
          <a:p>
            <a:pPr algn="l"/>
            <a:r>
              <a:rPr lang="ru-RU" sz="1800" dirty="0"/>
              <a:t>Если агент не зарегистрирован, то проходит </a:t>
            </a:r>
            <a:r>
              <a:rPr lang="ru-RU" sz="1800" dirty="0" smtClean="0"/>
              <a:t>регистрацию</a:t>
            </a:r>
            <a:r>
              <a:rPr lang="ru-RU" sz="1800" dirty="0"/>
              <a:t>.</a:t>
            </a:r>
          </a:p>
        </p:txBody>
      </p:sp>
      <p:pic>
        <p:nvPicPr>
          <p:cNvPr id="4" name="Объект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91250" y="0"/>
            <a:ext cx="9700750" cy="6858000"/>
          </a:xfrm>
          <a:prstGeom prst="rect">
            <a:avLst/>
          </a:prstGeom>
        </p:spPr>
      </p:pic>
      <p:sp>
        <p:nvSpPr>
          <p:cNvPr id="7" name="Прямоугольник 6"/>
          <p:cNvSpPr/>
          <p:nvPr/>
        </p:nvSpPr>
        <p:spPr>
          <a:xfrm>
            <a:off x="5050831" y="4135993"/>
            <a:ext cx="3760450" cy="40957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solidFill>
                  <a:schemeClr val="bg1">
                    <a:lumMod val="85000"/>
                  </a:schemeClr>
                </a:solidFill>
                <a:latin typeface="+mj-lt"/>
                <a:cs typeface="Times New Roman" panose="02020603050405020304" pitchFamily="18" charset="0"/>
              </a:rPr>
              <a:t>Enter your phone number</a:t>
            </a:r>
            <a:endParaRPr lang="ru-RU" sz="1600" i="1" dirty="0">
              <a:solidFill>
                <a:schemeClr val="bg1">
                  <a:lumMod val="85000"/>
                </a:schemeClr>
              </a:solidFill>
              <a:latin typeface="+mj-lt"/>
              <a:cs typeface="Times New Roman" panose="02020603050405020304" pitchFamily="18" charset="0"/>
            </a:endParaRPr>
          </a:p>
        </p:txBody>
      </p:sp>
      <p:sp>
        <p:nvSpPr>
          <p:cNvPr id="8" name="TextBox 7"/>
          <p:cNvSpPr txBox="1"/>
          <p:nvPr/>
        </p:nvSpPr>
        <p:spPr>
          <a:xfrm>
            <a:off x="2738475" y="4135993"/>
            <a:ext cx="1231427" cy="369332"/>
          </a:xfrm>
          <a:prstGeom prst="rect">
            <a:avLst/>
          </a:prstGeom>
          <a:noFill/>
        </p:spPr>
        <p:txBody>
          <a:bodyPr wrap="none" rtlCol="0">
            <a:spAutoFit/>
          </a:bodyPr>
          <a:lstStyle/>
          <a:p>
            <a:r>
              <a:rPr lang="ru-RU" dirty="0">
                <a:latin typeface="Candara" panose="020E0502030303020204" pitchFamily="34" charset="0"/>
                <a:cs typeface="Times New Roman" panose="02020603050405020304" pitchFamily="18" charset="0"/>
              </a:rPr>
              <a:t>Телефон*</a:t>
            </a:r>
            <a:r>
              <a:rPr lang="en-US" dirty="0">
                <a:latin typeface="Candara" panose="020E0502030303020204" pitchFamily="34" charset="0"/>
                <a:cs typeface="Times New Roman" panose="02020603050405020304" pitchFamily="18" charset="0"/>
              </a:rPr>
              <a:t>:</a:t>
            </a:r>
            <a:endParaRPr lang="ru-RU" dirty="0">
              <a:latin typeface="Candara" panose="020E0502030303020204" pitchFamily="34" charset="0"/>
              <a:cs typeface="Times New Roman" panose="02020603050405020304" pitchFamily="18" charset="0"/>
            </a:endParaRPr>
          </a:p>
        </p:txBody>
      </p:sp>
      <p:sp>
        <p:nvSpPr>
          <p:cNvPr id="9" name="Прямоугольник 8"/>
          <p:cNvSpPr/>
          <p:nvPr/>
        </p:nvSpPr>
        <p:spPr>
          <a:xfrm>
            <a:off x="5050831" y="1669167"/>
            <a:ext cx="3760450" cy="40957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1600" i="1" dirty="0">
                <a:solidFill>
                  <a:schemeClr val="bg1">
                    <a:lumMod val="85000"/>
                  </a:schemeClr>
                </a:solidFill>
                <a:latin typeface="+mj-lt"/>
                <a:cs typeface="Times New Roman" panose="02020603050405020304" pitchFamily="18" charset="0"/>
              </a:rPr>
              <a:t>Напр. Иван</a:t>
            </a:r>
          </a:p>
        </p:txBody>
      </p:sp>
      <p:sp>
        <p:nvSpPr>
          <p:cNvPr id="10" name="Прямоугольник 9"/>
          <p:cNvSpPr/>
          <p:nvPr/>
        </p:nvSpPr>
        <p:spPr>
          <a:xfrm>
            <a:off x="5050831" y="5338762"/>
            <a:ext cx="3760450" cy="40957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solidFill>
                  <a:schemeClr val="bg1">
                    <a:lumMod val="85000"/>
                  </a:schemeClr>
                </a:solidFill>
                <a:latin typeface="+mj-lt"/>
                <a:cs typeface="Times New Roman" panose="02020603050405020304" pitchFamily="18" charset="0"/>
              </a:rPr>
              <a:t>Enter your city</a:t>
            </a:r>
            <a:endParaRPr lang="ru-RU" sz="1600" i="1" dirty="0">
              <a:solidFill>
                <a:schemeClr val="bg1">
                  <a:lumMod val="85000"/>
                </a:schemeClr>
              </a:solidFill>
              <a:latin typeface="+mj-lt"/>
              <a:cs typeface="Times New Roman" panose="02020603050405020304" pitchFamily="18" charset="0"/>
            </a:endParaRPr>
          </a:p>
        </p:txBody>
      </p:sp>
      <p:sp>
        <p:nvSpPr>
          <p:cNvPr id="11" name="Прямоугольник 10"/>
          <p:cNvSpPr/>
          <p:nvPr/>
        </p:nvSpPr>
        <p:spPr>
          <a:xfrm>
            <a:off x="5050831" y="2323146"/>
            <a:ext cx="3760450" cy="40957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1600" i="1" dirty="0">
                <a:solidFill>
                  <a:schemeClr val="bg1">
                    <a:lumMod val="85000"/>
                  </a:schemeClr>
                </a:solidFill>
                <a:latin typeface="+mj-lt"/>
                <a:cs typeface="Times New Roman" panose="02020603050405020304" pitchFamily="18" charset="0"/>
              </a:rPr>
              <a:t>Напр. Иванов</a:t>
            </a:r>
          </a:p>
        </p:txBody>
      </p:sp>
      <p:sp>
        <p:nvSpPr>
          <p:cNvPr id="12" name="Прямоугольник 11"/>
          <p:cNvSpPr/>
          <p:nvPr/>
        </p:nvSpPr>
        <p:spPr>
          <a:xfrm>
            <a:off x="5050831" y="2940605"/>
            <a:ext cx="3760450" cy="40957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1600" i="1" dirty="0">
                <a:solidFill>
                  <a:schemeClr val="bg1">
                    <a:lumMod val="85000"/>
                  </a:schemeClr>
                </a:solidFill>
                <a:latin typeface="+mj-lt"/>
                <a:cs typeface="Times New Roman" panose="02020603050405020304" pitchFamily="18" charset="0"/>
              </a:rPr>
              <a:t>Напр. Иванович</a:t>
            </a:r>
          </a:p>
        </p:txBody>
      </p:sp>
      <p:sp>
        <p:nvSpPr>
          <p:cNvPr id="13" name="Прямоугольник 12"/>
          <p:cNvSpPr/>
          <p:nvPr/>
        </p:nvSpPr>
        <p:spPr>
          <a:xfrm>
            <a:off x="5050831" y="3535918"/>
            <a:ext cx="3760450" cy="40957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solidFill>
                  <a:schemeClr val="bg1">
                    <a:lumMod val="85000"/>
                  </a:schemeClr>
                </a:solidFill>
                <a:latin typeface="+mj-lt"/>
                <a:cs typeface="Times New Roman" panose="02020603050405020304" pitchFamily="18" charset="0"/>
              </a:rPr>
              <a:t>Enter your email address</a:t>
            </a:r>
            <a:endParaRPr lang="ru-RU" sz="1600" i="1" dirty="0">
              <a:solidFill>
                <a:schemeClr val="bg1">
                  <a:lumMod val="85000"/>
                </a:schemeClr>
              </a:solidFill>
              <a:latin typeface="+mj-lt"/>
              <a:cs typeface="Times New Roman" panose="02020603050405020304" pitchFamily="18" charset="0"/>
            </a:endParaRPr>
          </a:p>
        </p:txBody>
      </p:sp>
      <p:sp>
        <p:nvSpPr>
          <p:cNvPr id="14" name="Прямоугольник 13"/>
          <p:cNvSpPr/>
          <p:nvPr/>
        </p:nvSpPr>
        <p:spPr>
          <a:xfrm>
            <a:off x="5050831" y="4726543"/>
            <a:ext cx="3760450" cy="40957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solidFill>
                  <a:schemeClr val="bg1">
                    <a:lumMod val="85000"/>
                  </a:schemeClr>
                </a:solidFill>
                <a:latin typeface="+mj-lt"/>
                <a:cs typeface="Times New Roman" panose="02020603050405020304" pitchFamily="18" charset="0"/>
              </a:rPr>
              <a:t>Enter your country</a:t>
            </a:r>
            <a:endParaRPr lang="ru-RU" sz="1600" i="1" dirty="0">
              <a:solidFill>
                <a:schemeClr val="bg1">
                  <a:lumMod val="85000"/>
                </a:schemeClr>
              </a:solidFill>
              <a:latin typeface="+mj-lt"/>
              <a:cs typeface="Times New Roman" panose="02020603050405020304" pitchFamily="18" charset="0"/>
            </a:endParaRPr>
          </a:p>
        </p:txBody>
      </p:sp>
      <p:sp>
        <p:nvSpPr>
          <p:cNvPr id="15" name="TextBox 14"/>
          <p:cNvSpPr txBox="1"/>
          <p:nvPr/>
        </p:nvSpPr>
        <p:spPr>
          <a:xfrm>
            <a:off x="2738475" y="4726543"/>
            <a:ext cx="2359941" cy="369332"/>
          </a:xfrm>
          <a:prstGeom prst="rect">
            <a:avLst/>
          </a:prstGeom>
          <a:noFill/>
        </p:spPr>
        <p:txBody>
          <a:bodyPr wrap="none" rtlCol="0">
            <a:spAutoFit/>
          </a:bodyPr>
          <a:lstStyle/>
          <a:p>
            <a:r>
              <a:rPr lang="ru-RU" dirty="0">
                <a:latin typeface="Candara" panose="020E0502030303020204" pitchFamily="34" charset="0"/>
                <a:cs typeface="Times New Roman" panose="02020603050405020304" pitchFamily="18" charset="0"/>
              </a:rPr>
              <a:t>Страна проживания*</a:t>
            </a:r>
            <a:r>
              <a:rPr lang="en-US" dirty="0">
                <a:latin typeface="Candara" panose="020E0502030303020204" pitchFamily="34" charset="0"/>
                <a:cs typeface="Times New Roman" panose="02020603050405020304" pitchFamily="18" charset="0"/>
              </a:rPr>
              <a:t>:</a:t>
            </a:r>
            <a:endParaRPr lang="ru-RU" dirty="0">
              <a:latin typeface="Candara" panose="020E0502030303020204" pitchFamily="34" charset="0"/>
              <a:cs typeface="Times New Roman" panose="02020603050405020304" pitchFamily="18" charset="0"/>
            </a:endParaRPr>
          </a:p>
        </p:txBody>
      </p:sp>
      <p:sp>
        <p:nvSpPr>
          <p:cNvPr id="16" name="TextBox 15"/>
          <p:cNvSpPr txBox="1"/>
          <p:nvPr/>
        </p:nvSpPr>
        <p:spPr>
          <a:xfrm>
            <a:off x="2738475" y="5338762"/>
            <a:ext cx="2282997" cy="369332"/>
          </a:xfrm>
          <a:prstGeom prst="rect">
            <a:avLst/>
          </a:prstGeom>
          <a:noFill/>
        </p:spPr>
        <p:txBody>
          <a:bodyPr wrap="none" rtlCol="0">
            <a:spAutoFit/>
          </a:bodyPr>
          <a:lstStyle/>
          <a:p>
            <a:r>
              <a:rPr lang="ru-RU" dirty="0">
                <a:latin typeface="Candara" panose="020E0502030303020204" pitchFamily="34" charset="0"/>
                <a:cs typeface="Times New Roman" panose="02020603050405020304" pitchFamily="18" charset="0"/>
              </a:rPr>
              <a:t>Город проживания*</a:t>
            </a:r>
            <a:r>
              <a:rPr lang="en-US" dirty="0">
                <a:latin typeface="Candara" panose="020E0502030303020204" pitchFamily="34" charset="0"/>
                <a:cs typeface="Times New Roman" panose="02020603050405020304" pitchFamily="18" charset="0"/>
              </a:rPr>
              <a:t>:</a:t>
            </a:r>
            <a:endParaRPr lang="ru-RU" dirty="0">
              <a:latin typeface="Candara" panose="020E0502030303020204" pitchFamily="34" charset="0"/>
              <a:cs typeface="Times New Roman" panose="02020603050405020304" pitchFamily="18" charset="0"/>
            </a:endParaRPr>
          </a:p>
        </p:txBody>
      </p:sp>
      <p:sp>
        <p:nvSpPr>
          <p:cNvPr id="17" name="TextBox 16"/>
          <p:cNvSpPr txBox="1"/>
          <p:nvPr/>
        </p:nvSpPr>
        <p:spPr>
          <a:xfrm>
            <a:off x="2729178" y="3535918"/>
            <a:ext cx="915635" cy="369332"/>
          </a:xfrm>
          <a:prstGeom prst="rect">
            <a:avLst/>
          </a:prstGeom>
          <a:noFill/>
        </p:spPr>
        <p:txBody>
          <a:bodyPr wrap="none" rtlCol="0">
            <a:spAutoFit/>
          </a:bodyPr>
          <a:lstStyle/>
          <a:p>
            <a:r>
              <a:rPr lang="en-US" dirty="0">
                <a:latin typeface="Candara" panose="020E0502030303020204" pitchFamily="34" charset="0"/>
                <a:cs typeface="Times New Roman" panose="02020603050405020304" pitchFamily="18" charset="0"/>
              </a:rPr>
              <a:t>Email</a:t>
            </a:r>
            <a:r>
              <a:rPr lang="ru-RU" dirty="0">
                <a:latin typeface="Candara" panose="020E0502030303020204" pitchFamily="34" charset="0"/>
                <a:cs typeface="Times New Roman" panose="02020603050405020304" pitchFamily="18" charset="0"/>
              </a:rPr>
              <a:t>*</a:t>
            </a:r>
            <a:r>
              <a:rPr lang="en-US" dirty="0">
                <a:latin typeface="Candara" panose="020E0502030303020204" pitchFamily="34" charset="0"/>
                <a:cs typeface="Times New Roman" panose="02020603050405020304" pitchFamily="18" charset="0"/>
              </a:rPr>
              <a:t>:</a:t>
            </a:r>
            <a:endParaRPr lang="ru-RU" dirty="0">
              <a:latin typeface="Candara" panose="020E0502030303020204" pitchFamily="34" charset="0"/>
              <a:cs typeface="Times New Roman" panose="02020603050405020304" pitchFamily="18" charset="0"/>
            </a:endParaRPr>
          </a:p>
        </p:txBody>
      </p:sp>
      <p:sp>
        <p:nvSpPr>
          <p:cNvPr id="18" name="TextBox 17"/>
          <p:cNvSpPr txBox="1"/>
          <p:nvPr/>
        </p:nvSpPr>
        <p:spPr>
          <a:xfrm>
            <a:off x="2729178" y="2986682"/>
            <a:ext cx="1180131" cy="369332"/>
          </a:xfrm>
          <a:prstGeom prst="rect">
            <a:avLst/>
          </a:prstGeom>
          <a:noFill/>
        </p:spPr>
        <p:txBody>
          <a:bodyPr wrap="none" rtlCol="0">
            <a:spAutoFit/>
          </a:bodyPr>
          <a:lstStyle/>
          <a:p>
            <a:r>
              <a:rPr lang="ru-RU" dirty="0">
                <a:latin typeface="Candara" panose="020E0502030303020204" pitchFamily="34" charset="0"/>
                <a:cs typeface="Times New Roman" panose="02020603050405020304" pitchFamily="18" charset="0"/>
              </a:rPr>
              <a:t>Отчество</a:t>
            </a:r>
            <a:r>
              <a:rPr lang="en-US" dirty="0">
                <a:latin typeface="Candara" panose="020E0502030303020204" pitchFamily="34" charset="0"/>
                <a:cs typeface="Times New Roman" panose="02020603050405020304" pitchFamily="18" charset="0"/>
              </a:rPr>
              <a:t>:</a:t>
            </a:r>
            <a:endParaRPr lang="ru-RU" dirty="0">
              <a:latin typeface="Candara" panose="020E0502030303020204" pitchFamily="34" charset="0"/>
              <a:cs typeface="Times New Roman" panose="02020603050405020304" pitchFamily="18" charset="0"/>
            </a:endParaRPr>
          </a:p>
        </p:txBody>
      </p:sp>
      <p:sp>
        <p:nvSpPr>
          <p:cNvPr id="19" name="TextBox 18"/>
          <p:cNvSpPr txBox="1"/>
          <p:nvPr/>
        </p:nvSpPr>
        <p:spPr>
          <a:xfrm>
            <a:off x="2738475" y="2341242"/>
            <a:ext cx="1263487" cy="369332"/>
          </a:xfrm>
          <a:prstGeom prst="rect">
            <a:avLst/>
          </a:prstGeom>
          <a:noFill/>
        </p:spPr>
        <p:txBody>
          <a:bodyPr wrap="none" rtlCol="0">
            <a:spAutoFit/>
          </a:bodyPr>
          <a:lstStyle/>
          <a:p>
            <a:r>
              <a:rPr lang="ru-RU" dirty="0">
                <a:latin typeface="Candara" panose="020E0502030303020204" pitchFamily="34" charset="0"/>
                <a:cs typeface="Times New Roman" panose="02020603050405020304" pitchFamily="18" charset="0"/>
              </a:rPr>
              <a:t>Фамилия*</a:t>
            </a:r>
            <a:r>
              <a:rPr lang="en-US" dirty="0">
                <a:latin typeface="Candara" panose="020E0502030303020204" pitchFamily="34" charset="0"/>
                <a:cs typeface="Times New Roman" panose="02020603050405020304" pitchFamily="18" charset="0"/>
              </a:rPr>
              <a:t>:</a:t>
            </a:r>
            <a:endParaRPr lang="ru-RU" dirty="0">
              <a:latin typeface="Candara" panose="020E0502030303020204" pitchFamily="34" charset="0"/>
              <a:cs typeface="Times New Roman" panose="02020603050405020304" pitchFamily="18" charset="0"/>
            </a:endParaRPr>
          </a:p>
        </p:txBody>
      </p:sp>
      <p:sp>
        <p:nvSpPr>
          <p:cNvPr id="20" name="TextBox 19"/>
          <p:cNvSpPr txBox="1"/>
          <p:nvPr/>
        </p:nvSpPr>
        <p:spPr>
          <a:xfrm>
            <a:off x="2804699" y="1669167"/>
            <a:ext cx="782587" cy="369332"/>
          </a:xfrm>
          <a:prstGeom prst="rect">
            <a:avLst/>
          </a:prstGeom>
          <a:noFill/>
        </p:spPr>
        <p:txBody>
          <a:bodyPr wrap="none" rtlCol="0">
            <a:spAutoFit/>
          </a:bodyPr>
          <a:lstStyle/>
          <a:p>
            <a:r>
              <a:rPr lang="ru-RU" dirty="0">
                <a:latin typeface="Candara" panose="020E0502030303020204" pitchFamily="34" charset="0"/>
                <a:cs typeface="Times New Roman" panose="02020603050405020304" pitchFamily="18" charset="0"/>
              </a:rPr>
              <a:t>Имя*</a:t>
            </a:r>
            <a:r>
              <a:rPr lang="en-US" dirty="0">
                <a:latin typeface="Candara" panose="020E0502030303020204" pitchFamily="34" charset="0"/>
                <a:cs typeface="Times New Roman" panose="02020603050405020304" pitchFamily="18" charset="0"/>
              </a:rPr>
              <a:t>:</a:t>
            </a:r>
            <a:endParaRPr lang="ru-RU" dirty="0">
              <a:latin typeface="Candara" panose="020E0502030303020204" pitchFamily="34" charset="0"/>
              <a:cs typeface="Times New Roman" panose="02020603050405020304" pitchFamily="18" charset="0"/>
            </a:endParaRPr>
          </a:p>
        </p:txBody>
      </p:sp>
      <p:sp>
        <p:nvSpPr>
          <p:cNvPr id="21" name="TextBox 20"/>
          <p:cNvSpPr txBox="1"/>
          <p:nvPr/>
        </p:nvSpPr>
        <p:spPr>
          <a:xfrm>
            <a:off x="9505950" y="1669167"/>
            <a:ext cx="758734" cy="369332"/>
          </a:xfrm>
          <a:prstGeom prst="rect">
            <a:avLst/>
          </a:prstGeom>
          <a:noFill/>
        </p:spPr>
        <p:txBody>
          <a:bodyPr wrap="none" rtlCol="0">
            <a:spAutoFit/>
          </a:bodyPr>
          <a:lstStyle/>
          <a:p>
            <a:r>
              <a:rPr lang="ru-RU" dirty="0">
                <a:latin typeface="Candara" panose="020E0502030303020204" pitchFamily="34" charset="0"/>
                <a:cs typeface="Times New Roman" panose="02020603050405020304" pitchFamily="18" charset="0"/>
              </a:rPr>
              <a:t>Пол*</a:t>
            </a:r>
            <a:r>
              <a:rPr lang="en-US" dirty="0">
                <a:latin typeface="Candara" panose="020E0502030303020204" pitchFamily="34" charset="0"/>
                <a:cs typeface="Times New Roman" panose="02020603050405020304" pitchFamily="18" charset="0"/>
              </a:rPr>
              <a:t>:</a:t>
            </a:r>
            <a:endParaRPr lang="ru-RU" dirty="0">
              <a:latin typeface="Candara" panose="020E0502030303020204" pitchFamily="34" charset="0"/>
              <a:cs typeface="Times New Roman" panose="02020603050405020304" pitchFamily="18" charset="0"/>
            </a:endParaRPr>
          </a:p>
        </p:txBody>
      </p:sp>
      <p:sp>
        <p:nvSpPr>
          <p:cNvPr id="22" name="Скругленный прямоугольник 21">
            <a:hlinkClick r:id="rId3" action="ppaction://hlinksldjump"/>
          </p:cNvPr>
          <p:cNvSpPr/>
          <p:nvPr/>
        </p:nvSpPr>
        <p:spPr>
          <a:xfrm>
            <a:off x="6455800" y="5962650"/>
            <a:ext cx="1771650" cy="457200"/>
          </a:xfrm>
          <a:prstGeom prst="roundRect">
            <a:avLst/>
          </a:prstGeom>
          <a:solidFill>
            <a:srgbClr val="7FE982"/>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ndara" panose="020E0502030303020204" pitchFamily="34" charset="0"/>
              </a:rPr>
              <a:t>Sign up</a:t>
            </a:r>
            <a:endParaRPr lang="ru-RU" dirty="0">
              <a:latin typeface="Candara" panose="020E0502030303020204" pitchFamily="34" charset="0"/>
            </a:endParaRPr>
          </a:p>
        </p:txBody>
      </p:sp>
      <p:sp>
        <p:nvSpPr>
          <p:cNvPr id="24" name="TextBox 23"/>
          <p:cNvSpPr txBox="1"/>
          <p:nvPr/>
        </p:nvSpPr>
        <p:spPr>
          <a:xfrm>
            <a:off x="10500899" y="1669167"/>
            <a:ext cx="1120820" cy="369332"/>
          </a:xfrm>
          <a:prstGeom prst="rect">
            <a:avLst/>
          </a:prstGeom>
          <a:noFill/>
        </p:spPr>
        <p:txBody>
          <a:bodyPr wrap="none" rtlCol="0">
            <a:spAutoFit/>
          </a:bodyPr>
          <a:lstStyle/>
          <a:p>
            <a:r>
              <a:rPr lang="ru-RU" dirty="0">
                <a:latin typeface="Candara" panose="020E0502030303020204" pitchFamily="34" charset="0"/>
                <a:cs typeface="Times New Roman" panose="02020603050405020304" pitchFamily="18" charset="0"/>
              </a:rPr>
              <a:t>Мужской</a:t>
            </a:r>
          </a:p>
        </p:txBody>
      </p:sp>
      <p:sp>
        <p:nvSpPr>
          <p:cNvPr id="25" name="TextBox 24"/>
          <p:cNvSpPr txBox="1"/>
          <p:nvPr/>
        </p:nvSpPr>
        <p:spPr>
          <a:xfrm>
            <a:off x="10526419" y="2078742"/>
            <a:ext cx="1080745" cy="369332"/>
          </a:xfrm>
          <a:prstGeom prst="rect">
            <a:avLst/>
          </a:prstGeom>
          <a:noFill/>
        </p:spPr>
        <p:txBody>
          <a:bodyPr wrap="none" rtlCol="0">
            <a:spAutoFit/>
          </a:bodyPr>
          <a:lstStyle/>
          <a:p>
            <a:r>
              <a:rPr lang="ru-RU" dirty="0">
                <a:latin typeface="Candara" panose="020E0502030303020204" pitchFamily="34" charset="0"/>
                <a:cs typeface="Times New Roman" panose="02020603050405020304" pitchFamily="18" charset="0"/>
              </a:rPr>
              <a:t>Женский</a:t>
            </a:r>
          </a:p>
        </p:txBody>
      </p:sp>
      <p:sp>
        <p:nvSpPr>
          <p:cNvPr id="26" name="Овал 25"/>
          <p:cNvSpPr/>
          <p:nvPr/>
        </p:nvSpPr>
        <p:spPr>
          <a:xfrm>
            <a:off x="10273093" y="2171075"/>
            <a:ext cx="152400" cy="184666"/>
          </a:xfrm>
          <a:prstGeom prst="ellipse">
            <a:avLst/>
          </a:prstGeom>
          <a:solidFill>
            <a:schemeClr val="bg1">
              <a:lumMod val="8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Овал 26"/>
          <p:cNvSpPr/>
          <p:nvPr/>
        </p:nvSpPr>
        <p:spPr>
          <a:xfrm>
            <a:off x="10265759" y="1761500"/>
            <a:ext cx="152400" cy="184666"/>
          </a:xfrm>
          <a:prstGeom prst="ellipse">
            <a:avLst/>
          </a:prstGeom>
          <a:solidFill>
            <a:schemeClr val="bg1">
              <a:lumMod val="8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TextBox 29"/>
          <p:cNvSpPr txBox="1"/>
          <p:nvPr/>
        </p:nvSpPr>
        <p:spPr>
          <a:xfrm>
            <a:off x="9485267" y="2755641"/>
            <a:ext cx="2355482" cy="307777"/>
          </a:xfrm>
          <a:prstGeom prst="rect">
            <a:avLst/>
          </a:prstGeom>
          <a:noFill/>
        </p:spPr>
        <p:txBody>
          <a:bodyPr wrap="square" rtlCol="0">
            <a:spAutoFit/>
          </a:bodyPr>
          <a:lstStyle/>
          <a:p>
            <a:pPr algn="ctr"/>
            <a:r>
              <a:rPr lang="ru-RU" sz="1400" dirty="0">
                <a:latin typeface="Candara" panose="020E0502030303020204" pitchFamily="34" charset="0"/>
                <a:cs typeface="Times New Roman" panose="02020603050405020304" pitchFamily="18" charset="0"/>
              </a:rPr>
              <a:t>* - обязательные поля</a:t>
            </a:r>
          </a:p>
        </p:txBody>
      </p:sp>
      <p:sp>
        <p:nvSpPr>
          <p:cNvPr id="31" name="Прямоугольник 30"/>
          <p:cNvSpPr/>
          <p:nvPr/>
        </p:nvSpPr>
        <p:spPr>
          <a:xfrm>
            <a:off x="2615438" y="387846"/>
            <a:ext cx="9441427" cy="1081980"/>
          </a:xfrm>
          <a:prstGeom prst="rect">
            <a:avLst/>
          </a:prstGeom>
          <a:solidFill>
            <a:srgbClr val="00B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p:cNvSpPr txBox="1"/>
          <p:nvPr/>
        </p:nvSpPr>
        <p:spPr>
          <a:xfrm>
            <a:off x="6050333" y="561975"/>
            <a:ext cx="2582580" cy="461665"/>
          </a:xfrm>
          <a:prstGeom prst="rect">
            <a:avLst/>
          </a:prstGeom>
          <a:noFill/>
        </p:spPr>
        <p:txBody>
          <a:bodyPr wrap="square" rtlCol="0">
            <a:spAutoFit/>
          </a:bodyPr>
          <a:lstStyle/>
          <a:p>
            <a:pPr algn="ctr"/>
            <a:r>
              <a:rPr lang="ru-RU" sz="2400" dirty="0">
                <a:solidFill>
                  <a:schemeClr val="bg1"/>
                </a:solidFill>
                <a:latin typeface="Candara" panose="020E0502030303020204" pitchFamily="34" charset="0"/>
                <a:cs typeface="Times New Roman" panose="02020603050405020304" pitchFamily="18" charset="0"/>
              </a:rPr>
              <a:t>Регистрация</a:t>
            </a:r>
          </a:p>
        </p:txBody>
      </p:sp>
      <p:sp>
        <p:nvSpPr>
          <p:cNvPr id="29" name="TextBox 28"/>
          <p:cNvSpPr txBox="1"/>
          <p:nvPr/>
        </p:nvSpPr>
        <p:spPr>
          <a:xfrm>
            <a:off x="3078477" y="962085"/>
            <a:ext cx="8515350" cy="369332"/>
          </a:xfrm>
          <a:prstGeom prst="rect">
            <a:avLst/>
          </a:prstGeom>
          <a:noFill/>
        </p:spPr>
        <p:txBody>
          <a:bodyPr wrap="square" rtlCol="0">
            <a:spAutoFit/>
          </a:bodyPr>
          <a:lstStyle/>
          <a:p>
            <a:pPr algn="ctr"/>
            <a:r>
              <a:rPr lang="ru-RU" dirty="0">
                <a:solidFill>
                  <a:schemeClr val="bg1"/>
                </a:solidFill>
                <a:latin typeface="Candara" panose="020E0502030303020204" pitchFamily="34" charset="0"/>
                <a:cs typeface="Times New Roman" panose="02020603050405020304" pitchFamily="18" charset="0"/>
              </a:rPr>
              <a:t>Пожалуйста заполните всю информацию</a:t>
            </a:r>
          </a:p>
        </p:txBody>
      </p:sp>
      <p:sp>
        <p:nvSpPr>
          <p:cNvPr id="33" name="TextBox 32"/>
          <p:cNvSpPr txBox="1"/>
          <p:nvPr/>
        </p:nvSpPr>
        <p:spPr>
          <a:xfrm>
            <a:off x="3016950" y="0"/>
            <a:ext cx="7823797" cy="369332"/>
          </a:xfrm>
          <a:prstGeom prst="rect">
            <a:avLst/>
          </a:prstGeom>
          <a:noFill/>
        </p:spPr>
        <p:txBody>
          <a:bodyPr wrap="square" rtlCol="0">
            <a:spAutoFit/>
          </a:bodyPr>
          <a:lstStyle/>
          <a:p>
            <a:r>
              <a:rPr lang="ru-RU" dirty="0">
                <a:solidFill>
                  <a:schemeClr val="bg1"/>
                </a:solidFill>
                <a:latin typeface="Candara" panose="020E0502030303020204" pitchFamily="34" charset="0"/>
              </a:rPr>
              <a:t>Одежда для ручек – Регистрация для агентов</a:t>
            </a:r>
          </a:p>
        </p:txBody>
      </p:sp>
      <p:sp>
        <p:nvSpPr>
          <p:cNvPr id="34" name="Скругленный прямоугольник 33">
            <a:hlinkClick r:id="rId4" action="ppaction://hlinksldjump"/>
          </p:cNvPr>
          <p:cNvSpPr/>
          <p:nvPr/>
        </p:nvSpPr>
        <p:spPr>
          <a:xfrm>
            <a:off x="10448925" y="5916109"/>
            <a:ext cx="1421404" cy="634991"/>
          </a:xfrm>
          <a:prstGeom prst="roundRect">
            <a:avLst/>
          </a:prstGeom>
          <a:solidFill>
            <a:srgbClr val="00B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latin typeface="Candara" panose="020E0502030303020204" pitchFamily="34" charset="0"/>
              </a:rPr>
              <a:t>Назад</a:t>
            </a:r>
          </a:p>
        </p:txBody>
      </p:sp>
    </p:spTree>
    <p:extLst>
      <p:ext uri="{BB962C8B-B14F-4D97-AF65-F5344CB8AC3E}">
        <p14:creationId xmlns:p14="http://schemas.microsoft.com/office/powerpoint/2010/main" val="2679299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0" y="0"/>
            <a:ext cx="2491248" cy="6858000"/>
          </a:xfrm>
        </p:spPr>
        <p:txBody>
          <a:bodyPr/>
          <a:lstStyle/>
          <a:p>
            <a:r>
              <a:rPr lang="ru-RU" dirty="0" smtClean="0"/>
              <a:t>Данные о компании</a:t>
            </a:r>
          </a:p>
          <a:p>
            <a:endParaRPr lang="ru-RU" dirty="0"/>
          </a:p>
          <a:p>
            <a:pPr algn="l"/>
            <a:r>
              <a:rPr lang="ru-RU" sz="1800" dirty="0" smtClean="0"/>
              <a:t>Для регистрации нового агента нужно внести данные о его компании.</a:t>
            </a:r>
            <a:endParaRPr lang="ru-RU" sz="1800" dirty="0"/>
          </a:p>
        </p:txBody>
      </p:sp>
      <p:pic>
        <p:nvPicPr>
          <p:cNvPr id="4" name="Объект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91250" y="0"/>
            <a:ext cx="9700750" cy="6858000"/>
          </a:xfrm>
          <a:prstGeom prst="rect">
            <a:avLst/>
          </a:prstGeom>
        </p:spPr>
      </p:pic>
      <p:sp>
        <p:nvSpPr>
          <p:cNvPr id="6" name="Прямоугольник 5"/>
          <p:cNvSpPr/>
          <p:nvPr/>
        </p:nvSpPr>
        <p:spPr>
          <a:xfrm>
            <a:off x="6050333" y="1628924"/>
            <a:ext cx="3760450" cy="40957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1600" i="1" dirty="0">
                <a:solidFill>
                  <a:schemeClr val="bg1">
                    <a:lumMod val="85000"/>
                  </a:schemeClr>
                </a:solidFill>
                <a:latin typeface="+mj-lt"/>
                <a:cs typeface="Times New Roman" panose="02020603050405020304" pitchFamily="18" charset="0"/>
              </a:rPr>
              <a:t>Напр. Иванов Иван Иванович</a:t>
            </a:r>
          </a:p>
        </p:txBody>
      </p:sp>
      <p:sp>
        <p:nvSpPr>
          <p:cNvPr id="7" name="TextBox 6"/>
          <p:cNvSpPr txBox="1"/>
          <p:nvPr/>
        </p:nvSpPr>
        <p:spPr>
          <a:xfrm>
            <a:off x="2804699" y="1669167"/>
            <a:ext cx="1963999" cy="369332"/>
          </a:xfrm>
          <a:prstGeom prst="rect">
            <a:avLst/>
          </a:prstGeom>
          <a:noFill/>
        </p:spPr>
        <p:txBody>
          <a:bodyPr wrap="none" rtlCol="0">
            <a:spAutoFit/>
          </a:bodyPr>
          <a:lstStyle/>
          <a:p>
            <a:r>
              <a:rPr lang="ru-RU" dirty="0">
                <a:latin typeface="Candara" panose="020E0502030303020204" pitchFamily="34" charset="0"/>
                <a:cs typeface="Times New Roman" panose="02020603050405020304" pitchFamily="18" charset="0"/>
              </a:rPr>
              <a:t>ФИО директора*</a:t>
            </a:r>
            <a:r>
              <a:rPr lang="en-US" dirty="0">
                <a:latin typeface="Candara" panose="020E0502030303020204" pitchFamily="34" charset="0"/>
                <a:cs typeface="Times New Roman" panose="02020603050405020304" pitchFamily="18" charset="0"/>
              </a:rPr>
              <a:t>:</a:t>
            </a:r>
            <a:endParaRPr lang="ru-RU" dirty="0">
              <a:latin typeface="Candara" panose="020E0502030303020204" pitchFamily="34" charset="0"/>
              <a:cs typeface="Times New Roman" panose="02020603050405020304" pitchFamily="18" charset="0"/>
            </a:endParaRPr>
          </a:p>
        </p:txBody>
      </p:sp>
      <p:sp>
        <p:nvSpPr>
          <p:cNvPr id="11" name="TextBox 10"/>
          <p:cNvSpPr txBox="1"/>
          <p:nvPr/>
        </p:nvSpPr>
        <p:spPr>
          <a:xfrm>
            <a:off x="2804139" y="2321600"/>
            <a:ext cx="2901756" cy="369332"/>
          </a:xfrm>
          <a:prstGeom prst="rect">
            <a:avLst/>
          </a:prstGeom>
          <a:noFill/>
        </p:spPr>
        <p:txBody>
          <a:bodyPr wrap="none" rtlCol="0">
            <a:spAutoFit/>
          </a:bodyPr>
          <a:lstStyle/>
          <a:p>
            <a:r>
              <a:rPr lang="ru-RU" dirty="0">
                <a:latin typeface="Candara" panose="020E0502030303020204" pitchFamily="34" charset="0"/>
                <a:cs typeface="Times New Roman" panose="02020603050405020304" pitchFamily="18" charset="0"/>
              </a:rPr>
              <a:t>Наименование компании*</a:t>
            </a:r>
            <a:r>
              <a:rPr lang="en-US" dirty="0">
                <a:latin typeface="Candara" panose="020E0502030303020204" pitchFamily="34" charset="0"/>
                <a:cs typeface="Times New Roman" panose="02020603050405020304" pitchFamily="18" charset="0"/>
              </a:rPr>
              <a:t>:</a:t>
            </a:r>
            <a:endParaRPr lang="ru-RU" dirty="0">
              <a:latin typeface="Candara" panose="020E0502030303020204" pitchFamily="34" charset="0"/>
              <a:cs typeface="Times New Roman" panose="02020603050405020304" pitchFamily="18" charset="0"/>
            </a:endParaRPr>
          </a:p>
        </p:txBody>
      </p:sp>
      <p:sp>
        <p:nvSpPr>
          <p:cNvPr id="12" name="TextBox 11"/>
          <p:cNvSpPr txBox="1"/>
          <p:nvPr/>
        </p:nvSpPr>
        <p:spPr>
          <a:xfrm>
            <a:off x="2804699" y="2855476"/>
            <a:ext cx="1402948" cy="369332"/>
          </a:xfrm>
          <a:prstGeom prst="rect">
            <a:avLst/>
          </a:prstGeom>
          <a:noFill/>
        </p:spPr>
        <p:txBody>
          <a:bodyPr wrap="none" rtlCol="0">
            <a:spAutoFit/>
          </a:bodyPr>
          <a:lstStyle/>
          <a:p>
            <a:r>
              <a:rPr lang="ru-RU" dirty="0">
                <a:latin typeface="Candara" panose="020E0502030303020204" pitchFamily="34" charset="0"/>
                <a:cs typeface="Times New Roman" panose="02020603050405020304" pitchFamily="18" charset="0"/>
              </a:rPr>
              <a:t>Юр. адрес*</a:t>
            </a:r>
            <a:r>
              <a:rPr lang="en-US" dirty="0">
                <a:latin typeface="Candara" panose="020E0502030303020204" pitchFamily="34" charset="0"/>
                <a:cs typeface="Times New Roman" panose="02020603050405020304" pitchFamily="18" charset="0"/>
              </a:rPr>
              <a:t>:</a:t>
            </a:r>
            <a:endParaRPr lang="ru-RU" dirty="0">
              <a:latin typeface="Candara" panose="020E0502030303020204" pitchFamily="34" charset="0"/>
              <a:cs typeface="Times New Roman" panose="02020603050405020304" pitchFamily="18" charset="0"/>
            </a:endParaRPr>
          </a:p>
        </p:txBody>
      </p:sp>
      <p:sp>
        <p:nvSpPr>
          <p:cNvPr id="13" name="TextBox 12"/>
          <p:cNvSpPr txBox="1"/>
          <p:nvPr/>
        </p:nvSpPr>
        <p:spPr>
          <a:xfrm>
            <a:off x="2804699" y="3475672"/>
            <a:ext cx="816249" cy="369332"/>
          </a:xfrm>
          <a:prstGeom prst="rect">
            <a:avLst/>
          </a:prstGeom>
          <a:noFill/>
        </p:spPr>
        <p:txBody>
          <a:bodyPr wrap="none" rtlCol="0">
            <a:spAutoFit/>
          </a:bodyPr>
          <a:lstStyle/>
          <a:p>
            <a:r>
              <a:rPr lang="ru-RU" dirty="0">
                <a:latin typeface="Candara" panose="020E0502030303020204" pitchFamily="34" charset="0"/>
                <a:cs typeface="Times New Roman" panose="02020603050405020304" pitchFamily="18" charset="0"/>
              </a:rPr>
              <a:t>ИНН*</a:t>
            </a:r>
            <a:r>
              <a:rPr lang="en-US" dirty="0">
                <a:latin typeface="Candara" panose="020E0502030303020204" pitchFamily="34" charset="0"/>
                <a:cs typeface="Times New Roman" panose="02020603050405020304" pitchFamily="18" charset="0"/>
              </a:rPr>
              <a:t>:</a:t>
            </a:r>
            <a:endParaRPr lang="ru-RU" dirty="0">
              <a:latin typeface="Candara" panose="020E0502030303020204" pitchFamily="34" charset="0"/>
              <a:cs typeface="Times New Roman" panose="02020603050405020304" pitchFamily="18" charset="0"/>
            </a:endParaRPr>
          </a:p>
        </p:txBody>
      </p:sp>
      <p:sp>
        <p:nvSpPr>
          <p:cNvPr id="14" name="TextBox 13"/>
          <p:cNvSpPr txBox="1"/>
          <p:nvPr/>
        </p:nvSpPr>
        <p:spPr>
          <a:xfrm>
            <a:off x="2804139" y="4066638"/>
            <a:ext cx="785793" cy="369332"/>
          </a:xfrm>
          <a:prstGeom prst="rect">
            <a:avLst/>
          </a:prstGeom>
          <a:noFill/>
        </p:spPr>
        <p:txBody>
          <a:bodyPr wrap="none" rtlCol="0">
            <a:spAutoFit/>
          </a:bodyPr>
          <a:lstStyle/>
          <a:p>
            <a:r>
              <a:rPr lang="ru-RU" dirty="0">
                <a:latin typeface="Candara" panose="020E0502030303020204" pitchFamily="34" charset="0"/>
                <a:cs typeface="Times New Roman" panose="02020603050405020304" pitchFamily="18" charset="0"/>
              </a:rPr>
              <a:t>КПП*</a:t>
            </a:r>
            <a:r>
              <a:rPr lang="en-US" dirty="0">
                <a:latin typeface="Candara" panose="020E0502030303020204" pitchFamily="34" charset="0"/>
                <a:cs typeface="Times New Roman" panose="02020603050405020304" pitchFamily="18" charset="0"/>
              </a:rPr>
              <a:t>:</a:t>
            </a:r>
            <a:endParaRPr lang="ru-RU" dirty="0">
              <a:latin typeface="Candara" panose="020E0502030303020204" pitchFamily="34" charset="0"/>
              <a:cs typeface="Times New Roman" panose="02020603050405020304" pitchFamily="18" charset="0"/>
            </a:endParaRPr>
          </a:p>
        </p:txBody>
      </p:sp>
      <p:sp>
        <p:nvSpPr>
          <p:cNvPr id="15" name="TextBox 14"/>
          <p:cNvSpPr txBox="1"/>
          <p:nvPr/>
        </p:nvSpPr>
        <p:spPr>
          <a:xfrm>
            <a:off x="2804699" y="4688085"/>
            <a:ext cx="1779654" cy="369332"/>
          </a:xfrm>
          <a:prstGeom prst="rect">
            <a:avLst/>
          </a:prstGeom>
          <a:noFill/>
        </p:spPr>
        <p:txBody>
          <a:bodyPr wrap="none" rtlCol="0">
            <a:spAutoFit/>
          </a:bodyPr>
          <a:lstStyle/>
          <a:p>
            <a:r>
              <a:rPr lang="ru-RU" dirty="0">
                <a:latin typeface="Candara" panose="020E0502030303020204" pitchFamily="34" charset="0"/>
                <a:cs typeface="Times New Roman" panose="02020603050405020304" pitchFamily="18" charset="0"/>
              </a:rPr>
              <a:t>Точки продаж*</a:t>
            </a:r>
            <a:r>
              <a:rPr lang="en-US" dirty="0">
                <a:latin typeface="Candara" panose="020E0502030303020204" pitchFamily="34" charset="0"/>
                <a:cs typeface="Times New Roman" panose="02020603050405020304" pitchFamily="18" charset="0"/>
              </a:rPr>
              <a:t>:</a:t>
            </a:r>
            <a:endParaRPr lang="ru-RU" dirty="0">
              <a:latin typeface="Candara" panose="020E0502030303020204" pitchFamily="34" charset="0"/>
              <a:cs typeface="Times New Roman" panose="02020603050405020304" pitchFamily="18" charset="0"/>
            </a:endParaRPr>
          </a:p>
        </p:txBody>
      </p:sp>
      <p:sp>
        <p:nvSpPr>
          <p:cNvPr id="16" name="TextBox 15"/>
          <p:cNvSpPr txBox="1"/>
          <p:nvPr/>
        </p:nvSpPr>
        <p:spPr>
          <a:xfrm>
            <a:off x="2804139" y="5377904"/>
            <a:ext cx="2443298" cy="369332"/>
          </a:xfrm>
          <a:prstGeom prst="rect">
            <a:avLst/>
          </a:prstGeom>
          <a:noFill/>
        </p:spPr>
        <p:txBody>
          <a:bodyPr wrap="none" rtlCol="0">
            <a:spAutoFit/>
          </a:bodyPr>
          <a:lstStyle/>
          <a:p>
            <a:r>
              <a:rPr lang="ru-RU" dirty="0">
                <a:latin typeface="Candara" panose="020E0502030303020204" pitchFamily="34" charset="0"/>
                <a:cs typeface="Times New Roman" panose="02020603050405020304" pitchFamily="18" charset="0"/>
              </a:rPr>
              <a:t>История реализаций*</a:t>
            </a:r>
            <a:r>
              <a:rPr lang="en-US" dirty="0">
                <a:latin typeface="Candara" panose="020E0502030303020204" pitchFamily="34" charset="0"/>
                <a:cs typeface="Times New Roman" panose="02020603050405020304" pitchFamily="18" charset="0"/>
              </a:rPr>
              <a:t>:</a:t>
            </a:r>
            <a:endParaRPr lang="ru-RU" dirty="0">
              <a:latin typeface="Candara" panose="020E0502030303020204" pitchFamily="34" charset="0"/>
              <a:cs typeface="Times New Roman" panose="02020603050405020304" pitchFamily="18" charset="0"/>
            </a:endParaRPr>
          </a:p>
        </p:txBody>
      </p:sp>
      <p:sp>
        <p:nvSpPr>
          <p:cNvPr id="17" name="TextBox 16"/>
          <p:cNvSpPr txBox="1"/>
          <p:nvPr/>
        </p:nvSpPr>
        <p:spPr>
          <a:xfrm>
            <a:off x="2805060" y="5977712"/>
            <a:ext cx="1180003" cy="369332"/>
          </a:xfrm>
          <a:prstGeom prst="rect">
            <a:avLst/>
          </a:prstGeom>
          <a:noFill/>
        </p:spPr>
        <p:txBody>
          <a:bodyPr wrap="none" rtlCol="0">
            <a:spAutoFit/>
          </a:bodyPr>
          <a:lstStyle/>
          <a:p>
            <a:r>
              <a:rPr lang="ru-RU" dirty="0">
                <a:latin typeface="Candara" panose="020E0502030303020204" pitchFamily="34" charset="0"/>
                <a:cs typeface="Times New Roman" panose="02020603050405020304" pitchFamily="18" charset="0"/>
              </a:rPr>
              <a:t>Логотип*</a:t>
            </a:r>
            <a:r>
              <a:rPr lang="en-US" dirty="0">
                <a:latin typeface="Candara" panose="020E0502030303020204" pitchFamily="34" charset="0"/>
                <a:cs typeface="Times New Roman" panose="02020603050405020304" pitchFamily="18" charset="0"/>
              </a:rPr>
              <a:t>:</a:t>
            </a:r>
            <a:endParaRPr lang="ru-RU" dirty="0">
              <a:latin typeface="Candara" panose="020E0502030303020204" pitchFamily="34" charset="0"/>
              <a:cs typeface="Times New Roman" panose="02020603050405020304" pitchFamily="18" charset="0"/>
            </a:endParaRPr>
          </a:p>
        </p:txBody>
      </p:sp>
      <p:sp>
        <p:nvSpPr>
          <p:cNvPr id="19" name="Прямоугольник 18"/>
          <p:cNvSpPr/>
          <p:nvPr/>
        </p:nvSpPr>
        <p:spPr>
          <a:xfrm>
            <a:off x="6050333" y="2281357"/>
            <a:ext cx="3760450" cy="40957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1600" i="1" dirty="0">
                <a:solidFill>
                  <a:schemeClr val="bg1">
                    <a:lumMod val="85000"/>
                  </a:schemeClr>
                </a:solidFill>
                <a:latin typeface="+mj-lt"/>
                <a:cs typeface="Times New Roman" panose="02020603050405020304" pitchFamily="18" charset="0"/>
              </a:rPr>
              <a:t>Напр. ООО «Расдватри»</a:t>
            </a:r>
          </a:p>
        </p:txBody>
      </p:sp>
      <p:sp>
        <p:nvSpPr>
          <p:cNvPr id="20" name="Прямоугольник 19"/>
          <p:cNvSpPr/>
          <p:nvPr/>
        </p:nvSpPr>
        <p:spPr>
          <a:xfrm>
            <a:off x="6050333" y="2855476"/>
            <a:ext cx="3760450" cy="40957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1600" i="1" dirty="0">
                <a:solidFill>
                  <a:schemeClr val="bg1">
                    <a:lumMod val="85000"/>
                  </a:schemeClr>
                </a:solidFill>
                <a:latin typeface="+mj-lt"/>
                <a:cs typeface="Times New Roman" panose="02020603050405020304" pitchFamily="18" charset="0"/>
              </a:rPr>
              <a:t>Напр. Г. Москва ул. Мира оф.156</a:t>
            </a:r>
          </a:p>
        </p:txBody>
      </p:sp>
      <p:sp>
        <p:nvSpPr>
          <p:cNvPr id="21" name="Прямоугольник 20"/>
          <p:cNvSpPr/>
          <p:nvPr/>
        </p:nvSpPr>
        <p:spPr>
          <a:xfrm>
            <a:off x="6050333" y="3455551"/>
            <a:ext cx="3760450" cy="40957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1600" i="1" dirty="0">
                <a:solidFill>
                  <a:schemeClr val="bg1">
                    <a:lumMod val="85000"/>
                  </a:schemeClr>
                </a:solidFill>
                <a:latin typeface="+mj-lt"/>
                <a:cs typeface="Times New Roman" panose="02020603050405020304" pitchFamily="18" charset="0"/>
              </a:rPr>
              <a:t>Напр. 12345678978</a:t>
            </a:r>
          </a:p>
        </p:txBody>
      </p:sp>
      <p:sp>
        <p:nvSpPr>
          <p:cNvPr id="22" name="Прямоугольник 21"/>
          <p:cNvSpPr/>
          <p:nvPr/>
        </p:nvSpPr>
        <p:spPr>
          <a:xfrm>
            <a:off x="6040560" y="4066638"/>
            <a:ext cx="3760450" cy="40957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1600" i="1" dirty="0">
                <a:solidFill>
                  <a:schemeClr val="bg1">
                    <a:lumMod val="85000"/>
                  </a:schemeClr>
                </a:solidFill>
                <a:latin typeface="+mj-lt"/>
                <a:cs typeface="Times New Roman" panose="02020603050405020304" pitchFamily="18" charset="0"/>
              </a:rPr>
              <a:t>Напр. 12345678989</a:t>
            </a:r>
          </a:p>
        </p:txBody>
      </p:sp>
      <p:sp>
        <p:nvSpPr>
          <p:cNvPr id="23" name="Прямоугольник 22"/>
          <p:cNvSpPr/>
          <p:nvPr/>
        </p:nvSpPr>
        <p:spPr>
          <a:xfrm>
            <a:off x="6040560" y="4688085"/>
            <a:ext cx="3760450" cy="40957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1600" i="1" dirty="0">
                <a:solidFill>
                  <a:schemeClr val="bg1">
                    <a:lumMod val="85000"/>
                  </a:schemeClr>
                </a:solidFill>
                <a:latin typeface="+mj-lt"/>
                <a:cs typeface="Times New Roman" panose="02020603050405020304" pitchFamily="18" charset="0"/>
              </a:rPr>
              <a:t>Загрузите файл</a:t>
            </a:r>
          </a:p>
        </p:txBody>
      </p:sp>
      <p:sp>
        <p:nvSpPr>
          <p:cNvPr id="24" name="Прямоугольник 23"/>
          <p:cNvSpPr/>
          <p:nvPr/>
        </p:nvSpPr>
        <p:spPr>
          <a:xfrm>
            <a:off x="6040560" y="5337661"/>
            <a:ext cx="3760450" cy="40957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1600" i="1" dirty="0">
                <a:solidFill>
                  <a:schemeClr val="bg1">
                    <a:lumMod val="85000"/>
                  </a:schemeClr>
                </a:solidFill>
                <a:latin typeface="+mj-lt"/>
                <a:cs typeface="Times New Roman" panose="02020603050405020304" pitchFamily="18" charset="0"/>
              </a:rPr>
              <a:t>Загрузите файл</a:t>
            </a:r>
          </a:p>
        </p:txBody>
      </p:sp>
      <p:sp>
        <p:nvSpPr>
          <p:cNvPr id="25" name="Прямоугольник 24"/>
          <p:cNvSpPr/>
          <p:nvPr/>
        </p:nvSpPr>
        <p:spPr>
          <a:xfrm>
            <a:off x="6050333" y="5979706"/>
            <a:ext cx="3760450" cy="40957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1600" i="1" dirty="0">
                <a:solidFill>
                  <a:schemeClr val="bg1">
                    <a:lumMod val="85000"/>
                  </a:schemeClr>
                </a:solidFill>
                <a:latin typeface="+mj-lt"/>
                <a:cs typeface="Times New Roman" panose="02020603050405020304" pitchFamily="18" charset="0"/>
              </a:rPr>
              <a:t>Загрузите файл</a:t>
            </a:r>
          </a:p>
        </p:txBody>
      </p:sp>
      <p:sp>
        <p:nvSpPr>
          <p:cNvPr id="2" name="Прямоугольник 1"/>
          <p:cNvSpPr/>
          <p:nvPr/>
        </p:nvSpPr>
        <p:spPr>
          <a:xfrm>
            <a:off x="9401175" y="4688085"/>
            <a:ext cx="409608" cy="40957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Прямоугольник 25"/>
          <p:cNvSpPr/>
          <p:nvPr/>
        </p:nvSpPr>
        <p:spPr>
          <a:xfrm>
            <a:off x="9401175" y="5337660"/>
            <a:ext cx="409608" cy="40957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Прямоугольник 26"/>
          <p:cNvSpPr/>
          <p:nvPr/>
        </p:nvSpPr>
        <p:spPr>
          <a:xfrm>
            <a:off x="9401175" y="5977712"/>
            <a:ext cx="409608" cy="40957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Блок-схема: объединение 28"/>
          <p:cNvSpPr/>
          <p:nvPr/>
        </p:nvSpPr>
        <p:spPr>
          <a:xfrm>
            <a:off x="9501204" y="4802027"/>
            <a:ext cx="204804" cy="184666"/>
          </a:xfrm>
          <a:prstGeom prst="flowChartMerg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Блок-схема: объединение 29"/>
          <p:cNvSpPr/>
          <p:nvPr/>
        </p:nvSpPr>
        <p:spPr>
          <a:xfrm>
            <a:off x="9503577" y="6092160"/>
            <a:ext cx="204804" cy="184666"/>
          </a:xfrm>
          <a:prstGeom prst="flowChartMerg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Блок-схема: объединение 30"/>
          <p:cNvSpPr/>
          <p:nvPr/>
        </p:nvSpPr>
        <p:spPr>
          <a:xfrm>
            <a:off x="9503577" y="5470237"/>
            <a:ext cx="204804" cy="184666"/>
          </a:xfrm>
          <a:prstGeom prst="flowChartMerg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Скругленный прямоугольник 31"/>
          <p:cNvSpPr/>
          <p:nvPr/>
        </p:nvSpPr>
        <p:spPr>
          <a:xfrm>
            <a:off x="10210552" y="5923330"/>
            <a:ext cx="1383275" cy="457200"/>
          </a:xfrm>
          <a:prstGeom prst="roundRect">
            <a:avLst/>
          </a:prstGeom>
          <a:solidFill>
            <a:srgbClr val="7FE982"/>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latin typeface="Candara" panose="020E0502030303020204" pitchFamily="34" charset="0"/>
              </a:rPr>
              <a:t>Сохранить</a:t>
            </a:r>
          </a:p>
        </p:txBody>
      </p:sp>
      <p:sp>
        <p:nvSpPr>
          <p:cNvPr id="33" name="TextBox 32"/>
          <p:cNvSpPr txBox="1"/>
          <p:nvPr/>
        </p:nvSpPr>
        <p:spPr>
          <a:xfrm>
            <a:off x="9706008" y="5593347"/>
            <a:ext cx="2355482" cy="307777"/>
          </a:xfrm>
          <a:prstGeom prst="rect">
            <a:avLst/>
          </a:prstGeom>
          <a:noFill/>
        </p:spPr>
        <p:txBody>
          <a:bodyPr wrap="square" rtlCol="0">
            <a:spAutoFit/>
          </a:bodyPr>
          <a:lstStyle/>
          <a:p>
            <a:pPr algn="ctr"/>
            <a:r>
              <a:rPr lang="ru-RU" sz="1400" dirty="0">
                <a:latin typeface="Candara" panose="020E0502030303020204" pitchFamily="34" charset="0"/>
                <a:cs typeface="Times New Roman" panose="02020603050405020304" pitchFamily="18" charset="0"/>
              </a:rPr>
              <a:t>* - обязательные поля</a:t>
            </a:r>
          </a:p>
        </p:txBody>
      </p:sp>
      <p:sp>
        <p:nvSpPr>
          <p:cNvPr id="34" name="TextBox 33"/>
          <p:cNvSpPr txBox="1"/>
          <p:nvPr/>
        </p:nvSpPr>
        <p:spPr>
          <a:xfrm>
            <a:off x="3016950" y="0"/>
            <a:ext cx="7823797" cy="369332"/>
          </a:xfrm>
          <a:prstGeom prst="rect">
            <a:avLst/>
          </a:prstGeom>
          <a:noFill/>
        </p:spPr>
        <p:txBody>
          <a:bodyPr wrap="square" rtlCol="0">
            <a:spAutoFit/>
          </a:bodyPr>
          <a:lstStyle/>
          <a:p>
            <a:r>
              <a:rPr lang="ru-RU" dirty="0">
                <a:solidFill>
                  <a:schemeClr val="bg1"/>
                </a:solidFill>
                <a:latin typeface="Candara" panose="020E0502030303020204" pitchFamily="34" charset="0"/>
              </a:rPr>
              <a:t>Одежда для ручек – Заполнение данных о компании для агентов</a:t>
            </a:r>
          </a:p>
        </p:txBody>
      </p:sp>
      <p:sp>
        <p:nvSpPr>
          <p:cNvPr id="35" name="Прямоугольник 34"/>
          <p:cNvSpPr/>
          <p:nvPr/>
        </p:nvSpPr>
        <p:spPr>
          <a:xfrm>
            <a:off x="2615438" y="383724"/>
            <a:ext cx="9441427" cy="1081980"/>
          </a:xfrm>
          <a:prstGeom prst="rect">
            <a:avLst/>
          </a:prstGeom>
          <a:solidFill>
            <a:srgbClr val="00B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p:cNvSpPr txBox="1"/>
          <p:nvPr/>
        </p:nvSpPr>
        <p:spPr>
          <a:xfrm>
            <a:off x="5855992" y="500420"/>
            <a:ext cx="2960317" cy="461665"/>
          </a:xfrm>
          <a:prstGeom prst="rect">
            <a:avLst/>
          </a:prstGeom>
          <a:noFill/>
        </p:spPr>
        <p:txBody>
          <a:bodyPr wrap="square" rtlCol="0">
            <a:spAutoFit/>
          </a:bodyPr>
          <a:lstStyle/>
          <a:p>
            <a:pPr algn="ctr"/>
            <a:r>
              <a:rPr lang="ru-RU" sz="2400" dirty="0">
                <a:solidFill>
                  <a:schemeClr val="bg1"/>
                </a:solidFill>
                <a:latin typeface="Candara" panose="020E0502030303020204" pitchFamily="34" charset="0"/>
                <a:cs typeface="Times New Roman" panose="02020603050405020304" pitchFamily="18" charset="0"/>
              </a:rPr>
              <a:t>Данные о компании</a:t>
            </a:r>
          </a:p>
        </p:txBody>
      </p:sp>
      <p:sp>
        <p:nvSpPr>
          <p:cNvPr id="10" name="TextBox 9"/>
          <p:cNvSpPr txBox="1"/>
          <p:nvPr/>
        </p:nvSpPr>
        <p:spPr>
          <a:xfrm>
            <a:off x="3016950" y="962085"/>
            <a:ext cx="8515350" cy="369332"/>
          </a:xfrm>
          <a:prstGeom prst="rect">
            <a:avLst/>
          </a:prstGeom>
          <a:noFill/>
        </p:spPr>
        <p:txBody>
          <a:bodyPr wrap="square" rtlCol="0">
            <a:spAutoFit/>
          </a:bodyPr>
          <a:lstStyle/>
          <a:p>
            <a:pPr algn="ctr"/>
            <a:r>
              <a:rPr lang="ru-RU" dirty="0">
                <a:solidFill>
                  <a:schemeClr val="bg1"/>
                </a:solidFill>
                <a:latin typeface="Candara" panose="020E0502030303020204" pitchFamily="34" charset="0"/>
                <a:cs typeface="Times New Roman" panose="02020603050405020304" pitchFamily="18" charset="0"/>
              </a:rPr>
              <a:t>Пожалуйста заполните всю информацию о компании</a:t>
            </a:r>
          </a:p>
        </p:txBody>
      </p:sp>
      <p:sp>
        <p:nvSpPr>
          <p:cNvPr id="36" name="Скругленный прямоугольник 35">
            <a:hlinkClick r:id="rId3" action="ppaction://hlinksldjump"/>
          </p:cNvPr>
          <p:cNvSpPr/>
          <p:nvPr/>
        </p:nvSpPr>
        <p:spPr>
          <a:xfrm>
            <a:off x="10290689" y="1606376"/>
            <a:ext cx="1421404" cy="634991"/>
          </a:xfrm>
          <a:prstGeom prst="roundRect">
            <a:avLst/>
          </a:prstGeom>
          <a:solidFill>
            <a:srgbClr val="00B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latin typeface="Candara" panose="020E0502030303020204" pitchFamily="34" charset="0"/>
              </a:rPr>
              <a:t>Назад</a:t>
            </a:r>
          </a:p>
        </p:txBody>
      </p:sp>
    </p:spTree>
    <p:extLst>
      <p:ext uri="{BB962C8B-B14F-4D97-AF65-F5344CB8AC3E}">
        <p14:creationId xmlns:p14="http://schemas.microsoft.com/office/powerpoint/2010/main" val="1291834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0" y="0"/>
            <a:ext cx="2491248" cy="6858000"/>
          </a:xfrm>
        </p:spPr>
        <p:txBody>
          <a:bodyPr/>
          <a:lstStyle/>
          <a:p>
            <a:r>
              <a:rPr lang="ru-RU" dirty="0" smtClean="0"/>
              <a:t>Успешное регистрация</a:t>
            </a:r>
          </a:p>
          <a:p>
            <a:endParaRPr lang="ru-RU" dirty="0"/>
          </a:p>
          <a:p>
            <a:pPr algn="l"/>
            <a:r>
              <a:rPr lang="ru-RU" sz="1800" dirty="0"/>
              <a:t>Если все данные внесены правильно, то регистрация проходит успешно</a:t>
            </a:r>
            <a:r>
              <a:rPr lang="ru-RU" sz="1800" dirty="0" smtClean="0"/>
              <a:t>.</a:t>
            </a:r>
            <a:endParaRPr lang="ru-RU" sz="1800" dirty="0"/>
          </a:p>
        </p:txBody>
      </p:sp>
      <p:pic>
        <p:nvPicPr>
          <p:cNvPr id="4" name="Объект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91248" y="0"/>
            <a:ext cx="9700750" cy="6858000"/>
          </a:xfrm>
          <a:prstGeom prst="rect">
            <a:avLst/>
          </a:prstGeom>
        </p:spPr>
      </p:pic>
      <p:sp>
        <p:nvSpPr>
          <p:cNvPr id="15" name="TextBox 14"/>
          <p:cNvSpPr txBox="1"/>
          <p:nvPr/>
        </p:nvSpPr>
        <p:spPr>
          <a:xfrm>
            <a:off x="3016950" y="0"/>
            <a:ext cx="7823797" cy="369332"/>
          </a:xfrm>
          <a:prstGeom prst="rect">
            <a:avLst/>
          </a:prstGeom>
          <a:noFill/>
        </p:spPr>
        <p:txBody>
          <a:bodyPr wrap="square" rtlCol="0">
            <a:spAutoFit/>
          </a:bodyPr>
          <a:lstStyle/>
          <a:p>
            <a:r>
              <a:rPr lang="ru-RU" dirty="0">
                <a:solidFill>
                  <a:schemeClr val="bg1"/>
                </a:solidFill>
                <a:latin typeface="Candara" panose="020E0502030303020204" pitchFamily="34" charset="0"/>
              </a:rPr>
              <a:t>Одежда для ручек – Успешное регистрация</a:t>
            </a:r>
          </a:p>
        </p:txBody>
      </p:sp>
      <p:sp>
        <p:nvSpPr>
          <p:cNvPr id="16" name="Прямоугольник 15"/>
          <p:cNvSpPr/>
          <p:nvPr/>
        </p:nvSpPr>
        <p:spPr>
          <a:xfrm>
            <a:off x="2620909" y="380256"/>
            <a:ext cx="9441427" cy="1490336"/>
          </a:xfrm>
          <a:prstGeom prst="rect">
            <a:avLst/>
          </a:prstGeom>
          <a:solidFill>
            <a:srgbClr val="00B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extBox 1"/>
          <p:cNvSpPr txBox="1"/>
          <p:nvPr/>
        </p:nvSpPr>
        <p:spPr>
          <a:xfrm>
            <a:off x="5489988" y="651898"/>
            <a:ext cx="3703267" cy="954107"/>
          </a:xfrm>
          <a:prstGeom prst="rect">
            <a:avLst/>
          </a:prstGeom>
          <a:noFill/>
        </p:spPr>
        <p:txBody>
          <a:bodyPr wrap="square" rtlCol="0">
            <a:spAutoFit/>
          </a:bodyPr>
          <a:lstStyle/>
          <a:p>
            <a:pPr algn="ctr"/>
            <a:r>
              <a:rPr lang="ru-RU" sz="2800" dirty="0">
                <a:solidFill>
                  <a:schemeClr val="bg1"/>
                </a:solidFill>
                <a:latin typeface="Candara" panose="020E0502030303020204" pitchFamily="34" charset="0"/>
                <a:cs typeface="Times New Roman" panose="02020603050405020304" pitchFamily="18" charset="0"/>
              </a:rPr>
              <a:t>Регистрация прошла успешно!</a:t>
            </a:r>
          </a:p>
        </p:txBody>
      </p:sp>
      <p:sp>
        <p:nvSpPr>
          <p:cNvPr id="17" name="Скругленный прямоугольник 16">
            <a:hlinkClick r:id="rId3" action="ppaction://hlinksldjump"/>
          </p:cNvPr>
          <p:cNvSpPr/>
          <p:nvPr/>
        </p:nvSpPr>
        <p:spPr>
          <a:xfrm>
            <a:off x="5957189" y="2877634"/>
            <a:ext cx="2768863" cy="634991"/>
          </a:xfrm>
          <a:prstGeom prst="roundRect">
            <a:avLst/>
          </a:prstGeom>
          <a:solidFill>
            <a:srgbClr val="7FE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latin typeface="Candara" panose="020E0502030303020204" pitchFamily="34" charset="0"/>
              </a:rPr>
              <a:t>Перейти в главное меню</a:t>
            </a:r>
          </a:p>
        </p:txBody>
      </p:sp>
    </p:spTree>
    <p:extLst>
      <p:ext uri="{BB962C8B-B14F-4D97-AF65-F5344CB8AC3E}">
        <p14:creationId xmlns:p14="http://schemas.microsoft.com/office/powerpoint/2010/main" val="31724464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0" y="0"/>
            <a:ext cx="2491248" cy="6858000"/>
          </a:xfrm>
        </p:spPr>
        <p:txBody>
          <a:bodyPr/>
          <a:lstStyle/>
          <a:p>
            <a:r>
              <a:rPr lang="ru-RU" dirty="0" smtClean="0"/>
              <a:t>Авторизация сотрудника</a:t>
            </a:r>
          </a:p>
          <a:p>
            <a:endParaRPr lang="ru-RU" dirty="0"/>
          </a:p>
          <a:p>
            <a:pPr algn="l"/>
            <a:r>
              <a:rPr lang="ru-RU" sz="1800" dirty="0"/>
              <a:t>Если это уже зарегистрированный сотрудник, то он вводит почту и </a:t>
            </a:r>
            <a:r>
              <a:rPr lang="ru-RU" sz="1800" dirty="0" smtClean="0"/>
              <a:t>пароль</a:t>
            </a:r>
            <a:r>
              <a:rPr lang="ru-RU" sz="1800" dirty="0"/>
              <a:t>.</a:t>
            </a:r>
          </a:p>
        </p:txBody>
      </p:sp>
      <p:pic>
        <p:nvPicPr>
          <p:cNvPr id="4" name="Объект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91248" y="0"/>
            <a:ext cx="9700750" cy="6858000"/>
          </a:xfrm>
          <a:prstGeom prst="rect">
            <a:avLst/>
          </a:prstGeom>
        </p:spPr>
      </p:pic>
      <p:sp>
        <p:nvSpPr>
          <p:cNvPr id="7" name="Прямоугольник 6"/>
          <p:cNvSpPr/>
          <p:nvPr/>
        </p:nvSpPr>
        <p:spPr>
          <a:xfrm>
            <a:off x="6450350" y="2409825"/>
            <a:ext cx="3760450" cy="40957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solidFill>
                  <a:schemeClr val="bg1">
                    <a:lumMod val="85000"/>
                  </a:schemeClr>
                </a:solidFill>
                <a:latin typeface="+mj-lt"/>
                <a:cs typeface="Times New Roman" panose="02020603050405020304" pitchFamily="18" charset="0"/>
              </a:rPr>
              <a:t>Enter your email address</a:t>
            </a:r>
            <a:endParaRPr lang="ru-RU" sz="1600" i="1" dirty="0">
              <a:solidFill>
                <a:schemeClr val="bg1">
                  <a:lumMod val="85000"/>
                </a:schemeClr>
              </a:solidFill>
              <a:latin typeface="+mj-lt"/>
              <a:cs typeface="Times New Roman" panose="02020603050405020304" pitchFamily="18" charset="0"/>
            </a:endParaRPr>
          </a:p>
        </p:txBody>
      </p:sp>
      <p:sp>
        <p:nvSpPr>
          <p:cNvPr id="9" name="Прямоугольник 8"/>
          <p:cNvSpPr/>
          <p:nvPr/>
        </p:nvSpPr>
        <p:spPr>
          <a:xfrm>
            <a:off x="6450350" y="3224212"/>
            <a:ext cx="3760450" cy="40957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bg1">
                    <a:lumMod val="85000"/>
                  </a:schemeClr>
                </a:solidFill>
              </a:rPr>
              <a:t>Enter your password</a:t>
            </a:r>
            <a:endParaRPr lang="ru-RU" i="1" dirty="0">
              <a:solidFill>
                <a:schemeClr val="bg1">
                  <a:lumMod val="85000"/>
                </a:schemeClr>
              </a:solidFill>
            </a:endParaRPr>
          </a:p>
        </p:txBody>
      </p:sp>
      <p:sp>
        <p:nvSpPr>
          <p:cNvPr id="10" name="TextBox 9"/>
          <p:cNvSpPr txBox="1"/>
          <p:nvPr/>
        </p:nvSpPr>
        <p:spPr>
          <a:xfrm>
            <a:off x="5241319" y="2450068"/>
            <a:ext cx="768159" cy="369332"/>
          </a:xfrm>
          <a:prstGeom prst="rect">
            <a:avLst/>
          </a:prstGeom>
          <a:noFill/>
        </p:spPr>
        <p:txBody>
          <a:bodyPr wrap="none" rtlCol="0">
            <a:spAutoFit/>
          </a:bodyPr>
          <a:lstStyle/>
          <a:p>
            <a:r>
              <a:rPr lang="en-US" dirty="0">
                <a:latin typeface="Candara" panose="020E0502030303020204" pitchFamily="34" charset="0"/>
                <a:cs typeface="Times New Roman" panose="02020603050405020304" pitchFamily="18" charset="0"/>
              </a:rPr>
              <a:t>Email:</a:t>
            </a:r>
            <a:endParaRPr lang="ru-RU" dirty="0">
              <a:latin typeface="Candara" panose="020E0502030303020204" pitchFamily="34" charset="0"/>
              <a:cs typeface="Times New Roman" panose="02020603050405020304" pitchFamily="18" charset="0"/>
            </a:endParaRPr>
          </a:p>
        </p:txBody>
      </p:sp>
      <p:sp>
        <p:nvSpPr>
          <p:cNvPr id="11" name="TextBox 10"/>
          <p:cNvSpPr txBox="1"/>
          <p:nvPr/>
        </p:nvSpPr>
        <p:spPr>
          <a:xfrm>
            <a:off x="4819729" y="3244334"/>
            <a:ext cx="1189749" cy="369332"/>
          </a:xfrm>
          <a:prstGeom prst="rect">
            <a:avLst/>
          </a:prstGeom>
          <a:noFill/>
        </p:spPr>
        <p:txBody>
          <a:bodyPr wrap="none" rtlCol="0">
            <a:spAutoFit/>
          </a:bodyPr>
          <a:lstStyle/>
          <a:p>
            <a:r>
              <a:rPr lang="en-US" dirty="0">
                <a:latin typeface="Candara" panose="020E0502030303020204" pitchFamily="34" charset="0"/>
                <a:cs typeface="Times New Roman" panose="02020603050405020304" pitchFamily="18" charset="0"/>
              </a:rPr>
              <a:t>Password:</a:t>
            </a:r>
            <a:endParaRPr lang="ru-RU" dirty="0">
              <a:latin typeface="Candara" panose="020E0502030303020204" pitchFamily="34" charset="0"/>
              <a:cs typeface="Times New Roman" panose="02020603050405020304" pitchFamily="18" charset="0"/>
            </a:endParaRPr>
          </a:p>
        </p:txBody>
      </p:sp>
      <p:sp>
        <p:nvSpPr>
          <p:cNvPr id="12" name="Скругленный прямоугольник 11"/>
          <p:cNvSpPr/>
          <p:nvPr/>
        </p:nvSpPr>
        <p:spPr>
          <a:xfrm>
            <a:off x="5448300" y="4152900"/>
            <a:ext cx="1771650" cy="457200"/>
          </a:xfrm>
          <a:prstGeom prst="roundRect">
            <a:avLst/>
          </a:prstGeom>
          <a:solidFill>
            <a:srgbClr val="7FE982"/>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ndara" panose="020E0502030303020204" pitchFamily="34" charset="0"/>
              </a:rPr>
              <a:t>Login</a:t>
            </a:r>
            <a:endParaRPr lang="ru-RU" dirty="0">
              <a:latin typeface="Candara" panose="020E0502030303020204" pitchFamily="34" charset="0"/>
            </a:endParaRPr>
          </a:p>
        </p:txBody>
      </p:sp>
      <p:sp>
        <p:nvSpPr>
          <p:cNvPr id="13" name="Скругленный прямоугольник 12">
            <a:hlinkClick r:id="rId3" action="ppaction://hlinksldjump"/>
          </p:cNvPr>
          <p:cNvSpPr/>
          <p:nvPr/>
        </p:nvSpPr>
        <p:spPr>
          <a:xfrm>
            <a:off x="7658100" y="4152900"/>
            <a:ext cx="1771650" cy="457200"/>
          </a:xfrm>
          <a:prstGeom prst="roundRect">
            <a:avLst/>
          </a:prstGeom>
          <a:solidFill>
            <a:srgbClr val="7FE982"/>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ndara" panose="020E0502030303020204" pitchFamily="34" charset="0"/>
              </a:rPr>
              <a:t>Sign up</a:t>
            </a:r>
            <a:endParaRPr lang="ru-RU" dirty="0">
              <a:latin typeface="Candara" panose="020E0502030303020204" pitchFamily="34" charset="0"/>
            </a:endParaRPr>
          </a:p>
        </p:txBody>
      </p:sp>
      <p:sp>
        <p:nvSpPr>
          <p:cNvPr id="14" name="Прямоугольник 13"/>
          <p:cNvSpPr/>
          <p:nvPr/>
        </p:nvSpPr>
        <p:spPr>
          <a:xfrm>
            <a:off x="2604011" y="387846"/>
            <a:ext cx="9441427" cy="1637288"/>
          </a:xfrm>
          <a:prstGeom prst="rect">
            <a:avLst/>
          </a:prstGeom>
          <a:solidFill>
            <a:srgbClr val="00B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extBox 1"/>
          <p:cNvSpPr txBox="1"/>
          <p:nvPr/>
        </p:nvSpPr>
        <p:spPr>
          <a:xfrm>
            <a:off x="5621774" y="596057"/>
            <a:ext cx="3439698" cy="523220"/>
          </a:xfrm>
          <a:prstGeom prst="rect">
            <a:avLst/>
          </a:prstGeom>
          <a:noFill/>
        </p:spPr>
        <p:txBody>
          <a:bodyPr wrap="square" rtlCol="0">
            <a:spAutoFit/>
          </a:bodyPr>
          <a:lstStyle/>
          <a:p>
            <a:pPr algn="ctr"/>
            <a:r>
              <a:rPr lang="ru-RU" sz="2800" dirty="0">
                <a:solidFill>
                  <a:schemeClr val="bg1"/>
                </a:solidFill>
                <a:latin typeface="Candara" panose="020E0502030303020204" pitchFamily="34" charset="0"/>
                <a:cs typeface="Times New Roman" panose="02020603050405020304" pitchFamily="18" charset="0"/>
              </a:rPr>
              <a:t>Форма авторизации</a:t>
            </a:r>
          </a:p>
        </p:txBody>
      </p:sp>
      <p:sp>
        <p:nvSpPr>
          <p:cNvPr id="6" name="TextBox 5"/>
          <p:cNvSpPr txBox="1"/>
          <p:nvPr/>
        </p:nvSpPr>
        <p:spPr>
          <a:xfrm>
            <a:off x="3067049" y="1113949"/>
            <a:ext cx="8515350" cy="707886"/>
          </a:xfrm>
          <a:prstGeom prst="rect">
            <a:avLst/>
          </a:prstGeom>
          <a:noFill/>
        </p:spPr>
        <p:txBody>
          <a:bodyPr wrap="square" rtlCol="0">
            <a:spAutoFit/>
          </a:bodyPr>
          <a:lstStyle/>
          <a:p>
            <a:pPr algn="ctr"/>
            <a:r>
              <a:rPr lang="ru-RU" sz="2000" dirty="0">
                <a:solidFill>
                  <a:schemeClr val="bg1"/>
                </a:solidFill>
                <a:latin typeface="Candara" panose="020E0502030303020204" pitchFamily="34" charset="0"/>
                <a:cs typeface="Times New Roman" panose="02020603050405020304" pitchFamily="18" charset="0"/>
              </a:rPr>
              <a:t>Пожалуйста, авторизуйтесь в системе, с помощью электронной почты и пароля, чтобы продолжить</a:t>
            </a:r>
          </a:p>
        </p:txBody>
      </p:sp>
      <p:sp>
        <p:nvSpPr>
          <p:cNvPr id="16" name="TextBox 15"/>
          <p:cNvSpPr txBox="1"/>
          <p:nvPr/>
        </p:nvSpPr>
        <p:spPr>
          <a:xfrm>
            <a:off x="3016950" y="0"/>
            <a:ext cx="7823797" cy="369332"/>
          </a:xfrm>
          <a:prstGeom prst="rect">
            <a:avLst/>
          </a:prstGeom>
          <a:noFill/>
        </p:spPr>
        <p:txBody>
          <a:bodyPr wrap="square" rtlCol="0">
            <a:spAutoFit/>
          </a:bodyPr>
          <a:lstStyle/>
          <a:p>
            <a:r>
              <a:rPr lang="ru-RU" dirty="0">
                <a:solidFill>
                  <a:schemeClr val="bg1"/>
                </a:solidFill>
                <a:latin typeface="Candara" panose="020E0502030303020204" pitchFamily="34" charset="0"/>
              </a:rPr>
              <a:t>Одежда для ручек – Вход для агентов</a:t>
            </a:r>
          </a:p>
        </p:txBody>
      </p:sp>
      <p:sp>
        <p:nvSpPr>
          <p:cNvPr id="17" name="Скругленный прямоугольник 16">
            <a:hlinkClick r:id="rId4" action="ppaction://hlinksldjump"/>
          </p:cNvPr>
          <p:cNvSpPr/>
          <p:nvPr/>
        </p:nvSpPr>
        <p:spPr>
          <a:xfrm>
            <a:off x="10448925" y="5916109"/>
            <a:ext cx="1421404" cy="634991"/>
          </a:xfrm>
          <a:prstGeom prst="roundRect">
            <a:avLst/>
          </a:prstGeom>
          <a:solidFill>
            <a:srgbClr val="00B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latin typeface="Candara" panose="020E0502030303020204" pitchFamily="34" charset="0"/>
              </a:rPr>
              <a:t>Назад</a:t>
            </a:r>
          </a:p>
        </p:txBody>
      </p:sp>
    </p:spTree>
    <p:extLst>
      <p:ext uri="{BB962C8B-B14F-4D97-AF65-F5344CB8AC3E}">
        <p14:creationId xmlns:p14="http://schemas.microsoft.com/office/powerpoint/2010/main" val="10082845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0" y="0"/>
            <a:ext cx="2491248" cy="6858000"/>
          </a:xfrm>
        </p:spPr>
        <p:txBody>
          <a:bodyPr/>
          <a:lstStyle/>
          <a:p>
            <a:r>
              <a:rPr lang="ru-RU" dirty="0" smtClean="0"/>
              <a:t>Регистрация нового сотрудника</a:t>
            </a:r>
          </a:p>
          <a:p>
            <a:endParaRPr lang="ru-RU" dirty="0"/>
          </a:p>
          <a:p>
            <a:pPr algn="l"/>
            <a:r>
              <a:rPr lang="ru-RU" sz="1800" dirty="0"/>
              <a:t>Если сотрудник не зарегистрирован, то проходит </a:t>
            </a:r>
            <a:r>
              <a:rPr lang="ru-RU" sz="1800" dirty="0" smtClean="0"/>
              <a:t>регистрацию</a:t>
            </a:r>
            <a:r>
              <a:rPr lang="ru-RU" sz="1800" dirty="0"/>
              <a:t>.</a:t>
            </a:r>
          </a:p>
        </p:txBody>
      </p:sp>
      <p:pic>
        <p:nvPicPr>
          <p:cNvPr id="4" name="Объект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91250" y="0"/>
            <a:ext cx="9700750" cy="6858000"/>
          </a:xfrm>
          <a:prstGeom prst="rect">
            <a:avLst/>
          </a:prstGeom>
        </p:spPr>
      </p:pic>
      <p:sp>
        <p:nvSpPr>
          <p:cNvPr id="7" name="Прямоугольник 6"/>
          <p:cNvSpPr/>
          <p:nvPr/>
        </p:nvSpPr>
        <p:spPr>
          <a:xfrm>
            <a:off x="5050831" y="4135993"/>
            <a:ext cx="3760450" cy="40957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solidFill>
                  <a:schemeClr val="bg1">
                    <a:lumMod val="85000"/>
                  </a:schemeClr>
                </a:solidFill>
                <a:latin typeface="+mj-lt"/>
                <a:cs typeface="Times New Roman" panose="02020603050405020304" pitchFamily="18" charset="0"/>
              </a:rPr>
              <a:t>Enter your phone number</a:t>
            </a:r>
            <a:endParaRPr lang="ru-RU" sz="1600" i="1" dirty="0">
              <a:solidFill>
                <a:schemeClr val="bg1">
                  <a:lumMod val="85000"/>
                </a:schemeClr>
              </a:solidFill>
              <a:latin typeface="+mj-lt"/>
              <a:cs typeface="Times New Roman" panose="02020603050405020304" pitchFamily="18" charset="0"/>
            </a:endParaRPr>
          </a:p>
        </p:txBody>
      </p:sp>
      <p:sp>
        <p:nvSpPr>
          <p:cNvPr id="8" name="TextBox 7"/>
          <p:cNvSpPr txBox="1"/>
          <p:nvPr/>
        </p:nvSpPr>
        <p:spPr>
          <a:xfrm>
            <a:off x="2738475" y="4135993"/>
            <a:ext cx="1231427" cy="369332"/>
          </a:xfrm>
          <a:prstGeom prst="rect">
            <a:avLst/>
          </a:prstGeom>
          <a:noFill/>
        </p:spPr>
        <p:txBody>
          <a:bodyPr wrap="none" rtlCol="0">
            <a:spAutoFit/>
          </a:bodyPr>
          <a:lstStyle/>
          <a:p>
            <a:r>
              <a:rPr lang="ru-RU" dirty="0">
                <a:latin typeface="Candara" panose="020E0502030303020204" pitchFamily="34" charset="0"/>
                <a:cs typeface="Times New Roman" panose="02020603050405020304" pitchFamily="18" charset="0"/>
              </a:rPr>
              <a:t>Телефон*</a:t>
            </a:r>
            <a:r>
              <a:rPr lang="en-US" dirty="0">
                <a:latin typeface="Candara" panose="020E0502030303020204" pitchFamily="34" charset="0"/>
                <a:cs typeface="Times New Roman" panose="02020603050405020304" pitchFamily="18" charset="0"/>
              </a:rPr>
              <a:t>:</a:t>
            </a:r>
            <a:endParaRPr lang="ru-RU" dirty="0">
              <a:latin typeface="Candara" panose="020E0502030303020204" pitchFamily="34" charset="0"/>
              <a:cs typeface="Times New Roman" panose="02020603050405020304" pitchFamily="18" charset="0"/>
            </a:endParaRPr>
          </a:p>
        </p:txBody>
      </p:sp>
      <p:sp>
        <p:nvSpPr>
          <p:cNvPr id="9" name="Прямоугольник 8"/>
          <p:cNvSpPr/>
          <p:nvPr/>
        </p:nvSpPr>
        <p:spPr>
          <a:xfrm>
            <a:off x="5050831" y="1669167"/>
            <a:ext cx="3760450" cy="40957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1600" i="1" dirty="0">
                <a:solidFill>
                  <a:schemeClr val="bg1">
                    <a:lumMod val="85000"/>
                  </a:schemeClr>
                </a:solidFill>
                <a:latin typeface="+mj-lt"/>
                <a:cs typeface="Times New Roman" panose="02020603050405020304" pitchFamily="18" charset="0"/>
              </a:rPr>
              <a:t>Напр. Иван</a:t>
            </a:r>
          </a:p>
        </p:txBody>
      </p:sp>
      <p:sp>
        <p:nvSpPr>
          <p:cNvPr id="10" name="Прямоугольник 9"/>
          <p:cNvSpPr/>
          <p:nvPr/>
        </p:nvSpPr>
        <p:spPr>
          <a:xfrm>
            <a:off x="5050831" y="5338762"/>
            <a:ext cx="3760450" cy="40957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solidFill>
                  <a:schemeClr val="bg1">
                    <a:lumMod val="85000"/>
                  </a:schemeClr>
                </a:solidFill>
                <a:latin typeface="+mj-lt"/>
                <a:cs typeface="Times New Roman" panose="02020603050405020304" pitchFamily="18" charset="0"/>
              </a:rPr>
              <a:t>Enter your city</a:t>
            </a:r>
            <a:endParaRPr lang="ru-RU" sz="1600" i="1" dirty="0">
              <a:solidFill>
                <a:schemeClr val="bg1">
                  <a:lumMod val="85000"/>
                </a:schemeClr>
              </a:solidFill>
              <a:latin typeface="+mj-lt"/>
              <a:cs typeface="Times New Roman" panose="02020603050405020304" pitchFamily="18" charset="0"/>
            </a:endParaRPr>
          </a:p>
        </p:txBody>
      </p:sp>
      <p:sp>
        <p:nvSpPr>
          <p:cNvPr id="11" name="Прямоугольник 10"/>
          <p:cNvSpPr/>
          <p:nvPr/>
        </p:nvSpPr>
        <p:spPr>
          <a:xfrm>
            <a:off x="5050831" y="2323146"/>
            <a:ext cx="3760450" cy="40957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1600" i="1" dirty="0">
                <a:solidFill>
                  <a:schemeClr val="bg1">
                    <a:lumMod val="85000"/>
                  </a:schemeClr>
                </a:solidFill>
                <a:latin typeface="+mj-lt"/>
                <a:cs typeface="Times New Roman" panose="02020603050405020304" pitchFamily="18" charset="0"/>
              </a:rPr>
              <a:t>Напр. Иванов</a:t>
            </a:r>
          </a:p>
        </p:txBody>
      </p:sp>
      <p:sp>
        <p:nvSpPr>
          <p:cNvPr id="12" name="Прямоугольник 11"/>
          <p:cNvSpPr/>
          <p:nvPr/>
        </p:nvSpPr>
        <p:spPr>
          <a:xfrm>
            <a:off x="5050831" y="2940605"/>
            <a:ext cx="3760450" cy="40957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1600" i="1" dirty="0">
                <a:solidFill>
                  <a:schemeClr val="bg1">
                    <a:lumMod val="85000"/>
                  </a:schemeClr>
                </a:solidFill>
                <a:latin typeface="+mj-lt"/>
                <a:cs typeface="Times New Roman" panose="02020603050405020304" pitchFamily="18" charset="0"/>
              </a:rPr>
              <a:t>Напр. Иванович</a:t>
            </a:r>
          </a:p>
        </p:txBody>
      </p:sp>
      <p:sp>
        <p:nvSpPr>
          <p:cNvPr id="13" name="Прямоугольник 12"/>
          <p:cNvSpPr/>
          <p:nvPr/>
        </p:nvSpPr>
        <p:spPr>
          <a:xfrm>
            <a:off x="5050831" y="3535918"/>
            <a:ext cx="3760450" cy="40957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solidFill>
                  <a:schemeClr val="bg1">
                    <a:lumMod val="85000"/>
                  </a:schemeClr>
                </a:solidFill>
                <a:latin typeface="+mj-lt"/>
                <a:cs typeface="Times New Roman" panose="02020603050405020304" pitchFamily="18" charset="0"/>
              </a:rPr>
              <a:t>Enter your email address</a:t>
            </a:r>
            <a:endParaRPr lang="ru-RU" sz="1600" i="1" dirty="0">
              <a:solidFill>
                <a:schemeClr val="bg1">
                  <a:lumMod val="85000"/>
                </a:schemeClr>
              </a:solidFill>
              <a:latin typeface="+mj-lt"/>
              <a:cs typeface="Times New Roman" panose="02020603050405020304" pitchFamily="18" charset="0"/>
            </a:endParaRPr>
          </a:p>
        </p:txBody>
      </p:sp>
      <p:sp>
        <p:nvSpPr>
          <p:cNvPr id="14" name="Прямоугольник 13"/>
          <p:cNvSpPr/>
          <p:nvPr/>
        </p:nvSpPr>
        <p:spPr>
          <a:xfrm>
            <a:off x="5050831" y="4726543"/>
            <a:ext cx="3760450" cy="40957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solidFill>
                  <a:schemeClr val="bg1">
                    <a:lumMod val="85000"/>
                  </a:schemeClr>
                </a:solidFill>
                <a:latin typeface="+mj-lt"/>
                <a:cs typeface="Times New Roman" panose="02020603050405020304" pitchFamily="18" charset="0"/>
              </a:rPr>
              <a:t>Enter your country</a:t>
            </a:r>
            <a:endParaRPr lang="ru-RU" sz="1600" i="1" dirty="0">
              <a:solidFill>
                <a:schemeClr val="bg1">
                  <a:lumMod val="85000"/>
                </a:schemeClr>
              </a:solidFill>
              <a:latin typeface="+mj-lt"/>
              <a:cs typeface="Times New Roman" panose="02020603050405020304" pitchFamily="18" charset="0"/>
            </a:endParaRPr>
          </a:p>
        </p:txBody>
      </p:sp>
      <p:sp>
        <p:nvSpPr>
          <p:cNvPr id="15" name="TextBox 14"/>
          <p:cNvSpPr txBox="1"/>
          <p:nvPr/>
        </p:nvSpPr>
        <p:spPr>
          <a:xfrm>
            <a:off x="2738475" y="4726543"/>
            <a:ext cx="2359941" cy="369332"/>
          </a:xfrm>
          <a:prstGeom prst="rect">
            <a:avLst/>
          </a:prstGeom>
          <a:noFill/>
        </p:spPr>
        <p:txBody>
          <a:bodyPr wrap="none" rtlCol="0">
            <a:spAutoFit/>
          </a:bodyPr>
          <a:lstStyle/>
          <a:p>
            <a:r>
              <a:rPr lang="ru-RU" dirty="0">
                <a:latin typeface="Candara" panose="020E0502030303020204" pitchFamily="34" charset="0"/>
                <a:cs typeface="Times New Roman" panose="02020603050405020304" pitchFamily="18" charset="0"/>
              </a:rPr>
              <a:t>Страна проживания*</a:t>
            </a:r>
            <a:r>
              <a:rPr lang="en-US" dirty="0">
                <a:latin typeface="Candara" panose="020E0502030303020204" pitchFamily="34" charset="0"/>
                <a:cs typeface="Times New Roman" panose="02020603050405020304" pitchFamily="18" charset="0"/>
              </a:rPr>
              <a:t>:</a:t>
            </a:r>
            <a:endParaRPr lang="ru-RU" dirty="0">
              <a:latin typeface="Candara" panose="020E0502030303020204" pitchFamily="34" charset="0"/>
              <a:cs typeface="Times New Roman" panose="02020603050405020304" pitchFamily="18" charset="0"/>
            </a:endParaRPr>
          </a:p>
        </p:txBody>
      </p:sp>
      <p:sp>
        <p:nvSpPr>
          <p:cNvPr id="16" name="TextBox 15"/>
          <p:cNvSpPr txBox="1"/>
          <p:nvPr/>
        </p:nvSpPr>
        <p:spPr>
          <a:xfrm>
            <a:off x="2738475" y="5338762"/>
            <a:ext cx="2282997" cy="369332"/>
          </a:xfrm>
          <a:prstGeom prst="rect">
            <a:avLst/>
          </a:prstGeom>
          <a:noFill/>
        </p:spPr>
        <p:txBody>
          <a:bodyPr wrap="none" rtlCol="0">
            <a:spAutoFit/>
          </a:bodyPr>
          <a:lstStyle/>
          <a:p>
            <a:r>
              <a:rPr lang="ru-RU" dirty="0">
                <a:latin typeface="Candara" panose="020E0502030303020204" pitchFamily="34" charset="0"/>
                <a:cs typeface="Times New Roman" panose="02020603050405020304" pitchFamily="18" charset="0"/>
              </a:rPr>
              <a:t>Город проживания*</a:t>
            </a:r>
            <a:r>
              <a:rPr lang="en-US" dirty="0">
                <a:latin typeface="Candara" panose="020E0502030303020204" pitchFamily="34" charset="0"/>
                <a:cs typeface="Times New Roman" panose="02020603050405020304" pitchFamily="18" charset="0"/>
              </a:rPr>
              <a:t>:</a:t>
            </a:r>
            <a:endParaRPr lang="ru-RU" dirty="0">
              <a:latin typeface="Candara" panose="020E0502030303020204" pitchFamily="34" charset="0"/>
              <a:cs typeface="Times New Roman" panose="02020603050405020304" pitchFamily="18" charset="0"/>
            </a:endParaRPr>
          </a:p>
        </p:txBody>
      </p:sp>
      <p:sp>
        <p:nvSpPr>
          <p:cNvPr id="17" name="TextBox 16"/>
          <p:cNvSpPr txBox="1"/>
          <p:nvPr/>
        </p:nvSpPr>
        <p:spPr>
          <a:xfrm>
            <a:off x="2729178" y="3535918"/>
            <a:ext cx="915635" cy="369332"/>
          </a:xfrm>
          <a:prstGeom prst="rect">
            <a:avLst/>
          </a:prstGeom>
          <a:noFill/>
        </p:spPr>
        <p:txBody>
          <a:bodyPr wrap="none" rtlCol="0">
            <a:spAutoFit/>
          </a:bodyPr>
          <a:lstStyle/>
          <a:p>
            <a:r>
              <a:rPr lang="en-US" dirty="0">
                <a:latin typeface="Candara" panose="020E0502030303020204" pitchFamily="34" charset="0"/>
                <a:cs typeface="Times New Roman" panose="02020603050405020304" pitchFamily="18" charset="0"/>
              </a:rPr>
              <a:t>Email</a:t>
            </a:r>
            <a:r>
              <a:rPr lang="ru-RU" dirty="0">
                <a:latin typeface="Candara" panose="020E0502030303020204" pitchFamily="34" charset="0"/>
                <a:cs typeface="Times New Roman" panose="02020603050405020304" pitchFamily="18" charset="0"/>
              </a:rPr>
              <a:t>*</a:t>
            </a:r>
            <a:r>
              <a:rPr lang="en-US" dirty="0">
                <a:latin typeface="Candara" panose="020E0502030303020204" pitchFamily="34" charset="0"/>
                <a:cs typeface="Times New Roman" panose="02020603050405020304" pitchFamily="18" charset="0"/>
              </a:rPr>
              <a:t>:</a:t>
            </a:r>
            <a:endParaRPr lang="ru-RU" dirty="0">
              <a:latin typeface="Candara" panose="020E0502030303020204" pitchFamily="34" charset="0"/>
              <a:cs typeface="Times New Roman" panose="02020603050405020304" pitchFamily="18" charset="0"/>
            </a:endParaRPr>
          </a:p>
        </p:txBody>
      </p:sp>
      <p:sp>
        <p:nvSpPr>
          <p:cNvPr id="18" name="TextBox 17"/>
          <p:cNvSpPr txBox="1"/>
          <p:nvPr/>
        </p:nvSpPr>
        <p:spPr>
          <a:xfrm>
            <a:off x="2729178" y="2986682"/>
            <a:ext cx="1180131" cy="369332"/>
          </a:xfrm>
          <a:prstGeom prst="rect">
            <a:avLst/>
          </a:prstGeom>
          <a:noFill/>
        </p:spPr>
        <p:txBody>
          <a:bodyPr wrap="none" rtlCol="0">
            <a:spAutoFit/>
          </a:bodyPr>
          <a:lstStyle/>
          <a:p>
            <a:r>
              <a:rPr lang="ru-RU" dirty="0">
                <a:latin typeface="Candara" panose="020E0502030303020204" pitchFamily="34" charset="0"/>
                <a:cs typeface="Times New Roman" panose="02020603050405020304" pitchFamily="18" charset="0"/>
              </a:rPr>
              <a:t>Отчество</a:t>
            </a:r>
            <a:r>
              <a:rPr lang="en-US" dirty="0">
                <a:latin typeface="Candara" panose="020E0502030303020204" pitchFamily="34" charset="0"/>
                <a:cs typeface="Times New Roman" panose="02020603050405020304" pitchFamily="18" charset="0"/>
              </a:rPr>
              <a:t>:</a:t>
            </a:r>
            <a:endParaRPr lang="ru-RU" dirty="0">
              <a:latin typeface="Candara" panose="020E0502030303020204" pitchFamily="34" charset="0"/>
              <a:cs typeface="Times New Roman" panose="02020603050405020304" pitchFamily="18" charset="0"/>
            </a:endParaRPr>
          </a:p>
        </p:txBody>
      </p:sp>
      <p:sp>
        <p:nvSpPr>
          <p:cNvPr id="19" name="TextBox 18"/>
          <p:cNvSpPr txBox="1"/>
          <p:nvPr/>
        </p:nvSpPr>
        <p:spPr>
          <a:xfrm>
            <a:off x="2738475" y="2341242"/>
            <a:ext cx="1263487" cy="369332"/>
          </a:xfrm>
          <a:prstGeom prst="rect">
            <a:avLst/>
          </a:prstGeom>
          <a:noFill/>
        </p:spPr>
        <p:txBody>
          <a:bodyPr wrap="none" rtlCol="0">
            <a:spAutoFit/>
          </a:bodyPr>
          <a:lstStyle/>
          <a:p>
            <a:r>
              <a:rPr lang="ru-RU" dirty="0">
                <a:latin typeface="Candara" panose="020E0502030303020204" pitchFamily="34" charset="0"/>
                <a:cs typeface="Times New Roman" panose="02020603050405020304" pitchFamily="18" charset="0"/>
              </a:rPr>
              <a:t>Фамилия*</a:t>
            </a:r>
            <a:r>
              <a:rPr lang="en-US" dirty="0">
                <a:latin typeface="Candara" panose="020E0502030303020204" pitchFamily="34" charset="0"/>
                <a:cs typeface="Times New Roman" panose="02020603050405020304" pitchFamily="18" charset="0"/>
              </a:rPr>
              <a:t>:</a:t>
            </a:r>
            <a:endParaRPr lang="ru-RU" dirty="0">
              <a:latin typeface="Candara" panose="020E0502030303020204" pitchFamily="34" charset="0"/>
              <a:cs typeface="Times New Roman" panose="02020603050405020304" pitchFamily="18" charset="0"/>
            </a:endParaRPr>
          </a:p>
        </p:txBody>
      </p:sp>
      <p:sp>
        <p:nvSpPr>
          <p:cNvPr id="20" name="TextBox 19"/>
          <p:cNvSpPr txBox="1"/>
          <p:nvPr/>
        </p:nvSpPr>
        <p:spPr>
          <a:xfrm>
            <a:off x="2804699" y="1669167"/>
            <a:ext cx="782587" cy="369332"/>
          </a:xfrm>
          <a:prstGeom prst="rect">
            <a:avLst/>
          </a:prstGeom>
          <a:noFill/>
        </p:spPr>
        <p:txBody>
          <a:bodyPr wrap="none" rtlCol="0">
            <a:spAutoFit/>
          </a:bodyPr>
          <a:lstStyle/>
          <a:p>
            <a:r>
              <a:rPr lang="ru-RU" dirty="0">
                <a:latin typeface="Candara" panose="020E0502030303020204" pitchFamily="34" charset="0"/>
                <a:cs typeface="Times New Roman" panose="02020603050405020304" pitchFamily="18" charset="0"/>
              </a:rPr>
              <a:t>Имя*</a:t>
            </a:r>
            <a:r>
              <a:rPr lang="en-US" dirty="0">
                <a:latin typeface="Candara" panose="020E0502030303020204" pitchFamily="34" charset="0"/>
                <a:cs typeface="Times New Roman" panose="02020603050405020304" pitchFamily="18" charset="0"/>
              </a:rPr>
              <a:t>:</a:t>
            </a:r>
            <a:endParaRPr lang="ru-RU" dirty="0">
              <a:latin typeface="Candara" panose="020E0502030303020204" pitchFamily="34" charset="0"/>
              <a:cs typeface="Times New Roman" panose="02020603050405020304" pitchFamily="18" charset="0"/>
            </a:endParaRPr>
          </a:p>
        </p:txBody>
      </p:sp>
      <p:sp>
        <p:nvSpPr>
          <p:cNvPr id="21" name="TextBox 20"/>
          <p:cNvSpPr txBox="1"/>
          <p:nvPr/>
        </p:nvSpPr>
        <p:spPr>
          <a:xfrm>
            <a:off x="9505950" y="1669167"/>
            <a:ext cx="758734" cy="369332"/>
          </a:xfrm>
          <a:prstGeom prst="rect">
            <a:avLst/>
          </a:prstGeom>
          <a:noFill/>
        </p:spPr>
        <p:txBody>
          <a:bodyPr wrap="none" rtlCol="0">
            <a:spAutoFit/>
          </a:bodyPr>
          <a:lstStyle/>
          <a:p>
            <a:r>
              <a:rPr lang="ru-RU" dirty="0">
                <a:latin typeface="Candara" panose="020E0502030303020204" pitchFamily="34" charset="0"/>
                <a:cs typeface="Times New Roman" panose="02020603050405020304" pitchFamily="18" charset="0"/>
              </a:rPr>
              <a:t>Пол*</a:t>
            </a:r>
            <a:r>
              <a:rPr lang="en-US" dirty="0">
                <a:latin typeface="Candara" panose="020E0502030303020204" pitchFamily="34" charset="0"/>
                <a:cs typeface="Times New Roman" panose="02020603050405020304" pitchFamily="18" charset="0"/>
              </a:rPr>
              <a:t>:</a:t>
            </a:r>
            <a:endParaRPr lang="ru-RU" dirty="0">
              <a:latin typeface="Candara" panose="020E0502030303020204" pitchFamily="34" charset="0"/>
              <a:cs typeface="Times New Roman" panose="02020603050405020304" pitchFamily="18" charset="0"/>
            </a:endParaRPr>
          </a:p>
        </p:txBody>
      </p:sp>
      <p:sp>
        <p:nvSpPr>
          <p:cNvPr id="22" name="Скругленный прямоугольник 21">
            <a:hlinkClick r:id="rId3" action="ppaction://hlinksldjump"/>
          </p:cNvPr>
          <p:cNvSpPr/>
          <p:nvPr/>
        </p:nvSpPr>
        <p:spPr>
          <a:xfrm>
            <a:off x="6455800" y="5962650"/>
            <a:ext cx="1771650" cy="457200"/>
          </a:xfrm>
          <a:prstGeom prst="roundRect">
            <a:avLst/>
          </a:prstGeom>
          <a:solidFill>
            <a:srgbClr val="7FE982"/>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ndara" panose="020E0502030303020204" pitchFamily="34" charset="0"/>
              </a:rPr>
              <a:t>Sign up</a:t>
            </a:r>
            <a:endParaRPr lang="ru-RU" dirty="0">
              <a:latin typeface="Candara" panose="020E0502030303020204" pitchFamily="34" charset="0"/>
            </a:endParaRPr>
          </a:p>
        </p:txBody>
      </p:sp>
      <p:sp>
        <p:nvSpPr>
          <p:cNvPr id="24" name="TextBox 23"/>
          <p:cNvSpPr txBox="1"/>
          <p:nvPr/>
        </p:nvSpPr>
        <p:spPr>
          <a:xfrm>
            <a:off x="10500899" y="1669167"/>
            <a:ext cx="1120820" cy="369332"/>
          </a:xfrm>
          <a:prstGeom prst="rect">
            <a:avLst/>
          </a:prstGeom>
          <a:noFill/>
        </p:spPr>
        <p:txBody>
          <a:bodyPr wrap="none" rtlCol="0">
            <a:spAutoFit/>
          </a:bodyPr>
          <a:lstStyle/>
          <a:p>
            <a:r>
              <a:rPr lang="ru-RU" dirty="0">
                <a:latin typeface="Candara" panose="020E0502030303020204" pitchFamily="34" charset="0"/>
                <a:cs typeface="Times New Roman" panose="02020603050405020304" pitchFamily="18" charset="0"/>
              </a:rPr>
              <a:t>Мужской</a:t>
            </a:r>
          </a:p>
        </p:txBody>
      </p:sp>
      <p:sp>
        <p:nvSpPr>
          <p:cNvPr id="25" name="TextBox 24"/>
          <p:cNvSpPr txBox="1"/>
          <p:nvPr/>
        </p:nvSpPr>
        <p:spPr>
          <a:xfrm>
            <a:off x="10526419" y="2078742"/>
            <a:ext cx="1080745" cy="369332"/>
          </a:xfrm>
          <a:prstGeom prst="rect">
            <a:avLst/>
          </a:prstGeom>
          <a:noFill/>
        </p:spPr>
        <p:txBody>
          <a:bodyPr wrap="none" rtlCol="0">
            <a:spAutoFit/>
          </a:bodyPr>
          <a:lstStyle/>
          <a:p>
            <a:r>
              <a:rPr lang="ru-RU" dirty="0">
                <a:latin typeface="Candara" panose="020E0502030303020204" pitchFamily="34" charset="0"/>
                <a:cs typeface="Times New Roman" panose="02020603050405020304" pitchFamily="18" charset="0"/>
              </a:rPr>
              <a:t>Женский</a:t>
            </a:r>
          </a:p>
        </p:txBody>
      </p:sp>
      <p:sp>
        <p:nvSpPr>
          <p:cNvPr id="26" name="Овал 25"/>
          <p:cNvSpPr/>
          <p:nvPr/>
        </p:nvSpPr>
        <p:spPr>
          <a:xfrm>
            <a:off x="10273093" y="2171075"/>
            <a:ext cx="152400" cy="184666"/>
          </a:xfrm>
          <a:prstGeom prst="ellipse">
            <a:avLst/>
          </a:prstGeom>
          <a:solidFill>
            <a:schemeClr val="bg1">
              <a:lumMod val="8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Овал 26"/>
          <p:cNvSpPr/>
          <p:nvPr/>
        </p:nvSpPr>
        <p:spPr>
          <a:xfrm>
            <a:off x="10265759" y="1761500"/>
            <a:ext cx="152400" cy="184666"/>
          </a:xfrm>
          <a:prstGeom prst="ellipse">
            <a:avLst/>
          </a:prstGeom>
          <a:solidFill>
            <a:schemeClr val="bg1">
              <a:lumMod val="8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TextBox 29"/>
          <p:cNvSpPr txBox="1"/>
          <p:nvPr/>
        </p:nvSpPr>
        <p:spPr>
          <a:xfrm>
            <a:off x="9449466" y="2732721"/>
            <a:ext cx="2355482" cy="307777"/>
          </a:xfrm>
          <a:prstGeom prst="rect">
            <a:avLst/>
          </a:prstGeom>
          <a:noFill/>
        </p:spPr>
        <p:txBody>
          <a:bodyPr wrap="square" rtlCol="0">
            <a:spAutoFit/>
          </a:bodyPr>
          <a:lstStyle/>
          <a:p>
            <a:pPr algn="ctr"/>
            <a:r>
              <a:rPr lang="ru-RU" sz="1400" dirty="0">
                <a:latin typeface="Candara" panose="020E0502030303020204" pitchFamily="34" charset="0"/>
                <a:cs typeface="Times New Roman" panose="02020603050405020304" pitchFamily="18" charset="0"/>
              </a:rPr>
              <a:t>* - обязательные поля</a:t>
            </a:r>
          </a:p>
        </p:txBody>
      </p:sp>
      <p:sp>
        <p:nvSpPr>
          <p:cNvPr id="31" name="Прямоугольник 30"/>
          <p:cNvSpPr/>
          <p:nvPr/>
        </p:nvSpPr>
        <p:spPr>
          <a:xfrm>
            <a:off x="2615438" y="376922"/>
            <a:ext cx="9441427" cy="1036917"/>
          </a:xfrm>
          <a:prstGeom prst="rect">
            <a:avLst/>
          </a:prstGeom>
          <a:solidFill>
            <a:srgbClr val="00B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p:cNvSpPr txBox="1"/>
          <p:nvPr/>
        </p:nvSpPr>
        <p:spPr>
          <a:xfrm>
            <a:off x="6044861" y="462469"/>
            <a:ext cx="2582580" cy="461665"/>
          </a:xfrm>
          <a:prstGeom prst="rect">
            <a:avLst/>
          </a:prstGeom>
          <a:noFill/>
        </p:spPr>
        <p:txBody>
          <a:bodyPr wrap="square" rtlCol="0">
            <a:spAutoFit/>
          </a:bodyPr>
          <a:lstStyle/>
          <a:p>
            <a:pPr algn="ctr"/>
            <a:r>
              <a:rPr lang="ru-RU" sz="2400" dirty="0">
                <a:solidFill>
                  <a:schemeClr val="bg1"/>
                </a:solidFill>
                <a:latin typeface="Candara" panose="020E0502030303020204" pitchFamily="34" charset="0"/>
                <a:cs typeface="Times New Roman" panose="02020603050405020304" pitchFamily="18" charset="0"/>
              </a:rPr>
              <a:t>Регистрация</a:t>
            </a:r>
          </a:p>
        </p:txBody>
      </p:sp>
      <p:sp>
        <p:nvSpPr>
          <p:cNvPr id="29" name="TextBox 28"/>
          <p:cNvSpPr txBox="1"/>
          <p:nvPr/>
        </p:nvSpPr>
        <p:spPr>
          <a:xfrm>
            <a:off x="3078476" y="913173"/>
            <a:ext cx="8515350" cy="369332"/>
          </a:xfrm>
          <a:prstGeom prst="rect">
            <a:avLst/>
          </a:prstGeom>
          <a:noFill/>
        </p:spPr>
        <p:txBody>
          <a:bodyPr wrap="square" rtlCol="0">
            <a:spAutoFit/>
          </a:bodyPr>
          <a:lstStyle/>
          <a:p>
            <a:pPr algn="ctr"/>
            <a:r>
              <a:rPr lang="ru-RU" dirty="0">
                <a:solidFill>
                  <a:schemeClr val="bg1"/>
                </a:solidFill>
                <a:latin typeface="Candara" panose="020E0502030303020204" pitchFamily="34" charset="0"/>
                <a:cs typeface="Times New Roman" panose="02020603050405020304" pitchFamily="18" charset="0"/>
              </a:rPr>
              <a:t>Пожалуйста заполните всю информацию</a:t>
            </a:r>
          </a:p>
        </p:txBody>
      </p:sp>
      <p:sp>
        <p:nvSpPr>
          <p:cNvPr id="32" name="TextBox 31"/>
          <p:cNvSpPr txBox="1"/>
          <p:nvPr/>
        </p:nvSpPr>
        <p:spPr>
          <a:xfrm>
            <a:off x="3016950" y="0"/>
            <a:ext cx="7823797" cy="369332"/>
          </a:xfrm>
          <a:prstGeom prst="rect">
            <a:avLst/>
          </a:prstGeom>
          <a:noFill/>
        </p:spPr>
        <p:txBody>
          <a:bodyPr wrap="square" rtlCol="0">
            <a:spAutoFit/>
          </a:bodyPr>
          <a:lstStyle/>
          <a:p>
            <a:r>
              <a:rPr lang="ru-RU" dirty="0">
                <a:solidFill>
                  <a:schemeClr val="bg1"/>
                </a:solidFill>
                <a:latin typeface="Candara" panose="020E0502030303020204" pitchFamily="34" charset="0"/>
              </a:rPr>
              <a:t>Одежда для ручек – Регистрация для агентов</a:t>
            </a:r>
          </a:p>
        </p:txBody>
      </p:sp>
      <p:sp>
        <p:nvSpPr>
          <p:cNvPr id="33" name="Скругленный прямоугольник 32">
            <a:hlinkClick r:id="rId4" action="ppaction://hlinksldjump"/>
          </p:cNvPr>
          <p:cNvSpPr/>
          <p:nvPr/>
        </p:nvSpPr>
        <p:spPr>
          <a:xfrm>
            <a:off x="10448925" y="5916109"/>
            <a:ext cx="1421404" cy="634991"/>
          </a:xfrm>
          <a:prstGeom prst="roundRect">
            <a:avLst/>
          </a:prstGeom>
          <a:solidFill>
            <a:srgbClr val="00B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latin typeface="Candara" panose="020E0502030303020204" pitchFamily="34" charset="0"/>
              </a:rPr>
              <a:t>Назад</a:t>
            </a:r>
          </a:p>
        </p:txBody>
      </p:sp>
    </p:spTree>
    <p:extLst>
      <p:ext uri="{BB962C8B-B14F-4D97-AF65-F5344CB8AC3E}">
        <p14:creationId xmlns:p14="http://schemas.microsoft.com/office/powerpoint/2010/main" val="18140748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0" y="0"/>
            <a:ext cx="2491248" cy="6858000"/>
          </a:xfrm>
        </p:spPr>
        <p:txBody>
          <a:bodyPr/>
          <a:lstStyle/>
          <a:p>
            <a:r>
              <a:rPr lang="ru-RU" dirty="0" smtClean="0"/>
              <a:t>Персональные данные сотрудника</a:t>
            </a:r>
          </a:p>
          <a:p>
            <a:endParaRPr lang="ru-RU" dirty="0"/>
          </a:p>
          <a:p>
            <a:pPr algn="l"/>
            <a:r>
              <a:rPr lang="ru-RU" sz="1800" dirty="0" smtClean="0"/>
              <a:t>Для дальнейшей регистрации, новый сотрудник должен внести персональные данные.</a:t>
            </a:r>
            <a:endParaRPr lang="ru-RU" sz="1800" dirty="0"/>
          </a:p>
        </p:txBody>
      </p:sp>
      <p:pic>
        <p:nvPicPr>
          <p:cNvPr id="4" name="Объект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91250" y="0"/>
            <a:ext cx="9700750" cy="6858000"/>
          </a:xfrm>
          <a:prstGeom prst="rect">
            <a:avLst/>
          </a:prstGeom>
        </p:spPr>
      </p:pic>
      <p:sp>
        <p:nvSpPr>
          <p:cNvPr id="6" name="Прямоугольник 5"/>
          <p:cNvSpPr/>
          <p:nvPr/>
        </p:nvSpPr>
        <p:spPr>
          <a:xfrm>
            <a:off x="6050333" y="1628924"/>
            <a:ext cx="3760450" cy="40957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1600" i="1" dirty="0">
                <a:solidFill>
                  <a:schemeClr val="bg1">
                    <a:lumMod val="85000"/>
                  </a:schemeClr>
                </a:solidFill>
                <a:latin typeface="+mj-lt"/>
                <a:cs typeface="Times New Roman" panose="02020603050405020304" pitchFamily="18" charset="0"/>
              </a:rPr>
              <a:t>Напр. Иванов Иван Иванович</a:t>
            </a:r>
          </a:p>
        </p:txBody>
      </p:sp>
      <p:sp>
        <p:nvSpPr>
          <p:cNvPr id="7" name="TextBox 6"/>
          <p:cNvSpPr txBox="1"/>
          <p:nvPr/>
        </p:nvSpPr>
        <p:spPr>
          <a:xfrm>
            <a:off x="2804699" y="1669167"/>
            <a:ext cx="832279" cy="369332"/>
          </a:xfrm>
          <a:prstGeom prst="rect">
            <a:avLst/>
          </a:prstGeom>
          <a:noFill/>
        </p:spPr>
        <p:txBody>
          <a:bodyPr wrap="none" rtlCol="0">
            <a:spAutoFit/>
          </a:bodyPr>
          <a:lstStyle/>
          <a:p>
            <a:r>
              <a:rPr lang="ru-RU" dirty="0">
                <a:latin typeface="Candara" panose="020E0502030303020204" pitchFamily="34" charset="0"/>
                <a:cs typeface="Times New Roman" panose="02020603050405020304" pitchFamily="18" charset="0"/>
              </a:rPr>
              <a:t>ФИО*</a:t>
            </a:r>
            <a:r>
              <a:rPr lang="en-US" dirty="0">
                <a:latin typeface="Candara" panose="020E0502030303020204" pitchFamily="34" charset="0"/>
                <a:cs typeface="Times New Roman" panose="02020603050405020304" pitchFamily="18" charset="0"/>
              </a:rPr>
              <a:t>:</a:t>
            </a:r>
            <a:endParaRPr lang="ru-RU" dirty="0">
              <a:latin typeface="Candara" panose="020E0502030303020204" pitchFamily="34" charset="0"/>
              <a:cs typeface="Times New Roman" panose="02020603050405020304" pitchFamily="18" charset="0"/>
            </a:endParaRPr>
          </a:p>
        </p:txBody>
      </p:sp>
      <p:sp>
        <p:nvSpPr>
          <p:cNvPr id="11" name="TextBox 10"/>
          <p:cNvSpPr txBox="1"/>
          <p:nvPr/>
        </p:nvSpPr>
        <p:spPr>
          <a:xfrm>
            <a:off x="2804139" y="2321600"/>
            <a:ext cx="2816797" cy="369332"/>
          </a:xfrm>
          <a:prstGeom prst="rect">
            <a:avLst/>
          </a:prstGeom>
          <a:noFill/>
        </p:spPr>
        <p:txBody>
          <a:bodyPr wrap="none" rtlCol="0">
            <a:spAutoFit/>
          </a:bodyPr>
          <a:lstStyle/>
          <a:p>
            <a:r>
              <a:rPr lang="ru-RU" dirty="0">
                <a:latin typeface="Candara" panose="020E0502030303020204" pitchFamily="34" charset="0"/>
                <a:cs typeface="Times New Roman" panose="02020603050405020304" pitchFamily="18" charset="0"/>
              </a:rPr>
              <a:t>Серия и номер паспорта*</a:t>
            </a:r>
            <a:r>
              <a:rPr lang="en-US" dirty="0">
                <a:latin typeface="Candara" panose="020E0502030303020204" pitchFamily="34" charset="0"/>
                <a:cs typeface="Times New Roman" panose="02020603050405020304" pitchFamily="18" charset="0"/>
              </a:rPr>
              <a:t>:</a:t>
            </a:r>
            <a:endParaRPr lang="ru-RU" dirty="0">
              <a:latin typeface="Candara" panose="020E0502030303020204" pitchFamily="34" charset="0"/>
              <a:cs typeface="Times New Roman" panose="02020603050405020304" pitchFamily="18" charset="0"/>
            </a:endParaRPr>
          </a:p>
        </p:txBody>
      </p:sp>
      <p:sp>
        <p:nvSpPr>
          <p:cNvPr id="12" name="TextBox 11"/>
          <p:cNvSpPr txBox="1"/>
          <p:nvPr/>
        </p:nvSpPr>
        <p:spPr>
          <a:xfrm>
            <a:off x="2804699" y="2855476"/>
            <a:ext cx="1449436" cy="369332"/>
          </a:xfrm>
          <a:prstGeom prst="rect">
            <a:avLst/>
          </a:prstGeom>
          <a:noFill/>
        </p:spPr>
        <p:txBody>
          <a:bodyPr wrap="none" rtlCol="0">
            <a:spAutoFit/>
          </a:bodyPr>
          <a:lstStyle/>
          <a:p>
            <a:r>
              <a:rPr lang="ru-RU" dirty="0">
                <a:latin typeface="Candara" panose="020E0502030303020204" pitchFamily="34" charset="0"/>
                <a:cs typeface="Times New Roman" panose="02020603050405020304" pitchFamily="18" charset="0"/>
              </a:rPr>
              <a:t>Кем выдан*</a:t>
            </a:r>
            <a:r>
              <a:rPr lang="en-US" dirty="0">
                <a:latin typeface="Candara" panose="020E0502030303020204" pitchFamily="34" charset="0"/>
                <a:cs typeface="Times New Roman" panose="02020603050405020304" pitchFamily="18" charset="0"/>
              </a:rPr>
              <a:t>:</a:t>
            </a:r>
            <a:endParaRPr lang="ru-RU" dirty="0">
              <a:latin typeface="Candara" panose="020E0502030303020204" pitchFamily="34" charset="0"/>
              <a:cs typeface="Times New Roman" panose="02020603050405020304" pitchFamily="18" charset="0"/>
            </a:endParaRPr>
          </a:p>
        </p:txBody>
      </p:sp>
      <p:sp>
        <p:nvSpPr>
          <p:cNvPr id="13" name="TextBox 12"/>
          <p:cNvSpPr txBox="1"/>
          <p:nvPr/>
        </p:nvSpPr>
        <p:spPr>
          <a:xfrm>
            <a:off x="2804699" y="3475672"/>
            <a:ext cx="1633781" cy="369332"/>
          </a:xfrm>
          <a:prstGeom prst="rect">
            <a:avLst/>
          </a:prstGeom>
          <a:noFill/>
        </p:spPr>
        <p:txBody>
          <a:bodyPr wrap="none" rtlCol="0">
            <a:spAutoFit/>
          </a:bodyPr>
          <a:lstStyle/>
          <a:p>
            <a:r>
              <a:rPr lang="ru-RU" dirty="0">
                <a:latin typeface="Candara" panose="020E0502030303020204" pitchFamily="34" charset="0"/>
                <a:cs typeface="Times New Roman" panose="02020603050405020304" pitchFamily="18" charset="0"/>
              </a:rPr>
              <a:t>Когда выдан*</a:t>
            </a:r>
            <a:r>
              <a:rPr lang="en-US" dirty="0">
                <a:latin typeface="Candara" panose="020E0502030303020204" pitchFamily="34" charset="0"/>
                <a:cs typeface="Times New Roman" panose="02020603050405020304" pitchFamily="18" charset="0"/>
              </a:rPr>
              <a:t>:</a:t>
            </a:r>
            <a:endParaRPr lang="ru-RU" dirty="0">
              <a:latin typeface="Candara" panose="020E0502030303020204" pitchFamily="34" charset="0"/>
              <a:cs typeface="Times New Roman" panose="02020603050405020304" pitchFamily="18" charset="0"/>
            </a:endParaRPr>
          </a:p>
        </p:txBody>
      </p:sp>
      <p:sp>
        <p:nvSpPr>
          <p:cNvPr id="14" name="TextBox 13"/>
          <p:cNvSpPr txBox="1"/>
          <p:nvPr/>
        </p:nvSpPr>
        <p:spPr>
          <a:xfrm>
            <a:off x="2804139" y="4066638"/>
            <a:ext cx="2552302" cy="369332"/>
          </a:xfrm>
          <a:prstGeom prst="rect">
            <a:avLst/>
          </a:prstGeom>
          <a:noFill/>
        </p:spPr>
        <p:txBody>
          <a:bodyPr wrap="none" rtlCol="0">
            <a:spAutoFit/>
          </a:bodyPr>
          <a:lstStyle/>
          <a:p>
            <a:r>
              <a:rPr lang="ru-RU" dirty="0">
                <a:latin typeface="Candara" panose="020E0502030303020204" pitchFamily="34" charset="0"/>
                <a:cs typeface="Times New Roman" panose="02020603050405020304" pitchFamily="18" charset="0"/>
              </a:rPr>
              <a:t>Семейное положение*</a:t>
            </a:r>
            <a:r>
              <a:rPr lang="en-US" dirty="0">
                <a:latin typeface="Candara" panose="020E0502030303020204" pitchFamily="34" charset="0"/>
                <a:cs typeface="Times New Roman" panose="02020603050405020304" pitchFamily="18" charset="0"/>
              </a:rPr>
              <a:t>:</a:t>
            </a:r>
            <a:endParaRPr lang="ru-RU" dirty="0">
              <a:latin typeface="Candara" panose="020E0502030303020204" pitchFamily="34" charset="0"/>
              <a:cs typeface="Times New Roman" panose="02020603050405020304" pitchFamily="18" charset="0"/>
            </a:endParaRPr>
          </a:p>
        </p:txBody>
      </p:sp>
      <p:sp>
        <p:nvSpPr>
          <p:cNvPr id="15" name="TextBox 14"/>
          <p:cNvSpPr txBox="1"/>
          <p:nvPr/>
        </p:nvSpPr>
        <p:spPr>
          <a:xfrm>
            <a:off x="2804699" y="4688085"/>
            <a:ext cx="735714" cy="369332"/>
          </a:xfrm>
          <a:prstGeom prst="rect">
            <a:avLst/>
          </a:prstGeom>
          <a:noFill/>
        </p:spPr>
        <p:txBody>
          <a:bodyPr wrap="none" rtlCol="0">
            <a:spAutoFit/>
          </a:bodyPr>
          <a:lstStyle/>
          <a:p>
            <a:r>
              <a:rPr lang="ru-RU" dirty="0">
                <a:latin typeface="Candara" panose="020E0502030303020204" pitchFamily="34" charset="0"/>
                <a:cs typeface="Times New Roman" panose="02020603050405020304" pitchFamily="18" charset="0"/>
              </a:rPr>
              <a:t>Дети</a:t>
            </a:r>
            <a:r>
              <a:rPr lang="en-US" dirty="0">
                <a:latin typeface="Candara" panose="020E0502030303020204" pitchFamily="34" charset="0"/>
                <a:cs typeface="Times New Roman" panose="02020603050405020304" pitchFamily="18" charset="0"/>
              </a:rPr>
              <a:t>:</a:t>
            </a:r>
            <a:endParaRPr lang="ru-RU" dirty="0">
              <a:latin typeface="Candara" panose="020E0502030303020204" pitchFamily="34" charset="0"/>
              <a:cs typeface="Times New Roman" panose="02020603050405020304" pitchFamily="18" charset="0"/>
            </a:endParaRPr>
          </a:p>
        </p:txBody>
      </p:sp>
      <p:sp>
        <p:nvSpPr>
          <p:cNvPr id="16" name="TextBox 15"/>
          <p:cNvSpPr txBox="1"/>
          <p:nvPr/>
        </p:nvSpPr>
        <p:spPr>
          <a:xfrm>
            <a:off x="2804139" y="5377904"/>
            <a:ext cx="2654894" cy="369332"/>
          </a:xfrm>
          <a:prstGeom prst="rect">
            <a:avLst/>
          </a:prstGeom>
          <a:noFill/>
        </p:spPr>
        <p:txBody>
          <a:bodyPr wrap="none" rtlCol="0">
            <a:spAutoFit/>
          </a:bodyPr>
          <a:lstStyle/>
          <a:p>
            <a:r>
              <a:rPr lang="ru-RU" dirty="0">
                <a:latin typeface="Candara" panose="020E0502030303020204" pitchFamily="34" charset="0"/>
                <a:cs typeface="Times New Roman" panose="02020603050405020304" pitchFamily="18" charset="0"/>
              </a:rPr>
              <a:t>Банковские реквизиты*</a:t>
            </a:r>
            <a:r>
              <a:rPr lang="en-US" dirty="0">
                <a:latin typeface="Candara" panose="020E0502030303020204" pitchFamily="34" charset="0"/>
                <a:cs typeface="Times New Roman" panose="02020603050405020304" pitchFamily="18" charset="0"/>
              </a:rPr>
              <a:t>:</a:t>
            </a:r>
            <a:endParaRPr lang="ru-RU" dirty="0">
              <a:latin typeface="Candara" panose="020E0502030303020204" pitchFamily="34" charset="0"/>
              <a:cs typeface="Times New Roman" panose="02020603050405020304" pitchFamily="18" charset="0"/>
            </a:endParaRPr>
          </a:p>
        </p:txBody>
      </p:sp>
      <p:sp>
        <p:nvSpPr>
          <p:cNvPr id="17" name="TextBox 16"/>
          <p:cNvSpPr txBox="1"/>
          <p:nvPr/>
        </p:nvSpPr>
        <p:spPr>
          <a:xfrm>
            <a:off x="2805060" y="5977712"/>
            <a:ext cx="2895344" cy="369332"/>
          </a:xfrm>
          <a:prstGeom prst="rect">
            <a:avLst/>
          </a:prstGeom>
          <a:noFill/>
        </p:spPr>
        <p:txBody>
          <a:bodyPr wrap="none" rtlCol="0">
            <a:spAutoFit/>
          </a:bodyPr>
          <a:lstStyle/>
          <a:p>
            <a:r>
              <a:rPr lang="ru-RU" dirty="0">
                <a:latin typeface="Candara" panose="020E0502030303020204" pitchFamily="34" charset="0"/>
                <a:cs typeface="Times New Roman" panose="02020603050405020304" pitchFamily="18" charset="0"/>
              </a:rPr>
              <a:t>Хронические заболевания</a:t>
            </a:r>
            <a:r>
              <a:rPr lang="en-US" dirty="0">
                <a:latin typeface="Candara" panose="020E0502030303020204" pitchFamily="34" charset="0"/>
                <a:cs typeface="Times New Roman" panose="02020603050405020304" pitchFamily="18" charset="0"/>
              </a:rPr>
              <a:t>:</a:t>
            </a:r>
            <a:endParaRPr lang="ru-RU" dirty="0">
              <a:latin typeface="Candara" panose="020E0502030303020204" pitchFamily="34" charset="0"/>
              <a:cs typeface="Times New Roman" panose="02020603050405020304" pitchFamily="18" charset="0"/>
            </a:endParaRPr>
          </a:p>
        </p:txBody>
      </p:sp>
      <p:sp>
        <p:nvSpPr>
          <p:cNvPr id="19" name="Прямоугольник 18"/>
          <p:cNvSpPr/>
          <p:nvPr/>
        </p:nvSpPr>
        <p:spPr>
          <a:xfrm>
            <a:off x="6050333" y="2281357"/>
            <a:ext cx="3760450" cy="40957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1600" i="1" dirty="0">
                <a:solidFill>
                  <a:schemeClr val="bg1">
                    <a:lumMod val="85000"/>
                  </a:schemeClr>
                </a:solidFill>
                <a:latin typeface="+mj-lt"/>
                <a:cs typeface="Times New Roman" panose="02020603050405020304" pitchFamily="18" charset="0"/>
              </a:rPr>
              <a:t>Напр. 1234 123456</a:t>
            </a:r>
          </a:p>
        </p:txBody>
      </p:sp>
      <p:sp>
        <p:nvSpPr>
          <p:cNvPr id="20" name="Прямоугольник 19"/>
          <p:cNvSpPr/>
          <p:nvPr/>
        </p:nvSpPr>
        <p:spPr>
          <a:xfrm>
            <a:off x="6050333" y="2855476"/>
            <a:ext cx="3760450" cy="40957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1600" i="1" dirty="0">
                <a:solidFill>
                  <a:schemeClr val="bg1">
                    <a:lumMod val="85000"/>
                  </a:schemeClr>
                </a:solidFill>
                <a:latin typeface="+mj-lt"/>
                <a:cs typeface="Times New Roman" panose="02020603050405020304" pitchFamily="18" charset="0"/>
              </a:rPr>
              <a:t>Напр. МП УФМС России в г. Москва</a:t>
            </a:r>
          </a:p>
        </p:txBody>
      </p:sp>
      <p:sp>
        <p:nvSpPr>
          <p:cNvPr id="21" name="Прямоугольник 20"/>
          <p:cNvSpPr/>
          <p:nvPr/>
        </p:nvSpPr>
        <p:spPr>
          <a:xfrm>
            <a:off x="6050333" y="3455551"/>
            <a:ext cx="3760450" cy="40957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1600" i="1" dirty="0">
                <a:solidFill>
                  <a:schemeClr val="bg1">
                    <a:lumMod val="85000"/>
                  </a:schemeClr>
                </a:solidFill>
                <a:latin typeface="+mj-lt"/>
                <a:cs typeface="Times New Roman" panose="02020603050405020304" pitchFamily="18" charset="0"/>
              </a:rPr>
              <a:t>Напр. 11.01.2000</a:t>
            </a:r>
          </a:p>
        </p:txBody>
      </p:sp>
      <p:sp>
        <p:nvSpPr>
          <p:cNvPr id="22" name="Прямоугольник 21"/>
          <p:cNvSpPr/>
          <p:nvPr/>
        </p:nvSpPr>
        <p:spPr>
          <a:xfrm>
            <a:off x="6040560" y="4066638"/>
            <a:ext cx="3760450" cy="40957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1600" i="1" dirty="0">
                <a:solidFill>
                  <a:schemeClr val="bg1">
                    <a:lumMod val="85000"/>
                  </a:schemeClr>
                </a:solidFill>
                <a:latin typeface="+mj-lt"/>
                <a:cs typeface="Times New Roman" panose="02020603050405020304" pitchFamily="18" charset="0"/>
              </a:rPr>
              <a:t>Напр. Не женат</a:t>
            </a:r>
          </a:p>
        </p:txBody>
      </p:sp>
      <p:sp>
        <p:nvSpPr>
          <p:cNvPr id="23" name="Прямоугольник 22"/>
          <p:cNvSpPr/>
          <p:nvPr/>
        </p:nvSpPr>
        <p:spPr>
          <a:xfrm>
            <a:off x="6040560" y="4688085"/>
            <a:ext cx="3760450" cy="40957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1600" i="1" dirty="0">
                <a:solidFill>
                  <a:schemeClr val="bg1">
                    <a:lumMod val="85000"/>
                  </a:schemeClr>
                </a:solidFill>
                <a:latin typeface="+mj-lt"/>
                <a:cs typeface="Times New Roman" panose="02020603050405020304" pitchFamily="18" charset="0"/>
              </a:rPr>
              <a:t>Напр. 1</a:t>
            </a:r>
          </a:p>
        </p:txBody>
      </p:sp>
      <p:sp>
        <p:nvSpPr>
          <p:cNvPr id="24" name="Прямоугольник 23"/>
          <p:cNvSpPr/>
          <p:nvPr/>
        </p:nvSpPr>
        <p:spPr>
          <a:xfrm>
            <a:off x="6040560" y="5337661"/>
            <a:ext cx="3760450" cy="40957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1600" i="1" dirty="0">
                <a:solidFill>
                  <a:schemeClr val="bg1">
                    <a:lumMod val="85000"/>
                  </a:schemeClr>
                </a:solidFill>
                <a:latin typeface="+mj-lt"/>
                <a:cs typeface="Times New Roman" panose="02020603050405020304" pitchFamily="18" charset="0"/>
              </a:rPr>
              <a:t>Загрузите файл</a:t>
            </a:r>
          </a:p>
        </p:txBody>
      </p:sp>
      <p:sp>
        <p:nvSpPr>
          <p:cNvPr id="25" name="Прямоугольник 24"/>
          <p:cNvSpPr/>
          <p:nvPr/>
        </p:nvSpPr>
        <p:spPr>
          <a:xfrm>
            <a:off x="6050333" y="5979706"/>
            <a:ext cx="3760450" cy="40957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1600" i="1" dirty="0">
                <a:solidFill>
                  <a:schemeClr val="bg1">
                    <a:lumMod val="85000"/>
                  </a:schemeClr>
                </a:solidFill>
                <a:latin typeface="+mj-lt"/>
                <a:cs typeface="Times New Roman" panose="02020603050405020304" pitchFamily="18" charset="0"/>
              </a:rPr>
              <a:t>Напр. Сахарный диабет</a:t>
            </a:r>
          </a:p>
        </p:txBody>
      </p:sp>
      <p:sp>
        <p:nvSpPr>
          <p:cNvPr id="26" name="Прямоугольник 25"/>
          <p:cNvSpPr/>
          <p:nvPr/>
        </p:nvSpPr>
        <p:spPr>
          <a:xfrm>
            <a:off x="9401175" y="5337660"/>
            <a:ext cx="409608" cy="40957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Блок-схема: объединение 30"/>
          <p:cNvSpPr/>
          <p:nvPr/>
        </p:nvSpPr>
        <p:spPr>
          <a:xfrm>
            <a:off x="9503577" y="5470237"/>
            <a:ext cx="204804" cy="184666"/>
          </a:xfrm>
          <a:prstGeom prst="flowChartMerg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Скругленный прямоугольник 31"/>
          <p:cNvSpPr/>
          <p:nvPr/>
        </p:nvSpPr>
        <p:spPr>
          <a:xfrm>
            <a:off x="10210552" y="5923330"/>
            <a:ext cx="1383275" cy="457200"/>
          </a:xfrm>
          <a:prstGeom prst="roundRect">
            <a:avLst/>
          </a:prstGeom>
          <a:solidFill>
            <a:srgbClr val="7FE982"/>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latin typeface="Candara" panose="020E0502030303020204" pitchFamily="34" charset="0"/>
              </a:rPr>
              <a:t>Сохранить</a:t>
            </a:r>
          </a:p>
        </p:txBody>
      </p:sp>
      <p:sp>
        <p:nvSpPr>
          <p:cNvPr id="33" name="TextBox 32"/>
          <p:cNvSpPr txBox="1"/>
          <p:nvPr/>
        </p:nvSpPr>
        <p:spPr>
          <a:xfrm>
            <a:off x="9706008" y="5593347"/>
            <a:ext cx="2355482" cy="307777"/>
          </a:xfrm>
          <a:prstGeom prst="rect">
            <a:avLst/>
          </a:prstGeom>
          <a:noFill/>
        </p:spPr>
        <p:txBody>
          <a:bodyPr wrap="square" rtlCol="0">
            <a:spAutoFit/>
          </a:bodyPr>
          <a:lstStyle/>
          <a:p>
            <a:pPr algn="ctr"/>
            <a:r>
              <a:rPr lang="ru-RU" sz="1400" dirty="0">
                <a:latin typeface="Candara" panose="020E0502030303020204" pitchFamily="34" charset="0"/>
                <a:cs typeface="Times New Roman" panose="02020603050405020304" pitchFamily="18" charset="0"/>
              </a:rPr>
              <a:t>* - обязательные поля</a:t>
            </a:r>
          </a:p>
        </p:txBody>
      </p:sp>
      <p:sp>
        <p:nvSpPr>
          <p:cNvPr id="27" name="Прямоугольник 26"/>
          <p:cNvSpPr/>
          <p:nvPr/>
        </p:nvSpPr>
        <p:spPr>
          <a:xfrm>
            <a:off x="2620063" y="377935"/>
            <a:ext cx="9441427" cy="998874"/>
          </a:xfrm>
          <a:prstGeom prst="rect">
            <a:avLst/>
          </a:prstGeom>
          <a:solidFill>
            <a:srgbClr val="00B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p:cNvSpPr txBox="1"/>
          <p:nvPr/>
        </p:nvSpPr>
        <p:spPr>
          <a:xfrm>
            <a:off x="5660731" y="468451"/>
            <a:ext cx="3350842" cy="461665"/>
          </a:xfrm>
          <a:prstGeom prst="rect">
            <a:avLst/>
          </a:prstGeom>
          <a:noFill/>
        </p:spPr>
        <p:txBody>
          <a:bodyPr wrap="square" rtlCol="0">
            <a:spAutoFit/>
          </a:bodyPr>
          <a:lstStyle/>
          <a:p>
            <a:pPr algn="ctr"/>
            <a:r>
              <a:rPr lang="ru-RU" sz="2400" dirty="0">
                <a:solidFill>
                  <a:schemeClr val="bg1"/>
                </a:solidFill>
                <a:latin typeface="Candara" panose="020E0502030303020204" pitchFamily="34" charset="0"/>
                <a:cs typeface="Times New Roman" panose="02020603050405020304" pitchFamily="18" charset="0"/>
              </a:rPr>
              <a:t>Персональные данные</a:t>
            </a:r>
          </a:p>
        </p:txBody>
      </p:sp>
      <p:sp>
        <p:nvSpPr>
          <p:cNvPr id="10" name="TextBox 9"/>
          <p:cNvSpPr txBox="1"/>
          <p:nvPr/>
        </p:nvSpPr>
        <p:spPr>
          <a:xfrm>
            <a:off x="3078477" y="911156"/>
            <a:ext cx="8515350" cy="369332"/>
          </a:xfrm>
          <a:prstGeom prst="rect">
            <a:avLst/>
          </a:prstGeom>
          <a:noFill/>
        </p:spPr>
        <p:txBody>
          <a:bodyPr wrap="square" rtlCol="0">
            <a:spAutoFit/>
          </a:bodyPr>
          <a:lstStyle/>
          <a:p>
            <a:pPr algn="ctr"/>
            <a:r>
              <a:rPr lang="ru-RU" dirty="0">
                <a:solidFill>
                  <a:schemeClr val="bg1"/>
                </a:solidFill>
                <a:latin typeface="Candara" panose="020E0502030303020204" pitchFamily="34" charset="0"/>
                <a:cs typeface="Times New Roman" panose="02020603050405020304" pitchFamily="18" charset="0"/>
              </a:rPr>
              <a:t>Пожалуйста заполните всю информацию</a:t>
            </a:r>
          </a:p>
        </p:txBody>
      </p:sp>
      <p:sp>
        <p:nvSpPr>
          <p:cNvPr id="28" name="TextBox 27"/>
          <p:cNvSpPr txBox="1"/>
          <p:nvPr/>
        </p:nvSpPr>
        <p:spPr>
          <a:xfrm>
            <a:off x="3016950" y="0"/>
            <a:ext cx="7823797" cy="369332"/>
          </a:xfrm>
          <a:prstGeom prst="rect">
            <a:avLst/>
          </a:prstGeom>
          <a:noFill/>
        </p:spPr>
        <p:txBody>
          <a:bodyPr wrap="square" rtlCol="0">
            <a:spAutoFit/>
          </a:bodyPr>
          <a:lstStyle/>
          <a:p>
            <a:r>
              <a:rPr lang="ru-RU" dirty="0">
                <a:solidFill>
                  <a:schemeClr val="bg1"/>
                </a:solidFill>
                <a:latin typeface="Candara" panose="020E0502030303020204" pitchFamily="34" charset="0"/>
              </a:rPr>
              <a:t>Одежда для ручек – Заполнение данных о компании для агентов</a:t>
            </a:r>
          </a:p>
        </p:txBody>
      </p:sp>
      <p:sp>
        <p:nvSpPr>
          <p:cNvPr id="29" name="Скругленный прямоугольник 28">
            <a:hlinkClick r:id="rId3" action="ppaction://hlinksldjump"/>
          </p:cNvPr>
          <p:cNvSpPr/>
          <p:nvPr/>
        </p:nvSpPr>
        <p:spPr>
          <a:xfrm>
            <a:off x="10290689" y="1628924"/>
            <a:ext cx="1421404" cy="634991"/>
          </a:xfrm>
          <a:prstGeom prst="roundRect">
            <a:avLst/>
          </a:prstGeom>
          <a:solidFill>
            <a:srgbClr val="00B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latin typeface="Candara" panose="020E0502030303020204" pitchFamily="34" charset="0"/>
              </a:rPr>
              <a:t>Назад</a:t>
            </a:r>
          </a:p>
        </p:txBody>
      </p:sp>
    </p:spTree>
    <p:extLst>
      <p:ext uri="{BB962C8B-B14F-4D97-AF65-F5344CB8AC3E}">
        <p14:creationId xmlns:p14="http://schemas.microsoft.com/office/powerpoint/2010/main" val="29923512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0" y="0"/>
            <a:ext cx="2491248" cy="6858000"/>
          </a:xfrm>
        </p:spPr>
        <p:txBody>
          <a:bodyPr/>
          <a:lstStyle/>
          <a:p>
            <a:r>
              <a:rPr lang="ru-RU" dirty="0"/>
              <a:t>Успешное регистрация</a:t>
            </a:r>
          </a:p>
          <a:p>
            <a:endParaRPr lang="ru-RU" dirty="0"/>
          </a:p>
          <a:p>
            <a:pPr algn="l"/>
            <a:r>
              <a:rPr lang="ru-RU" sz="1800" dirty="0"/>
              <a:t>Если все данные внесены правильно, то регистрация проходит успешно.</a:t>
            </a:r>
          </a:p>
        </p:txBody>
      </p:sp>
      <p:pic>
        <p:nvPicPr>
          <p:cNvPr id="4" name="Объект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91248" y="0"/>
            <a:ext cx="9700750" cy="6858000"/>
          </a:xfrm>
          <a:prstGeom prst="rect">
            <a:avLst/>
          </a:prstGeom>
        </p:spPr>
      </p:pic>
      <p:sp>
        <p:nvSpPr>
          <p:cNvPr id="15" name="TextBox 14"/>
          <p:cNvSpPr txBox="1"/>
          <p:nvPr/>
        </p:nvSpPr>
        <p:spPr>
          <a:xfrm>
            <a:off x="3016950" y="0"/>
            <a:ext cx="7823797" cy="369332"/>
          </a:xfrm>
          <a:prstGeom prst="rect">
            <a:avLst/>
          </a:prstGeom>
          <a:noFill/>
        </p:spPr>
        <p:txBody>
          <a:bodyPr wrap="square" rtlCol="0">
            <a:spAutoFit/>
          </a:bodyPr>
          <a:lstStyle/>
          <a:p>
            <a:r>
              <a:rPr lang="ru-RU" dirty="0">
                <a:solidFill>
                  <a:schemeClr val="bg1"/>
                </a:solidFill>
                <a:latin typeface="Candara" panose="020E0502030303020204" pitchFamily="34" charset="0"/>
              </a:rPr>
              <a:t>Одежда для ручек – Успешное регистрация</a:t>
            </a:r>
          </a:p>
        </p:txBody>
      </p:sp>
      <p:sp>
        <p:nvSpPr>
          <p:cNvPr id="16" name="Прямоугольник 15"/>
          <p:cNvSpPr/>
          <p:nvPr/>
        </p:nvSpPr>
        <p:spPr>
          <a:xfrm>
            <a:off x="2620909" y="380256"/>
            <a:ext cx="9441427" cy="1490336"/>
          </a:xfrm>
          <a:prstGeom prst="rect">
            <a:avLst/>
          </a:prstGeom>
          <a:solidFill>
            <a:srgbClr val="00B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extBox 1"/>
          <p:cNvSpPr txBox="1"/>
          <p:nvPr/>
        </p:nvSpPr>
        <p:spPr>
          <a:xfrm>
            <a:off x="5489988" y="651898"/>
            <a:ext cx="3703267" cy="954107"/>
          </a:xfrm>
          <a:prstGeom prst="rect">
            <a:avLst/>
          </a:prstGeom>
          <a:noFill/>
        </p:spPr>
        <p:txBody>
          <a:bodyPr wrap="square" rtlCol="0">
            <a:spAutoFit/>
          </a:bodyPr>
          <a:lstStyle/>
          <a:p>
            <a:pPr algn="ctr"/>
            <a:r>
              <a:rPr lang="ru-RU" sz="2800" dirty="0">
                <a:solidFill>
                  <a:schemeClr val="bg1"/>
                </a:solidFill>
                <a:latin typeface="Candara" panose="020E0502030303020204" pitchFamily="34" charset="0"/>
                <a:cs typeface="Times New Roman" panose="02020603050405020304" pitchFamily="18" charset="0"/>
              </a:rPr>
              <a:t>Регистрация прошла успешно!</a:t>
            </a:r>
          </a:p>
        </p:txBody>
      </p:sp>
      <p:sp>
        <p:nvSpPr>
          <p:cNvPr id="17" name="Скругленный прямоугольник 16">
            <a:hlinkClick r:id="rId3" action="ppaction://hlinksldjump"/>
          </p:cNvPr>
          <p:cNvSpPr/>
          <p:nvPr/>
        </p:nvSpPr>
        <p:spPr>
          <a:xfrm>
            <a:off x="5957189" y="2877634"/>
            <a:ext cx="2768863" cy="634991"/>
          </a:xfrm>
          <a:prstGeom prst="roundRect">
            <a:avLst/>
          </a:prstGeom>
          <a:solidFill>
            <a:srgbClr val="7FE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latin typeface="Candara" panose="020E0502030303020204" pitchFamily="34" charset="0"/>
              </a:rPr>
              <a:t>Перейти в главное меню</a:t>
            </a:r>
          </a:p>
        </p:txBody>
      </p:sp>
    </p:spTree>
    <p:extLst>
      <p:ext uri="{BB962C8B-B14F-4D97-AF65-F5344CB8AC3E}">
        <p14:creationId xmlns:p14="http://schemas.microsoft.com/office/powerpoint/2010/main" val="1076145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0" y="0"/>
            <a:ext cx="2491248" cy="6858000"/>
          </a:xfrm>
        </p:spPr>
        <p:txBody>
          <a:bodyPr/>
          <a:lstStyle/>
          <a:p>
            <a:r>
              <a:rPr lang="ru-RU" dirty="0"/>
              <a:t>Склад и материалы</a:t>
            </a:r>
          </a:p>
          <a:p>
            <a:pPr algn="l"/>
            <a:endParaRPr lang="ru-RU" dirty="0"/>
          </a:p>
          <a:p>
            <a:pPr algn="l"/>
            <a:r>
              <a:rPr lang="ru-RU" sz="1800" dirty="0"/>
              <a:t>Здесь можно узнать информацию о материалах в виде списка.</a:t>
            </a:r>
          </a:p>
        </p:txBody>
      </p:sp>
      <p:pic>
        <p:nvPicPr>
          <p:cNvPr id="4" name="Объект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91248" y="0"/>
            <a:ext cx="9700750" cy="6858000"/>
          </a:xfrm>
          <a:prstGeom prst="rect">
            <a:avLst/>
          </a:prstGeom>
        </p:spPr>
      </p:pic>
      <p:sp>
        <p:nvSpPr>
          <p:cNvPr id="5" name="Прямоугольник 4"/>
          <p:cNvSpPr/>
          <p:nvPr/>
        </p:nvSpPr>
        <p:spPr>
          <a:xfrm>
            <a:off x="2617223" y="390522"/>
            <a:ext cx="9441427" cy="1771651"/>
          </a:xfrm>
          <a:prstGeom prst="rect">
            <a:avLst/>
          </a:prstGeom>
          <a:solidFill>
            <a:srgbClr val="00B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TextBox 10"/>
          <p:cNvSpPr txBox="1"/>
          <p:nvPr/>
        </p:nvSpPr>
        <p:spPr>
          <a:xfrm>
            <a:off x="4416603" y="983961"/>
            <a:ext cx="5850040" cy="584775"/>
          </a:xfrm>
          <a:prstGeom prst="rect">
            <a:avLst/>
          </a:prstGeom>
          <a:noFill/>
        </p:spPr>
        <p:txBody>
          <a:bodyPr wrap="square" rtlCol="0">
            <a:spAutoFit/>
          </a:bodyPr>
          <a:lstStyle/>
          <a:p>
            <a:pPr algn="ctr"/>
            <a:r>
              <a:rPr lang="ru-RU" sz="3200" dirty="0">
                <a:solidFill>
                  <a:schemeClr val="bg1"/>
                </a:solidFill>
                <a:latin typeface="Candara" panose="020E0502030303020204" pitchFamily="34" charset="0"/>
              </a:rPr>
              <a:t>Компания “Одежда для ручек”</a:t>
            </a:r>
          </a:p>
        </p:txBody>
      </p:sp>
      <p:sp>
        <p:nvSpPr>
          <p:cNvPr id="13" name="Скругленный прямоугольник 12">
            <a:hlinkClick r:id="rId3" action="ppaction://hlinksldjump"/>
          </p:cNvPr>
          <p:cNvSpPr/>
          <p:nvPr/>
        </p:nvSpPr>
        <p:spPr>
          <a:xfrm>
            <a:off x="5777340" y="3646631"/>
            <a:ext cx="3121189" cy="797210"/>
          </a:xfrm>
          <a:prstGeom prst="roundRect">
            <a:avLst/>
          </a:prstGeom>
          <a:solidFill>
            <a:srgbClr val="7FE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t>Список возможных поставщиков материалов</a:t>
            </a:r>
            <a:endParaRPr lang="ru-RU" sz="2000" dirty="0">
              <a:latin typeface="Candara" panose="020E0502030303020204" pitchFamily="34" charset="0"/>
            </a:endParaRPr>
          </a:p>
        </p:txBody>
      </p:sp>
      <p:sp>
        <p:nvSpPr>
          <p:cNvPr id="14" name="Скругленный прямоугольник 13">
            <a:hlinkClick r:id="rId4" action="ppaction://hlinksldjump"/>
          </p:cNvPr>
          <p:cNvSpPr/>
          <p:nvPr/>
        </p:nvSpPr>
        <p:spPr>
          <a:xfrm>
            <a:off x="5777341" y="2705099"/>
            <a:ext cx="3121189" cy="797211"/>
          </a:xfrm>
          <a:prstGeom prst="roundRect">
            <a:avLst/>
          </a:prstGeom>
          <a:solidFill>
            <a:srgbClr val="7FE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latin typeface="Candara" panose="020E0502030303020204" pitchFamily="34" charset="0"/>
              </a:rPr>
              <a:t>Информация о материалах в складе</a:t>
            </a:r>
          </a:p>
        </p:txBody>
      </p:sp>
      <p:sp>
        <p:nvSpPr>
          <p:cNvPr id="21" name="TextBox 20"/>
          <p:cNvSpPr txBox="1"/>
          <p:nvPr/>
        </p:nvSpPr>
        <p:spPr>
          <a:xfrm>
            <a:off x="3016950" y="0"/>
            <a:ext cx="7823797" cy="369332"/>
          </a:xfrm>
          <a:prstGeom prst="rect">
            <a:avLst/>
          </a:prstGeom>
          <a:noFill/>
        </p:spPr>
        <p:txBody>
          <a:bodyPr wrap="square" rtlCol="0">
            <a:spAutoFit/>
          </a:bodyPr>
          <a:lstStyle/>
          <a:p>
            <a:r>
              <a:rPr lang="ru-RU" dirty="0">
                <a:solidFill>
                  <a:schemeClr val="bg1"/>
                </a:solidFill>
                <a:latin typeface="Candara" panose="020E0502030303020204" pitchFamily="34" charset="0"/>
              </a:rPr>
              <a:t>Одежда для ручек - Склад и материалы</a:t>
            </a:r>
          </a:p>
        </p:txBody>
      </p:sp>
      <p:sp>
        <p:nvSpPr>
          <p:cNvPr id="17" name="Скругленный прямоугольник 16">
            <a:hlinkClick r:id="rId5" action="ppaction://hlinksldjump"/>
          </p:cNvPr>
          <p:cNvSpPr/>
          <p:nvPr/>
        </p:nvSpPr>
        <p:spPr>
          <a:xfrm>
            <a:off x="10448925" y="5916109"/>
            <a:ext cx="1421404" cy="634991"/>
          </a:xfrm>
          <a:prstGeom prst="roundRect">
            <a:avLst/>
          </a:prstGeom>
          <a:solidFill>
            <a:srgbClr val="00B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latin typeface="Candara" panose="020E0502030303020204" pitchFamily="34" charset="0"/>
              </a:rPr>
              <a:t>Назад</a:t>
            </a:r>
          </a:p>
        </p:txBody>
      </p:sp>
    </p:spTree>
    <p:extLst>
      <p:ext uri="{BB962C8B-B14F-4D97-AF65-F5344CB8AC3E}">
        <p14:creationId xmlns:p14="http://schemas.microsoft.com/office/powerpoint/2010/main" val="23699924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2">
            <a:extLst>
              <a:ext uri="{FF2B5EF4-FFF2-40B4-BE49-F238E27FC236}">
                <a16:creationId xmlns:a16="http://schemas.microsoft.com/office/drawing/2014/main" id="{247EA162-3290-4126-9420-BE2439B807AB}"/>
              </a:ext>
            </a:extLst>
          </p:cNvPr>
          <p:cNvSpPr>
            <a:spLocks noGrp="1"/>
          </p:cNvSpPr>
          <p:nvPr>
            <p:ph type="subTitle" idx="1"/>
          </p:nvPr>
        </p:nvSpPr>
        <p:spPr>
          <a:xfrm>
            <a:off x="0" y="0"/>
            <a:ext cx="2491248" cy="6858000"/>
          </a:xfrm>
        </p:spPr>
        <p:txBody>
          <a:bodyPr/>
          <a:lstStyle/>
          <a:p>
            <a:r>
              <a:rPr lang="ru-RU" dirty="0"/>
              <a:t>Экран для работников</a:t>
            </a:r>
          </a:p>
          <a:p>
            <a:pPr algn="l"/>
            <a:r>
              <a:rPr lang="ru-RU" sz="1800" dirty="0"/>
              <a:t>В зависимости от цели, которую преследует работник, здесь предоставлен выбор для работы с материалами для изготовления продукции.</a:t>
            </a:r>
          </a:p>
          <a:p>
            <a:endParaRPr lang="ru-RU" dirty="0"/>
          </a:p>
        </p:txBody>
      </p:sp>
      <p:pic>
        <p:nvPicPr>
          <p:cNvPr id="5" name="Объект 10">
            <a:extLst>
              <a:ext uri="{FF2B5EF4-FFF2-40B4-BE49-F238E27FC236}">
                <a16:creationId xmlns:a16="http://schemas.microsoft.com/office/drawing/2014/main" id="{2E951325-C590-4DEF-BD5B-358C11055A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91248" y="0"/>
            <a:ext cx="9700750" cy="6858000"/>
          </a:xfrm>
          <a:prstGeom prst="rect">
            <a:avLst/>
          </a:prstGeom>
        </p:spPr>
      </p:pic>
      <p:sp>
        <p:nvSpPr>
          <p:cNvPr id="6" name="Прямоугольник 5">
            <a:extLst>
              <a:ext uri="{FF2B5EF4-FFF2-40B4-BE49-F238E27FC236}">
                <a16:creationId xmlns:a16="http://schemas.microsoft.com/office/drawing/2014/main" id="{5C6F348D-A34D-4B68-AB70-D9BF30C2FB2B}"/>
              </a:ext>
            </a:extLst>
          </p:cNvPr>
          <p:cNvSpPr/>
          <p:nvPr/>
        </p:nvSpPr>
        <p:spPr>
          <a:xfrm>
            <a:off x="2617223" y="390522"/>
            <a:ext cx="9441427" cy="1771651"/>
          </a:xfrm>
          <a:prstGeom prst="rect">
            <a:avLst/>
          </a:prstGeom>
          <a:solidFill>
            <a:srgbClr val="00B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a:extLst>
              <a:ext uri="{FF2B5EF4-FFF2-40B4-BE49-F238E27FC236}">
                <a16:creationId xmlns:a16="http://schemas.microsoft.com/office/drawing/2014/main" id="{DB69409D-B0CE-47EC-9C25-525DA0097DA0}"/>
              </a:ext>
            </a:extLst>
          </p:cNvPr>
          <p:cNvSpPr txBox="1"/>
          <p:nvPr/>
        </p:nvSpPr>
        <p:spPr>
          <a:xfrm>
            <a:off x="4416603" y="983961"/>
            <a:ext cx="5850040" cy="584775"/>
          </a:xfrm>
          <a:prstGeom prst="rect">
            <a:avLst/>
          </a:prstGeom>
          <a:noFill/>
        </p:spPr>
        <p:txBody>
          <a:bodyPr wrap="square" rtlCol="0">
            <a:spAutoFit/>
          </a:bodyPr>
          <a:lstStyle/>
          <a:p>
            <a:pPr algn="ctr"/>
            <a:r>
              <a:rPr lang="ru-RU" sz="3200" dirty="0">
                <a:solidFill>
                  <a:schemeClr val="bg1"/>
                </a:solidFill>
                <a:latin typeface="Candara" panose="020E0502030303020204" pitchFamily="34" charset="0"/>
              </a:rPr>
              <a:t>Компания “Одежда для ручек”</a:t>
            </a:r>
          </a:p>
        </p:txBody>
      </p:sp>
      <p:sp>
        <p:nvSpPr>
          <p:cNvPr id="15" name="TextBox 14">
            <a:extLst>
              <a:ext uri="{FF2B5EF4-FFF2-40B4-BE49-F238E27FC236}">
                <a16:creationId xmlns:a16="http://schemas.microsoft.com/office/drawing/2014/main" id="{F414083E-2818-4310-92AE-43DB8D74D1CA}"/>
              </a:ext>
            </a:extLst>
          </p:cNvPr>
          <p:cNvSpPr txBox="1"/>
          <p:nvPr/>
        </p:nvSpPr>
        <p:spPr>
          <a:xfrm>
            <a:off x="3016950" y="0"/>
            <a:ext cx="7823797" cy="369332"/>
          </a:xfrm>
          <a:prstGeom prst="rect">
            <a:avLst/>
          </a:prstGeom>
          <a:noFill/>
        </p:spPr>
        <p:txBody>
          <a:bodyPr wrap="square" rtlCol="0">
            <a:spAutoFit/>
          </a:bodyPr>
          <a:lstStyle/>
          <a:p>
            <a:r>
              <a:rPr lang="ru-RU" dirty="0">
                <a:solidFill>
                  <a:schemeClr val="bg1"/>
                </a:solidFill>
                <a:latin typeface="Candara" panose="020E0502030303020204" pitchFamily="34" charset="0"/>
              </a:rPr>
              <a:t>Одежда для ручек - Производство</a:t>
            </a:r>
          </a:p>
        </p:txBody>
      </p:sp>
      <p:sp>
        <p:nvSpPr>
          <p:cNvPr id="14" name="Скругленный прямоугольник 13">
            <a:hlinkClick r:id="rId3" action="ppaction://hlinksldjump"/>
          </p:cNvPr>
          <p:cNvSpPr/>
          <p:nvPr/>
        </p:nvSpPr>
        <p:spPr>
          <a:xfrm>
            <a:off x="3745521" y="2739455"/>
            <a:ext cx="3121189" cy="797210"/>
          </a:xfrm>
          <a:prstGeom prst="roundRect">
            <a:avLst/>
          </a:prstGeom>
          <a:solidFill>
            <a:srgbClr val="7FE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latin typeface="Candara" panose="020E0502030303020204" pitchFamily="34" charset="0"/>
              </a:rPr>
              <a:t>Заказать материал</a:t>
            </a:r>
          </a:p>
        </p:txBody>
      </p:sp>
      <p:sp>
        <p:nvSpPr>
          <p:cNvPr id="19" name="Скругленный прямоугольник 18">
            <a:hlinkClick r:id="rId4" action="ppaction://hlinksldjump"/>
          </p:cNvPr>
          <p:cNvSpPr/>
          <p:nvPr/>
        </p:nvSpPr>
        <p:spPr>
          <a:xfrm>
            <a:off x="7526946" y="2739455"/>
            <a:ext cx="3121189" cy="797210"/>
          </a:xfrm>
          <a:prstGeom prst="roundRect">
            <a:avLst/>
          </a:prstGeom>
          <a:solidFill>
            <a:srgbClr val="7FE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latin typeface="Candara" panose="020E0502030303020204" pitchFamily="34" charset="0"/>
              </a:rPr>
              <a:t>Просмотр и поиск материала</a:t>
            </a:r>
          </a:p>
        </p:txBody>
      </p:sp>
      <p:sp>
        <p:nvSpPr>
          <p:cNvPr id="20" name="Скругленный прямоугольник 19">
            <a:hlinkClick r:id="rId5" action="ppaction://hlinksldjump"/>
          </p:cNvPr>
          <p:cNvSpPr/>
          <p:nvPr/>
        </p:nvSpPr>
        <p:spPr>
          <a:xfrm>
            <a:off x="3745520" y="3785842"/>
            <a:ext cx="3121189" cy="797210"/>
          </a:xfrm>
          <a:prstGeom prst="roundRect">
            <a:avLst/>
          </a:prstGeom>
          <a:solidFill>
            <a:srgbClr val="7FE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latin typeface="Candara" panose="020E0502030303020204" pitchFamily="34" charset="0"/>
              </a:rPr>
              <a:t>Регистрация материала</a:t>
            </a:r>
          </a:p>
        </p:txBody>
      </p:sp>
      <p:sp>
        <p:nvSpPr>
          <p:cNvPr id="21" name="Скругленный прямоугольник 20">
            <a:hlinkClick r:id="rId6" action="ppaction://hlinksldjump"/>
          </p:cNvPr>
          <p:cNvSpPr/>
          <p:nvPr/>
        </p:nvSpPr>
        <p:spPr>
          <a:xfrm>
            <a:off x="7526946" y="3785842"/>
            <a:ext cx="3121189" cy="797210"/>
          </a:xfrm>
          <a:prstGeom prst="roundRect">
            <a:avLst/>
          </a:prstGeom>
          <a:solidFill>
            <a:srgbClr val="7FE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latin typeface="Candara" panose="020E0502030303020204" pitchFamily="34" charset="0"/>
              </a:rPr>
              <a:t>Изменения на складе</a:t>
            </a:r>
          </a:p>
        </p:txBody>
      </p:sp>
      <p:sp>
        <p:nvSpPr>
          <p:cNvPr id="22" name="Скругленный прямоугольник 21">
            <a:hlinkClick r:id="rId7" action="ppaction://hlinksldjump"/>
          </p:cNvPr>
          <p:cNvSpPr/>
          <p:nvPr/>
        </p:nvSpPr>
        <p:spPr>
          <a:xfrm>
            <a:off x="10448925" y="5916109"/>
            <a:ext cx="1421404" cy="634991"/>
          </a:xfrm>
          <a:prstGeom prst="roundRect">
            <a:avLst/>
          </a:prstGeom>
          <a:solidFill>
            <a:srgbClr val="00B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latin typeface="Candara" panose="020E0502030303020204" pitchFamily="34" charset="0"/>
              </a:rPr>
              <a:t>Назад</a:t>
            </a:r>
          </a:p>
        </p:txBody>
      </p:sp>
    </p:spTree>
    <p:extLst>
      <p:ext uri="{BB962C8B-B14F-4D97-AF65-F5344CB8AC3E}">
        <p14:creationId xmlns:p14="http://schemas.microsoft.com/office/powerpoint/2010/main" val="36865940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2">
            <a:extLst>
              <a:ext uri="{FF2B5EF4-FFF2-40B4-BE49-F238E27FC236}">
                <a16:creationId xmlns:a16="http://schemas.microsoft.com/office/drawing/2014/main" id="{247EA162-3290-4126-9420-BE2439B807AB}"/>
              </a:ext>
            </a:extLst>
          </p:cNvPr>
          <p:cNvSpPr>
            <a:spLocks noGrp="1"/>
          </p:cNvSpPr>
          <p:nvPr>
            <p:ph type="subTitle" idx="1"/>
          </p:nvPr>
        </p:nvSpPr>
        <p:spPr>
          <a:xfrm>
            <a:off x="0" y="0"/>
            <a:ext cx="2491248" cy="6858000"/>
          </a:xfrm>
        </p:spPr>
        <p:txBody>
          <a:bodyPr/>
          <a:lstStyle/>
          <a:p>
            <a:r>
              <a:rPr lang="ru-RU" dirty="0"/>
              <a:t>Экран бланк </a:t>
            </a:r>
            <a:r>
              <a:rPr lang="ru-RU" dirty="0" smtClean="0"/>
              <a:t>заказа</a:t>
            </a:r>
          </a:p>
          <a:p>
            <a:endParaRPr lang="ru-RU" dirty="0"/>
          </a:p>
          <a:p>
            <a:pPr algn="l"/>
            <a:r>
              <a:rPr lang="ru-RU" sz="1800" dirty="0"/>
              <a:t>Здесь можно составить список нужного материала для производства и отправкой его в склад, для дальнейшей обработки.</a:t>
            </a:r>
          </a:p>
        </p:txBody>
      </p:sp>
      <p:pic>
        <p:nvPicPr>
          <p:cNvPr id="5" name="Объект 10">
            <a:extLst>
              <a:ext uri="{FF2B5EF4-FFF2-40B4-BE49-F238E27FC236}">
                <a16:creationId xmlns:a16="http://schemas.microsoft.com/office/drawing/2014/main" id="{2E951325-C590-4DEF-BD5B-358C11055A09}"/>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491248" y="0"/>
            <a:ext cx="9700750" cy="6858000"/>
          </a:xfrm>
          <a:prstGeom prst="rect">
            <a:avLst/>
          </a:prstGeom>
        </p:spPr>
      </p:pic>
      <p:sp>
        <p:nvSpPr>
          <p:cNvPr id="6" name="Прямоугольник 5">
            <a:extLst>
              <a:ext uri="{FF2B5EF4-FFF2-40B4-BE49-F238E27FC236}">
                <a16:creationId xmlns:a16="http://schemas.microsoft.com/office/drawing/2014/main" id="{5C6F348D-A34D-4B68-AB70-D9BF30C2FB2B}"/>
              </a:ext>
            </a:extLst>
          </p:cNvPr>
          <p:cNvSpPr/>
          <p:nvPr/>
        </p:nvSpPr>
        <p:spPr>
          <a:xfrm>
            <a:off x="2617223" y="390523"/>
            <a:ext cx="9441427" cy="723901"/>
          </a:xfrm>
          <a:prstGeom prst="rect">
            <a:avLst/>
          </a:prstGeom>
          <a:solidFill>
            <a:srgbClr val="00B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a:extLst>
              <a:ext uri="{FF2B5EF4-FFF2-40B4-BE49-F238E27FC236}">
                <a16:creationId xmlns:a16="http://schemas.microsoft.com/office/drawing/2014/main" id="{DB69409D-B0CE-47EC-9C25-525DA0097DA0}"/>
              </a:ext>
            </a:extLst>
          </p:cNvPr>
          <p:cNvSpPr txBox="1"/>
          <p:nvPr/>
        </p:nvSpPr>
        <p:spPr>
          <a:xfrm>
            <a:off x="4412914" y="459947"/>
            <a:ext cx="5850040" cy="584775"/>
          </a:xfrm>
          <a:prstGeom prst="rect">
            <a:avLst/>
          </a:prstGeom>
          <a:noFill/>
        </p:spPr>
        <p:txBody>
          <a:bodyPr wrap="square" rtlCol="0">
            <a:spAutoFit/>
          </a:bodyPr>
          <a:lstStyle/>
          <a:p>
            <a:pPr algn="ctr"/>
            <a:r>
              <a:rPr lang="ru-RU" sz="3200" dirty="0">
                <a:solidFill>
                  <a:schemeClr val="bg1"/>
                </a:solidFill>
                <a:latin typeface="Candara" panose="020E0502030303020204" pitchFamily="34" charset="0"/>
              </a:rPr>
              <a:t>Компания “Одежда для ручек”</a:t>
            </a:r>
          </a:p>
        </p:txBody>
      </p:sp>
      <p:sp>
        <p:nvSpPr>
          <p:cNvPr id="15" name="TextBox 14">
            <a:extLst>
              <a:ext uri="{FF2B5EF4-FFF2-40B4-BE49-F238E27FC236}">
                <a16:creationId xmlns:a16="http://schemas.microsoft.com/office/drawing/2014/main" id="{F414083E-2818-4310-92AE-43DB8D74D1CA}"/>
              </a:ext>
            </a:extLst>
          </p:cNvPr>
          <p:cNvSpPr txBox="1"/>
          <p:nvPr/>
        </p:nvSpPr>
        <p:spPr>
          <a:xfrm>
            <a:off x="3016950" y="0"/>
            <a:ext cx="7823797" cy="369332"/>
          </a:xfrm>
          <a:prstGeom prst="rect">
            <a:avLst/>
          </a:prstGeom>
          <a:noFill/>
        </p:spPr>
        <p:txBody>
          <a:bodyPr wrap="square" rtlCol="0">
            <a:spAutoFit/>
          </a:bodyPr>
          <a:lstStyle/>
          <a:p>
            <a:r>
              <a:rPr lang="ru-RU" dirty="0">
                <a:solidFill>
                  <a:schemeClr val="bg1"/>
                </a:solidFill>
                <a:latin typeface="Candara" panose="020E0502030303020204" pitchFamily="34" charset="0"/>
              </a:rPr>
              <a:t>Одежда для ручек – Заказ материала</a:t>
            </a:r>
          </a:p>
        </p:txBody>
      </p:sp>
      <p:sp>
        <p:nvSpPr>
          <p:cNvPr id="12" name="Content">
            <a:extLst>
              <a:ext uri="{FF2B5EF4-FFF2-40B4-BE49-F238E27FC236}">
                <a16:creationId xmlns:a16="http://schemas.microsoft.com/office/drawing/2014/main" id="{2DE264D1-0363-4CBE-82A6-0881A109BCDA}"/>
              </a:ext>
            </a:extLst>
          </p:cNvPr>
          <p:cNvSpPr txBox="1"/>
          <p:nvPr>
            <p:custDataLst>
              <p:custData r:id="rId1"/>
            </p:custDataLst>
          </p:nvPr>
        </p:nvSpPr>
        <p:spPr>
          <a:xfrm>
            <a:off x="3989994" y="1218303"/>
            <a:ext cx="6703258" cy="415498"/>
          </a:xfrm>
          <a:prstGeom prst="rect">
            <a:avLst/>
          </a:prstGeom>
          <a:noFill/>
        </p:spPr>
        <p:txBody>
          <a:bodyPr wrap="square" lIns="91440" tIns="18288" rIns="91440" bIns="27432" rtlCol="0" anchor="ctr" anchorCtr="0">
            <a:spAutoFit/>
          </a:bodyPr>
          <a:lstStyle/>
          <a:p>
            <a:pPr algn="ctr"/>
            <a:r>
              <a:rPr lang="ru-RU" sz="2400" dirty="0">
                <a:latin typeface="Candara" panose="020E0502030303020204" pitchFamily="34" charset="0"/>
              </a:rPr>
              <a:t>Бланк</a:t>
            </a:r>
            <a:r>
              <a:rPr lang="ru-RU" sz="2400" dirty="0">
                <a:solidFill>
                  <a:schemeClr val="tx2">
                    <a:lumMod val="75000"/>
                    <a:lumOff val="25000"/>
                  </a:schemeClr>
                </a:solidFill>
                <a:latin typeface="Candara" panose="020E0502030303020204" pitchFamily="34" charset="0"/>
              </a:rPr>
              <a:t> </a:t>
            </a:r>
            <a:r>
              <a:rPr lang="ru-RU" sz="2400" dirty="0">
                <a:latin typeface="Candara" panose="020E0502030303020204" pitchFamily="34" charset="0"/>
              </a:rPr>
              <a:t>заказа</a:t>
            </a:r>
            <a:endParaRPr lang="en-AU" sz="2400" dirty="0">
              <a:latin typeface="Candara" panose="020E0502030303020204" pitchFamily="34" charset="0"/>
            </a:endParaRPr>
          </a:p>
        </p:txBody>
      </p:sp>
      <p:sp>
        <p:nvSpPr>
          <p:cNvPr id="13" name="Content">
            <a:extLst>
              <a:ext uri="{FF2B5EF4-FFF2-40B4-BE49-F238E27FC236}">
                <a16:creationId xmlns:a16="http://schemas.microsoft.com/office/drawing/2014/main" id="{F23C1463-CA14-4BB0-A62D-3E95936E37C6}"/>
              </a:ext>
            </a:extLst>
          </p:cNvPr>
          <p:cNvSpPr txBox="1"/>
          <p:nvPr>
            <p:custDataLst>
              <p:custData r:id="rId2"/>
            </p:custDataLst>
          </p:nvPr>
        </p:nvSpPr>
        <p:spPr>
          <a:xfrm>
            <a:off x="4076490" y="1937106"/>
            <a:ext cx="2282297" cy="246221"/>
          </a:xfrm>
          <a:prstGeom prst="rect">
            <a:avLst/>
          </a:prstGeom>
          <a:noFill/>
        </p:spPr>
        <p:txBody>
          <a:bodyPr wrap="square" lIns="0" tIns="0" rIns="0" bIns="0" rtlCol="0" anchor="ctr" anchorCtr="0">
            <a:spAutoFit/>
          </a:bodyPr>
          <a:lstStyle/>
          <a:p>
            <a:pPr algn="r"/>
            <a:r>
              <a:rPr lang="ru-RU" sz="1400" dirty="0">
                <a:latin typeface="Candara" panose="020E0502030303020204" pitchFamily="34" charset="0"/>
                <a:ea typeface="Segoe UI" pitchFamily="34" charset="0"/>
                <a:cs typeface="Segoe UI" pitchFamily="34" charset="0"/>
              </a:rPr>
              <a:t>Наименование </a:t>
            </a:r>
            <a:r>
              <a:rPr lang="ru-RU" sz="1600" dirty="0">
                <a:latin typeface="Candara" panose="020E0502030303020204" pitchFamily="34" charset="0"/>
                <a:ea typeface="Segoe UI" pitchFamily="34" charset="0"/>
                <a:cs typeface="Segoe UI" pitchFamily="34" charset="0"/>
              </a:rPr>
              <a:t>материала</a:t>
            </a:r>
            <a:r>
              <a:rPr lang="en-US" sz="1400" dirty="0">
                <a:latin typeface="Candara" panose="020E0502030303020204" pitchFamily="34" charset="0"/>
                <a:ea typeface="Segoe UI" pitchFamily="34" charset="0"/>
                <a:cs typeface="Segoe UI" pitchFamily="34" charset="0"/>
              </a:rPr>
              <a:t>:</a:t>
            </a:r>
          </a:p>
        </p:txBody>
      </p:sp>
      <p:sp>
        <p:nvSpPr>
          <p:cNvPr id="14" name="Content">
            <a:extLst>
              <a:ext uri="{FF2B5EF4-FFF2-40B4-BE49-F238E27FC236}">
                <a16:creationId xmlns:a16="http://schemas.microsoft.com/office/drawing/2014/main" id="{BD5D4B27-8485-4707-BE05-CBE5408831A0}"/>
              </a:ext>
            </a:extLst>
          </p:cNvPr>
          <p:cNvSpPr/>
          <p:nvPr>
            <p:custDataLst>
              <p:custData r:id="rId3"/>
            </p:custDataLst>
          </p:nvPr>
        </p:nvSpPr>
        <p:spPr>
          <a:xfrm>
            <a:off x="6482608" y="1913935"/>
            <a:ext cx="2240915" cy="320519"/>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ru-RU" sz="1400" i="1" dirty="0">
                <a:solidFill>
                  <a:schemeClr val="tx2">
                    <a:lumMod val="50000"/>
                    <a:lumOff val="50000"/>
                  </a:schemeClr>
                </a:solidFill>
                <a:latin typeface="Candara" panose="020E0502030303020204" pitchFamily="34" charset="0"/>
                <a:cs typeface="Segoe UI" pitchFamily="34" charset="0"/>
              </a:rPr>
              <a:t>Введите данные</a:t>
            </a:r>
            <a:endParaRPr lang="en-US" sz="1400" i="1" dirty="0">
              <a:solidFill>
                <a:schemeClr val="tx2">
                  <a:lumMod val="50000"/>
                  <a:lumOff val="50000"/>
                </a:schemeClr>
              </a:solidFill>
              <a:latin typeface="Candara" panose="020E0502030303020204" pitchFamily="34" charset="0"/>
              <a:cs typeface="Segoe UI" pitchFamily="34" charset="0"/>
            </a:endParaRPr>
          </a:p>
        </p:txBody>
      </p:sp>
      <p:sp>
        <p:nvSpPr>
          <p:cNvPr id="19" name="Content">
            <a:extLst>
              <a:ext uri="{FF2B5EF4-FFF2-40B4-BE49-F238E27FC236}">
                <a16:creationId xmlns:a16="http://schemas.microsoft.com/office/drawing/2014/main" id="{BD6D0CD1-541C-4F5C-A243-ADFA5A404908}"/>
              </a:ext>
            </a:extLst>
          </p:cNvPr>
          <p:cNvSpPr/>
          <p:nvPr>
            <p:custDataLst>
              <p:custData r:id="rId4"/>
            </p:custDataLst>
          </p:nvPr>
        </p:nvSpPr>
        <p:spPr>
          <a:xfrm>
            <a:off x="8819271" y="1897614"/>
            <a:ext cx="1306865" cy="350699"/>
          </a:xfrm>
          <a:prstGeom prst="roundRect">
            <a:avLst/>
          </a:prstGeom>
          <a:solidFill>
            <a:srgbClr val="7FE982"/>
          </a:solidFill>
          <a:ln w="3175">
            <a:no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ru-RU" sz="1400" dirty="0">
                <a:solidFill>
                  <a:schemeClr val="bg1"/>
                </a:solidFill>
                <a:latin typeface="Candara" panose="020E0502030303020204" pitchFamily="34" charset="0"/>
                <a:cs typeface="Segoe UI" pitchFamily="34" charset="0"/>
              </a:rPr>
              <a:t>Просмотр</a:t>
            </a:r>
            <a:r>
              <a:rPr lang="en-US" sz="1400" dirty="0">
                <a:solidFill>
                  <a:schemeClr val="bg1"/>
                </a:solidFill>
                <a:latin typeface="Candara" panose="020E0502030303020204" pitchFamily="34" charset="0"/>
                <a:cs typeface="Segoe UI" pitchFamily="34" charset="0"/>
              </a:rPr>
              <a:t>…</a:t>
            </a:r>
          </a:p>
        </p:txBody>
      </p:sp>
      <p:sp>
        <p:nvSpPr>
          <p:cNvPr id="20" name="Content">
            <a:extLst>
              <a:ext uri="{FF2B5EF4-FFF2-40B4-BE49-F238E27FC236}">
                <a16:creationId xmlns:a16="http://schemas.microsoft.com/office/drawing/2014/main" id="{95E35E4E-742F-48D0-9928-3012F1E0AFFD}"/>
              </a:ext>
            </a:extLst>
          </p:cNvPr>
          <p:cNvSpPr txBox="1"/>
          <p:nvPr>
            <p:custDataLst>
              <p:custData r:id="rId5"/>
            </p:custDataLst>
          </p:nvPr>
        </p:nvSpPr>
        <p:spPr>
          <a:xfrm>
            <a:off x="3440850" y="3643362"/>
            <a:ext cx="7794171" cy="1769715"/>
          </a:xfrm>
          <a:prstGeom prst="rect">
            <a:avLst/>
          </a:prstGeom>
          <a:noFill/>
        </p:spPr>
        <p:txBody>
          <a:bodyPr wrap="square" lIns="91440" tIns="18288" rIns="91440" bIns="27432" rtlCol="0" anchor="ctr" anchorCtr="0">
            <a:spAutoFit/>
          </a:bodyPr>
          <a:lstStyle/>
          <a:p>
            <a:pPr algn="ctr"/>
            <a:r>
              <a:rPr lang="ru-RU" sz="1600" dirty="0">
                <a:latin typeface="Candara" panose="020E0502030303020204" pitchFamily="34" charset="0"/>
              </a:rPr>
              <a:t>Список материалов и количество:</a:t>
            </a:r>
            <a:endParaRPr lang="en-AU" sz="1600" dirty="0">
              <a:latin typeface="Candara" panose="020E0502030303020204" pitchFamily="34" charset="0"/>
            </a:endParaRPr>
          </a:p>
          <a:p>
            <a:pPr algn="ctr"/>
            <a:r>
              <a:rPr lang="ru-RU" sz="1600" dirty="0">
                <a:latin typeface="Candara" panose="020E0502030303020204" pitchFamily="34" charset="0"/>
              </a:rPr>
              <a:t>поле</a:t>
            </a:r>
            <a:r>
              <a:rPr lang="en-AU" sz="1600" dirty="0">
                <a:latin typeface="Candara" panose="020E0502030303020204" pitchFamily="34" charset="0"/>
              </a:rPr>
              <a:t>1: </a:t>
            </a:r>
            <a:r>
              <a:rPr lang="ru-RU" sz="1600" dirty="0">
                <a:latin typeface="Candara" panose="020E0502030303020204" pitchFamily="34" charset="0"/>
              </a:rPr>
              <a:t>описание поля</a:t>
            </a:r>
            <a:endParaRPr lang="en-AU" sz="1600" dirty="0">
              <a:latin typeface="Candara" panose="020E0502030303020204" pitchFamily="34" charset="0"/>
            </a:endParaRPr>
          </a:p>
          <a:p>
            <a:pPr algn="ctr"/>
            <a:r>
              <a:rPr lang="ru-RU" sz="1600" dirty="0">
                <a:latin typeface="Candara" panose="020E0502030303020204" pitchFamily="34" charset="0"/>
              </a:rPr>
              <a:t>поле2</a:t>
            </a:r>
            <a:r>
              <a:rPr lang="en-AU" sz="1600" dirty="0">
                <a:latin typeface="Candara" panose="020E0502030303020204" pitchFamily="34" charset="0"/>
              </a:rPr>
              <a:t>: </a:t>
            </a:r>
            <a:r>
              <a:rPr lang="ru-RU" sz="1600" dirty="0">
                <a:latin typeface="Candara" panose="020E0502030303020204" pitchFamily="34" charset="0"/>
              </a:rPr>
              <a:t>описание поля</a:t>
            </a:r>
            <a:endParaRPr lang="en-AU" sz="1600" dirty="0">
              <a:latin typeface="Candara" panose="020E0502030303020204" pitchFamily="34" charset="0"/>
            </a:endParaRPr>
          </a:p>
          <a:p>
            <a:pPr algn="ctr"/>
            <a:r>
              <a:rPr lang="ru-RU" sz="1600" dirty="0">
                <a:latin typeface="Candara" panose="020E0502030303020204" pitchFamily="34" charset="0"/>
              </a:rPr>
              <a:t>поле3</a:t>
            </a:r>
            <a:r>
              <a:rPr lang="en-AU" sz="1600" dirty="0">
                <a:latin typeface="Candara" panose="020E0502030303020204" pitchFamily="34" charset="0"/>
              </a:rPr>
              <a:t>: </a:t>
            </a:r>
            <a:r>
              <a:rPr lang="ru-RU" sz="1600" dirty="0">
                <a:latin typeface="Candara" panose="020E0502030303020204" pitchFamily="34" charset="0"/>
              </a:rPr>
              <a:t>описание поля</a:t>
            </a:r>
            <a:endParaRPr lang="en-AU" sz="1600" dirty="0">
              <a:latin typeface="Candara" panose="020E0502030303020204" pitchFamily="34" charset="0"/>
            </a:endParaRPr>
          </a:p>
          <a:p>
            <a:pPr algn="ctr"/>
            <a:r>
              <a:rPr lang="ru-RU" sz="1600" dirty="0">
                <a:latin typeface="Candara" panose="020E0502030303020204" pitchFamily="34" charset="0"/>
              </a:rPr>
              <a:t>поле4</a:t>
            </a:r>
            <a:r>
              <a:rPr lang="en-AU" sz="1600" dirty="0">
                <a:latin typeface="Candara" panose="020E0502030303020204" pitchFamily="34" charset="0"/>
              </a:rPr>
              <a:t>: </a:t>
            </a:r>
            <a:r>
              <a:rPr lang="ru-RU" sz="1600" dirty="0">
                <a:latin typeface="Candara" panose="020E0502030303020204" pitchFamily="34" charset="0"/>
              </a:rPr>
              <a:t>описание поля</a:t>
            </a:r>
            <a:endParaRPr lang="en-AU" sz="1600" dirty="0">
              <a:latin typeface="Candara" panose="020E0502030303020204" pitchFamily="34" charset="0"/>
            </a:endParaRPr>
          </a:p>
          <a:p>
            <a:pPr algn="ctr"/>
            <a:r>
              <a:rPr lang="ru-RU" sz="1600" dirty="0">
                <a:latin typeface="Candara" panose="020E0502030303020204" pitchFamily="34" charset="0"/>
              </a:rPr>
              <a:t>поле5</a:t>
            </a:r>
            <a:r>
              <a:rPr lang="en-AU" sz="1600" dirty="0">
                <a:latin typeface="Candara" panose="020E0502030303020204" pitchFamily="34" charset="0"/>
              </a:rPr>
              <a:t>: </a:t>
            </a:r>
            <a:r>
              <a:rPr lang="ru-RU" sz="1600" dirty="0">
                <a:latin typeface="Candara" panose="020E0502030303020204" pitchFamily="34" charset="0"/>
              </a:rPr>
              <a:t>описание поля</a:t>
            </a:r>
            <a:endParaRPr lang="en-AU" sz="1600" dirty="0">
              <a:latin typeface="Candara" panose="020E0502030303020204" pitchFamily="34" charset="0"/>
            </a:endParaRPr>
          </a:p>
          <a:p>
            <a:pPr algn="ctr"/>
            <a:r>
              <a:rPr lang="ru-RU" sz="1600" dirty="0">
                <a:latin typeface="Candara" panose="020E0502030303020204" pitchFamily="34" charset="0"/>
              </a:rPr>
              <a:t>поле6</a:t>
            </a:r>
            <a:r>
              <a:rPr lang="en-AU" sz="1600" dirty="0">
                <a:latin typeface="Candara" panose="020E0502030303020204" pitchFamily="34" charset="0"/>
              </a:rPr>
              <a:t>: </a:t>
            </a:r>
            <a:r>
              <a:rPr lang="ru-RU" sz="1600" dirty="0">
                <a:latin typeface="Candara" panose="020E0502030303020204" pitchFamily="34" charset="0"/>
              </a:rPr>
              <a:t>описание поля</a:t>
            </a:r>
            <a:endParaRPr lang="en-AU" sz="1600" dirty="0">
              <a:latin typeface="Candara" panose="020E0502030303020204" pitchFamily="34" charset="0"/>
            </a:endParaRPr>
          </a:p>
        </p:txBody>
      </p:sp>
      <p:sp>
        <p:nvSpPr>
          <p:cNvPr id="21" name="Content">
            <a:hlinkClick r:id="" action="ppaction://noaction"/>
            <a:extLst>
              <a:ext uri="{FF2B5EF4-FFF2-40B4-BE49-F238E27FC236}">
                <a16:creationId xmlns:a16="http://schemas.microsoft.com/office/drawing/2014/main" id="{921818FE-A435-4B60-B486-507EE37CBFD6}"/>
              </a:ext>
            </a:extLst>
          </p:cNvPr>
          <p:cNvSpPr/>
          <p:nvPr>
            <p:custDataLst>
              <p:custData r:id="rId6"/>
            </p:custDataLst>
          </p:nvPr>
        </p:nvSpPr>
        <p:spPr>
          <a:xfrm>
            <a:off x="6529466" y="5833068"/>
            <a:ext cx="1624314" cy="503045"/>
          </a:xfrm>
          <a:prstGeom prst="roundRect">
            <a:avLst/>
          </a:prstGeom>
          <a:solidFill>
            <a:srgbClr val="7FE982"/>
          </a:solidFill>
          <a:ln w="3175">
            <a:no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ru-RU" dirty="0">
                <a:solidFill>
                  <a:schemeClr val="bg1"/>
                </a:solidFill>
                <a:latin typeface="Candara" panose="020E0502030303020204" pitchFamily="34" charset="0"/>
                <a:cs typeface="Segoe UI" pitchFamily="34" charset="0"/>
              </a:rPr>
              <a:t>Заказать</a:t>
            </a:r>
            <a:endParaRPr lang="en-US" sz="1400" dirty="0">
              <a:solidFill>
                <a:schemeClr val="bg1"/>
              </a:solidFill>
              <a:latin typeface="Candara" panose="020E0502030303020204" pitchFamily="34" charset="0"/>
              <a:cs typeface="Segoe UI" pitchFamily="34" charset="0"/>
            </a:endParaRPr>
          </a:p>
        </p:txBody>
      </p:sp>
      <p:sp>
        <p:nvSpPr>
          <p:cNvPr id="22" name="Content">
            <a:hlinkClick r:id="" action="ppaction://noaction"/>
            <a:extLst>
              <a:ext uri="{FF2B5EF4-FFF2-40B4-BE49-F238E27FC236}">
                <a16:creationId xmlns:a16="http://schemas.microsoft.com/office/drawing/2014/main" id="{ADFF561C-A7AB-4D56-8645-C666AEC95B93}"/>
              </a:ext>
            </a:extLst>
          </p:cNvPr>
          <p:cNvSpPr/>
          <p:nvPr>
            <p:custDataLst>
              <p:custData r:id="rId7"/>
            </p:custDataLst>
          </p:nvPr>
        </p:nvSpPr>
        <p:spPr>
          <a:xfrm>
            <a:off x="7704658" y="3054283"/>
            <a:ext cx="1018865" cy="362647"/>
          </a:xfrm>
          <a:prstGeom prst="roundRect">
            <a:avLst/>
          </a:prstGeom>
          <a:solidFill>
            <a:srgbClr val="7FE982"/>
          </a:solidFill>
          <a:ln w="3175">
            <a:no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ru-RU" sz="1400" dirty="0">
                <a:solidFill>
                  <a:schemeClr val="bg1"/>
                </a:solidFill>
                <a:latin typeface="Candara" panose="020E0502030303020204" pitchFamily="34" charset="0"/>
                <a:cs typeface="Segoe UI" pitchFamily="34" charset="0"/>
              </a:rPr>
              <a:t>Отмена</a:t>
            </a:r>
            <a:endParaRPr lang="en-US" sz="1400" dirty="0">
              <a:solidFill>
                <a:schemeClr val="bg1"/>
              </a:solidFill>
              <a:latin typeface="Candara" panose="020E0502030303020204" pitchFamily="34" charset="0"/>
              <a:cs typeface="Segoe UI" pitchFamily="34" charset="0"/>
            </a:endParaRPr>
          </a:p>
        </p:txBody>
      </p:sp>
      <p:sp>
        <p:nvSpPr>
          <p:cNvPr id="23" name="Content">
            <a:extLst>
              <a:ext uri="{FF2B5EF4-FFF2-40B4-BE49-F238E27FC236}">
                <a16:creationId xmlns:a16="http://schemas.microsoft.com/office/drawing/2014/main" id="{F88662A6-1092-4B3C-A15F-B95CDC5CDA1E}"/>
              </a:ext>
            </a:extLst>
          </p:cNvPr>
          <p:cNvSpPr txBox="1"/>
          <p:nvPr>
            <p:custDataLst>
              <p:custData r:id="rId8"/>
            </p:custDataLst>
          </p:nvPr>
        </p:nvSpPr>
        <p:spPr>
          <a:xfrm>
            <a:off x="4076490" y="2399807"/>
            <a:ext cx="2282297" cy="246221"/>
          </a:xfrm>
          <a:prstGeom prst="rect">
            <a:avLst/>
          </a:prstGeom>
          <a:noFill/>
        </p:spPr>
        <p:txBody>
          <a:bodyPr wrap="square" lIns="0" tIns="0" rIns="0" bIns="0" rtlCol="0" anchor="ctr" anchorCtr="0">
            <a:spAutoFit/>
          </a:bodyPr>
          <a:lstStyle/>
          <a:p>
            <a:pPr algn="r"/>
            <a:r>
              <a:rPr lang="ru-RU" sz="1600" dirty="0">
                <a:latin typeface="Candara" panose="020E0502030303020204" pitchFamily="34" charset="0"/>
                <a:ea typeface="Segoe UI" pitchFamily="34" charset="0"/>
                <a:cs typeface="Segoe UI" pitchFamily="34" charset="0"/>
              </a:rPr>
              <a:t>Количество</a:t>
            </a:r>
            <a:r>
              <a:rPr lang="en-US" sz="1400" dirty="0">
                <a:latin typeface="Candara" panose="020E0502030303020204" pitchFamily="34" charset="0"/>
                <a:ea typeface="Segoe UI" pitchFamily="34" charset="0"/>
                <a:cs typeface="Segoe UI" pitchFamily="34" charset="0"/>
              </a:rPr>
              <a:t>:</a:t>
            </a:r>
          </a:p>
        </p:txBody>
      </p:sp>
      <p:sp>
        <p:nvSpPr>
          <p:cNvPr id="24" name="Content">
            <a:extLst>
              <a:ext uri="{FF2B5EF4-FFF2-40B4-BE49-F238E27FC236}">
                <a16:creationId xmlns:a16="http://schemas.microsoft.com/office/drawing/2014/main" id="{1CF82095-7332-4A7E-B937-23B382DD8F2E}"/>
              </a:ext>
            </a:extLst>
          </p:cNvPr>
          <p:cNvSpPr/>
          <p:nvPr>
            <p:custDataLst>
              <p:custData r:id="rId9"/>
            </p:custDataLst>
          </p:nvPr>
        </p:nvSpPr>
        <p:spPr>
          <a:xfrm>
            <a:off x="6482608" y="2399807"/>
            <a:ext cx="2240915" cy="320519"/>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ru-RU" sz="1400" i="1" dirty="0">
                <a:solidFill>
                  <a:schemeClr val="tx2">
                    <a:lumMod val="50000"/>
                    <a:lumOff val="50000"/>
                  </a:schemeClr>
                </a:solidFill>
                <a:latin typeface="Candara" panose="020E0502030303020204" pitchFamily="34" charset="0"/>
                <a:cs typeface="Segoe UI" pitchFamily="34" charset="0"/>
              </a:rPr>
              <a:t>Введите данные</a:t>
            </a:r>
            <a:endParaRPr lang="en-US" sz="1400" i="1" dirty="0">
              <a:solidFill>
                <a:schemeClr val="tx2">
                  <a:lumMod val="50000"/>
                  <a:lumOff val="50000"/>
                </a:schemeClr>
              </a:solidFill>
              <a:latin typeface="Candara" panose="020E0502030303020204" pitchFamily="34" charset="0"/>
              <a:cs typeface="Segoe UI" pitchFamily="34" charset="0"/>
            </a:endParaRPr>
          </a:p>
        </p:txBody>
      </p:sp>
      <p:sp>
        <p:nvSpPr>
          <p:cNvPr id="25" name="Content">
            <a:hlinkClick r:id="" action="ppaction://noaction"/>
            <a:extLst>
              <a:ext uri="{FF2B5EF4-FFF2-40B4-BE49-F238E27FC236}">
                <a16:creationId xmlns:a16="http://schemas.microsoft.com/office/drawing/2014/main" id="{8EFEF9C2-18C3-46B7-B9FD-1CE5A3E49D54}"/>
              </a:ext>
            </a:extLst>
          </p:cNvPr>
          <p:cNvSpPr/>
          <p:nvPr>
            <p:custDataLst>
              <p:custData r:id="rId10"/>
            </p:custDataLst>
          </p:nvPr>
        </p:nvSpPr>
        <p:spPr>
          <a:xfrm>
            <a:off x="5577840" y="3058823"/>
            <a:ext cx="1763783" cy="358107"/>
          </a:xfrm>
          <a:prstGeom prst="roundRect">
            <a:avLst/>
          </a:prstGeom>
          <a:solidFill>
            <a:srgbClr val="7FE982"/>
          </a:solidFill>
          <a:ln w="3175">
            <a:no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ru-RU" sz="1400" dirty="0">
                <a:solidFill>
                  <a:schemeClr val="bg1"/>
                </a:solidFill>
                <a:latin typeface="Candara" panose="020E0502030303020204" pitchFamily="34" charset="0"/>
                <a:cs typeface="Segoe UI" pitchFamily="34" charset="0"/>
              </a:rPr>
              <a:t>Добавить в список</a:t>
            </a:r>
            <a:endParaRPr lang="en-US" sz="1400" dirty="0">
              <a:solidFill>
                <a:schemeClr val="bg1"/>
              </a:solidFill>
              <a:latin typeface="Candara" panose="020E0502030303020204" pitchFamily="34" charset="0"/>
              <a:cs typeface="Segoe UI" pitchFamily="34" charset="0"/>
            </a:endParaRPr>
          </a:p>
        </p:txBody>
      </p:sp>
      <p:sp>
        <p:nvSpPr>
          <p:cNvPr id="27" name="Скругленный прямоугольник 26">
            <a:hlinkClick r:id="rId13" action="ppaction://hlinksldjump"/>
          </p:cNvPr>
          <p:cNvSpPr/>
          <p:nvPr/>
        </p:nvSpPr>
        <p:spPr>
          <a:xfrm>
            <a:off x="10448925" y="5916109"/>
            <a:ext cx="1421404" cy="634991"/>
          </a:xfrm>
          <a:prstGeom prst="roundRect">
            <a:avLst/>
          </a:prstGeom>
          <a:solidFill>
            <a:srgbClr val="00B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latin typeface="Candara" panose="020E0502030303020204" pitchFamily="34" charset="0"/>
              </a:rPr>
              <a:t>Назад</a:t>
            </a:r>
          </a:p>
        </p:txBody>
      </p:sp>
    </p:spTree>
    <p:extLst>
      <p:ext uri="{BB962C8B-B14F-4D97-AF65-F5344CB8AC3E}">
        <p14:creationId xmlns:p14="http://schemas.microsoft.com/office/powerpoint/2010/main" val="10234072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2">
            <a:extLst>
              <a:ext uri="{FF2B5EF4-FFF2-40B4-BE49-F238E27FC236}">
                <a16:creationId xmlns:a16="http://schemas.microsoft.com/office/drawing/2014/main" id="{247EA162-3290-4126-9420-BE2439B807AB}"/>
              </a:ext>
            </a:extLst>
          </p:cNvPr>
          <p:cNvSpPr>
            <a:spLocks noGrp="1"/>
          </p:cNvSpPr>
          <p:nvPr>
            <p:ph type="subTitle" idx="1"/>
          </p:nvPr>
        </p:nvSpPr>
        <p:spPr>
          <a:xfrm>
            <a:off x="0" y="0"/>
            <a:ext cx="2491248" cy="6858000"/>
          </a:xfrm>
        </p:spPr>
        <p:txBody>
          <a:bodyPr/>
          <a:lstStyle/>
          <a:p>
            <a:r>
              <a:rPr lang="ru-RU" dirty="0"/>
              <a:t>Регистрация </a:t>
            </a:r>
            <a:r>
              <a:rPr lang="ru-RU" dirty="0" smtClean="0"/>
              <a:t>материала</a:t>
            </a:r>
          </a:p>
          <a:p>
            <a:endParaRPr lang="ru-RU" dirty="0"/>
          </a:p>
          <a:p>
            <a:pPr algn="l"/>
            <a:r>
              <a:rPr lang="ru-RU" sz="1800" dirty="0"/>
              <a:t>Работники склада при получении нового материала, регистрируют его в общий реестр</a:t>
            </a:r>
          </a:p>
        </p:txBody>
      </p:sp>
      <p:pic>
        <p:nvPicPr>
          <p:cNvPr id="5" name="Объект 10">
            <a:extLst>
              <a:ext uri="{FF2B5EF4-FFF2-40B4-BE49-F238E27FC236}">
                <a16:creationId xmlns:a16="http://schemas.microsoft.com/office/drawing/2014/main" id="{2E951325-C590-4DEF-BD5B-358C11055A09}"/>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2491248" y="0"/>
            <a:ext cx="9700750" cy="6858000"/>
          </a:xfrm>
          <a:prstGeom prst="rect">
            <a:avLst/>
          </a:prstGeom>
        </p:spPr>
      </p:pic>
      <p:sp>
        <p:nvSpPr>
          <p:cNvPr id="6" name="Прямоугольник 5">
            <a:extLst>
              <a:ext uri="{FF2B5EF4-FFF2-40B4-BE49-F238E27FC236}">
                <a16:creationId xmlns:a16="http://schemas.microsoft.com/office/drawing/2014/main" id="{5C6F348D-A34D-4B68-AB70-D9BF30C2FB2B}"/>
              </a:ext>
            </a:extLst>
          </p:cNvPr>
          <p:cNvSpPr/>
          <p:nvPr/>
        </p:nvSpPr>
        <p:spPr>
          <a:xfrm>
            <a:off x="2617223" y="390522"/>
            <a:ext cx="9441427" cy="867827"/>
          </a:xfrm>
          <a:prstGeom prst="rect">
            <a:avLst/>
          </a:prstGeom>
          <a:solidFill>
            <a:srgbClr val="00B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a:extLst>
              <a:ext uri="{FF2B5EF4-FFF2-40B4-BE49-F238E27FC236}">
                <a16:creationId xmlns:a16="http://schemas.microsoft.com/office/drawing/2014/main" id="{DB69409D-B0CE-47EC-9C25-525DA0097DA0}"/>
              </a:ext>
            </a:extLst>
          </p:cNvPr>
          <p:cNvSpPr txBox="1"/>
          <p:nvPr/>
        </p:nvSpPr>
        <p:spPr>
          <a:xfrm>
            <a:off x="4416603" y="529649"/>
            <a:ext cx="5850040" cy="584775"/>
          </a:xfrm>
          <a:prstGeom prst="rect">
            <a:avLst/>
          </a:prstGeom>
          <a:noFill/>
        </p:spPr>
        <p:txBody>
          <a:bodyPr wrap="square" rtlCol="0">
            <a:spAutoFit/>
          </a:bodyPr>
          <a:lstStyle/>
          <a:p>
            <a:pPr algn="ctr"/>
            <a:r>
              <a:rPr lang="ru-RU" sz="3200" dirty="0">
                <a:solidFill>
                  <a:schemeClr val="bg1"/>
                </a:solidFill>
                <a:latin typeface="Candara" panose="020E0502030303020204" pitchFamily="34" charset="0"/>
              </a:rPr>
              <a:t>Компания “Одежда для ручек”</a:t>
            </a:r>
          </a:p>
        </p:txBody>
      </p:sp>
      <p:sp>
        <p:nvSpPr>
          <p:cNvPr id="15" name="TextBox 14">
            <a:extLst>
              <a:ext uri="{FF2B5EF4-FFF2-40B4-BE49-F238E27FC236}">
                <a16:creationId xmlns:a16="http://schemas.microsoft.com/office/drawing/2014/main" id="{F414083E-2818-4310-92AE-43DB8D74D1CA}"/>
              </a:ext>
            </a:extLst>
          </p:cNvPr>
          <p:cNvSpPr txBox="1"/>
          <p:nvPr/>
        </p:nvSpPr>
        <p:spPr>
          <a:xfrm>
            <a:off x="3016950" y="0"/>
            <a:ext cx="7823797" cy="369332"/>
          </a:xfrm>
          <a:prstGeom prst="rect">
            <a:avLst/>
          </a:prstGeom>
          <a:noFill/>
        </p:spPr>
        <p:txBody>
          <a:bodyPr wrap="square" rtlCol="0">
            <a:spAutoFit/>
          </a:bodyPr>
          <a:lstStyle/>
          <a:p>
            <a:r>
              <a:rPr lang="ru-RU" dirty="0">
                <a:solidFill>
                  <a:schemeClr val="bg1"/>
                </a:solidFill>
                <a:latin typeface="Candara" panose="020E0502030303020204" pitchFamily="34" charset="0"/>
              </a:rPr>
              <a:t>Одежда для ручек - Регистрация материала</a:t>
            </a:r>
          </a:p>
        </p:txBody>
      </p:sp>
      <p:sp>
        <p:nvSpPr>
          <p:cNvPr id="13" name="Content">
            <a:extLst>
              <a:ext uri="{FF2B5EF4-FFF2-40B4-BE49-F238E27FC236}">
                <a16:creationId xmlns:a16="http://schemas.microsoft.com/office/drawing/2014/main" id="{AE2EEEE3-BE42-4B7F-ABD3-913BC9DF4AD4}"/>
              </a:ext>
            </a:extLst>
          </p:cNvPr>
          <p:cNvSpPr txBox="1"/>
          <p:nvPr>
            <p:custDataLst>
              <p:custData r:id="rId1"/>
            </p:custDataLst>
          </p:nvPr>
        </p:nvSpPr>
        <p:spPr>
          <a:xfrm>
            <a:off x="3986305" y="1389643"/>
            <a:ext cx="6703258" cy="415498"/>
          </a:xfrm>
          <a:prstGeom prst="rect">
            <a:avLst/>
          </a:prstGeom>
          <a:noFill/>
        </p:spPr>
        <p:txBody>
          <a:bodyPr wrap="square" lIns="91440" tIns="18288" rIns="91440" bIns="27432" rtlCol="0" anchor="ctr" anchorCtr="0">
            <a:spAutoFit/>
          </a:bodyPr>
          <a:lstStyle/>
          <a:p>
            <a:pPr algn="ctr"/>
            <a:r>
              <a:rPr lang="ru-RU" sz="2400" dirty="0">
                <a:latin typeface="Candara" panose="020E0502030303020204" pitchFamily="34" charset="0"/>
              </a:rPr>
              <a:t>Регистрация материала</a:t>
            </a:r>
            <a:endParaRPr lang="en-AU" sz="2400" dirty="0">
              <a:latin typeface="Candara" panose="020E0502030303020204" pitchFamily="34" charset="0"/>
            </a:endParaRPr>
          </a:p>
        </p:txBody>
      </p:sp>
      <p:sp>
        <p:nvSpPr>
          <p:cNvPr id="14" name="Content">
            <a:extLst>
              <a:ext uri="{FF2B5EF4-FFF2-40B4-BE49-F238E27FC236}">
                <a16:creationId xmlns:a16="http://schemas.microsoft.com/office/drawing/2014/main" id="{67E1C900-8BF2-49CC-A817-6E1D654A933B}"/>
              </a:ext>
            </a:extLst>
          </p:cNvPr>
          <p:cNvSpPr txBox="1"/>
          <p:nvPr>
            <p:custDataLst>
              <p:custData r:id="rId2"/>
            </p:custDataLst>
          </p:nvPr>
        </p:nvSpPr>
        <p:spPr>
          <a:xfrm>
            <a:off x="3444537" y="1913968"/>
            <a:ext cx="7794171" cy="292388"/>
          </a:xfrm>
          <a:prstGeom prst="rect">
            <a:avLst/>
          </a:prstGeom>
          <a:noFill/>
        </p:spPr>
        <p:txBody>
          <a:bodyPr wrap="square" lIns="91440" tIns="18288" rIns="91440" bIns="27432" rtlCol="0" anchor="ctr" anchorCtr="0">
            <a:spAutoFit/>
          </a:bodyPr>
          <a:lstStyle/>
          <a:p>
            <a:pPr algn="ctr"/>
            <a:r>
              <a:rPr lang="ru-RU" sz="1600" dirty="0">
                <a:latin typeface="Candara" panose="020E0502030303020204" pitchFamily="34" charset="0"/>
              </a:rPr>
              <a:t>Пожалуйста заполните всю информацию, чтобы зарегистрировать материал</a:t>
            </a:r>
            <a:endParaRPr lang="en-AU" sz="1600" dirty="0">
              <a:latin typeface="Candara" panose="020E0502030303020204" pitchFamily="34" charset="0"/>
            </a:endParaRPr>
          </a:p>
        </p:txBody>
      </p:sp>
      <p:sp>
        <p:nvSpPr>
          <p:cNvPr id="19" name="Content">
            <a:extLst>
              <a:ext uri="{FF2B5EF4-FFF2-40B4-BE49-F238E27FC236}">
                <a16:creationId xmlns:a16="http://schemas.microsoft.com/office/drawing/2014/main" id="{BC6A2AD1-9234-454D-BC02-6FF742E17E0D}"/>
              </a:ext>
            </a:extLst>
          </p:cNvPr>
          <p:cNvSpPr/>
          <p:nvPr>
            <p:custDataLst>
              <p:custData r:id="rId3"/>
            </p:custDataLst>
          </p:nvPr>
        </p:nvSpPr>
        <p:spPr>
          <a:xfrm>
            <a:off x="5391150" y="5665484"/>
            <a:ext cx="1672501" cy="531925"/>
          </a:xfrm>
          <a:prstGeom prst="roundRect">
            <a:avLst/>
          </a:prstGeom>
          <a:solidFill>
            <a:srgbClr val="7FE982"/>
          </a:solidFill>
          <a:ln w="3175">
            <a:no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ru-RU" dirty="0">
                <a:solidFill>
                  <a:schemeClr val="bg1"/>
                </a:solidFill>
                <a:latin typeface="Candara" panose="020E0502030303020204" pitchFamily="34" charset="0"/>
                <a:cs typeface="Segoe UI" pitchFamily="34" charset="0"/>
              </a:rPr>
              <a:t>Регистрация</a:t>
            </a:r>
            <a:endParaRPr lang="en-US" dirty="0">
              <a:solidFill>
                <a:schemeClr val="bg1"/>
              </a:solidFill>
              <a:latin typeface="Candara" panose="020E0502030303020204" pitchFamily="34" charset="0"/>
              <a:cs typeface="Segoe UI" pitchFamily="34" charset="0"/>
            </a:endParaRPr>
          </a:p>
        </p:txBody>
      </p:sp>
      <p:sp>
        <p:nvSpPr>
          <p:cNvPr id="21" name="Content">
            <a:extLst>
              <a:ext uri="{FF2B5EF4-FFF2-40B4-BE49-F238E27FC236}">
                <a16:creationId xmlns:a16="http://schemas.microsoft.com/office/drawing/2014/main" id="{F03B40A1-2292-43E5-9858-C24EE63CF59F}"/>
              </a:ext>
            </a:extLst>
          </p:cNvPr>
          <p:cNvSpPr txBox="1"/>
          <p:nvPr>
            <p:custDataLst>
              <p:custData r:id="rId4"/>
            </p:custDataLst>
          </p:nvPr>
        </p:nvSpPr>
        <p:spPr>
          <a:xfrm>
            <a:off x="2941534" y="2536668"/>
            <a:ext cx="1826509" cy="246221"/>
          </a:xfrm>
          <a:prstGeom prst="rect">
            <a:avLst/>
          </a:prstGeom>
          <a:noFill/>
        </p:spPr>
        <p:txBody>
          <a:bodyPr wrap="square" lIns="0" tIns="0" rIns="0" bIns="0" rtlCol="0" anchor="ctr" anchorCtr="0">
            <a:spAutoFit/>
          </a:bodyPr>
          <a:lstStyle/>
          <a:p>
            <a:pPr algn="r"/>
            <a:r>
              <a:rPr lang="ru-RU" sz="1600" dirty="0">
                <a:ea typeface="Segoe UI" pitchFamily="34" charset="0"/>
                <a:cs typeface="Segoe UI" pitchFamily="34" charset="0"/>
              </a:rPr>
              <a:t>Название</a:t>
            </a:r>
            <a:r>
              <a:rPr lang="en-US" sz="1600" dirty="0">
                <a:ea typeface="Segoe UI" pitchFamily="34" charset="0"/>
                <a:cs typeface="Segoe UI" pitchFamily="34" charset="0"/>
              </a:rPr>
              <a:t>:</a:t>
            </a:r>
          </a:p>
        </p:txBody>
      </p:sp>
      <p:sp>
        <p:nvSpPr>
          <p:cNvPr id="22" name="Content">
            <a:extLst>
              <a:ext uri="{FF2B5EF4-FFF2-40B4-BE49-F238E27FC236}">
                <a16:creationId xmlns:a16="http://schemas.microsoft.com/office/drawing/2014/main" id="{61BEB05D-94E5-4424-9DC3-67D4C335E794}"/>
              </a:ext>
            </a:extLst>
          </p:cNvPr>
          <p:cNvSpPr/>
          <p:nvPr>
            <p:custDataLst>
              <p:custData r:id="rId5"/>
            </p:custDataLst>
          </p:nvPr>
        </p:nvSpPr>
        <p:spPr>
          <a:xfrm>
            <a:off x="4900851" y="2507025"/>
            <a:ext cx="2673906" cy="322454"/>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ru-RU" sz="1600" i="1" dirty="0">
                <a:solidFill>
                  <a:schemeClr val="tx2">
                    <a:lumMod val="50000"/>
                    <a:lumOff val="50000"/>
                  </a:schemeClr>
                </a:solidFill>
                <a:latin typeface="Candara" panose="020E0502030303020204" pitchFamily="34" charset="0"/>
                <a:cs typeface="Segoe UI" pitchFamily="34" charset="0"/>
              </a:rPr>
              <a:t>Введите данные</a:t>
            </a:r>
            <a:endParaRPr lang="en-US" sz="1600" i="1" dirty="0">
              <a:solidFill>
                <a:schemeClr val="tx2">
                  <a:lumMod val="50000"/>
                  <a:lumOff val="50000"/>
                </a:schemeClr>
              </a:solidFill>
              <a:latin typeface="Candara" panose="020E0502030303020204" pitchFamily="34" charset="0"/>
              <a:cs typeface="Segoe UI" pitchFamily="34" charset="0"/>
            </a:endParaRPr>
          </a:p>
        </p:txBody>
      </p:sp>
      <p:sp>
        <p:nvSpPr>
          <p:cNvPr id="23" name="Content">
            <a:extLst>
              <a:ext uri="{FF2B5EF4-FFF2-40B4-BE49-F238E27FC236}">
                <a16:creationId xmlns:a16="http://schemas.microsoft.com/office/drawing/2014/main" id="{4D8699D8-0A5D-4E13-9CA5-89B023D075F1}"/>
              </a:ext>
            </a:extLst>
          </p:cNvPr>
          <p:cNvSpPr txBox="1"/>
          <p:nvPr>
            <p:custDataLst>
              <p:custData r:id="rId6"/>
            </p:custDataLst>
          </p:nvPr>
        </p:nvSpPr>
        <p:spPr>
          <a:xfrm>
            <a:off x="2941534" y="3049595"/>
            <a:ext cx="1826509" cy="246221"/>
          </a:xfrm>
          <a:prstGeom prst="rect">
            <a:avLst/>
          </a:prstGeom>
          <a:noFill/>
        </p:spPr>
        <p:txBody>
          <a:bodyPr wrap="square" lIns="0" tIns="0" rIns="0" bIns="0" rtlCol="0" anchor="ctr" anchorCtr="0">
            <a:spAutoFit/>
          </a:bodyPr>
          <a:lstStyle/>
          <a:p>
            <a:pPr algn="r"/>
            <a:r>
              <a:rPr lang="ru-RU" sz="1600" dirty="0">
                <a:ea typeface="Segoe UI" pitchFamily="34" charset="0"/>
                <a:cs typeface="Segoe UI" pitchFamily="34" charset="0"/>
              </a:rPr>
              <a:t>Тип</a:t>
            </a:r>
            <a:r>
              <a:rPr lang="en-US" sz="1600" dirty="0">
                <a:ea typeface="Segoe UI" pitchFamily="34" charset="0"/>
                <a:cs typeface="Segoe UI" pitchFamily="34" charset="0"/>
              </a:rPr>
              <a:t>:</a:t>
            </a:r>
          </a:p>
        </p:txBody>
      </p:sp>
      <p:sp>
        <p:nvSpPr>
          <p:cNvPr id="24" name="Content">
            <a:extLst>
              <a:ext uri="{FF2B5EF4-FFF2-40B4-BE49-F238E27FC236}">
                <a16:creationId xmlns:a16="http://schemas.microsoft.com/office/drawing/2014/main" id="{472AEDCA-7D0D-41A0-B9FF-57EB72BD3AE4}"/>
              </a:ext>
            </a:extLst>
          </p:cNvPr>
          <p:cNvSpPr/>
          <p:nvPr>
            <p:custDataLst>
              <p:custData r:id="rId7"/>
            </p:custDataLst>
          </p:nvPr>
        </p:nvSpPr>
        <p:spPr>
          <a:xfrm>
            <a:off x="4900851" y="3019951"/>
            <a:ext cx="2240915" cy="320519"/>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ru-RU" sz="1600" i="1" dirty="0">
                <a:solidFill>
                  <a:schemeClr val="tx2">
                    <a:lumMod val="50000"/>
                    <a:lumOff val="50000"/>
                  </a:schemeClr>
                </a:solidFill>
                <a:latin typeface="Candara" panose="020E0502030303020204" pitchFamily="34" charset="0"/>
                <a:cs typeface="Segoe UI" pitchFamily="34" charset="0"/>
              </a:rPr>
              <a:t>Введите данные</a:t>
            </a:r>
            <a:endParaRPr lang="en-US" sz="1600" i="1" dirty="0">
              <a:solidFill>
                <a:schemeClr val="tx2">
                  <a:lumMod val="50000"/>
                  <a:lumOff val="50000"/>
                </a:schemeClr>
              </a:solidFill>
              <a:latin typeface="Candara" panose="020E0502030303020204" pitchFamily="34" charset="0"/>
              <a:cs typeface="Segoe UI" pitchFamily="34" charset="0"/>
            </a:endParaRPr>
          </a:p>
        </p:txBody>
      </p:sp>
      <p:sp>
        <p:nvSpPr>
          <p:cNvPr id="25" name="Content">
            <a:extLst>
              <a:ext uri="{FF2B5EF4-FFF2-40B4-BE49-F238E27FC236}">
                <a16:creationId xmlns:a16="http://schemas.microsoft.com/office/drawing/2014/main" id="{A35EE385-069E-403C-AD4B-D448DAC0B124}"/>
              </a:ext>
            </a:extLst>
          </p:cNvPr>
          <p:cNvSpPr txBox="1"/>
          <p:nvPr>
            <p:custDataLst>
              <p:custData r:id="rId8"/>
            </p:custDataLst>
          </p:nvPr>
        </p:nvSpPr>
        <p:spPr>
          <a:xfrm>
            <a:off x="2947823" y="3544592"/>
            <a:ext cx="1826509" cy="246221"/>
          </a:xfrm>
          <a:prstGeom prst="rect">
            <a:avLst/>
          </a:prstGeom>
          <a:noFill/>
        </p:spPr>
        <p:txBody>
          <a:bodyPr wrap="square" lIns="0" tIns="0" rIns="0" bIns="0" rtlCol="0" anchor="ctr" anchorCtr="0">
            <a:spAutoFit/>
          </a:bodyPr>
          <a:lstStyle/>
          <a:p>
            <a:pPr algn="r"/>
            <a:r>
              <a:rPr lang="ru-RU" sz="1600" dirty="0">
                <a:ea typeface="Segoe UI" pitchFamily="34" charset="0"/>
                <a:cs typeface="Segoe UI" pitchFamily="34" charset="0"/>
              </a:rPr>
              <a:t>Поставщик</a:t>
            </a:r>
            <a:r>
              <a:rPr lang="en-US" sz="1600" dirty="0">
                <a:ea typeface="Segoe UI" pitchFamily="34" charset="0"/>
                <a:cs typeface="Segoe UI" pitchFamily="34" charset="0"/>
              </a:rPr>
              <a:t>:</a:t>
            </a:r>
          </a:p>
        </p:txBody>
      </p:sp>
      <p:sp>
        <p:nvSpPr>
          <p:cNvPr id="26" name="Content">
            <a:extLst>
              <a:ext uri="{FF2B5EF4-FFF2-40B4-BE49-F238E27FC236}">
                <a16:creationId xmlns:a16="http://schemas.microsoft.com/office/drawing/2014/main" id="{B6D11F3E-D17A-4FAF-89EA-CBB7B350DDDA}"/>
              </a:ext>
            </a:extLst>
          </p:cNvPr>
          <p:cNvSpPr/>
          <p:nvPr>
            <p:custDataLst>
              <p:custData r:id="rId9"/>
            </p:custDataLst>
          </p:nvPr>
        </p:nvSpPr>
        <p:spPr>
          <a:xfrm>
            <a:off x="4907140" y="3514949"/>
            <a:ext cx="2240915" cy="320519"/>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ru-RU" sz="1600" i="1" dirty="0">
                <a:solidFill>
                  <a:schemeClr val="tx2">
                    <a:lumMod val="50000"/>
                    <a:lumOff val="50000"/>
                  </a:schemeClr>
                </a:solidFill>
                <a:latin typeface="Candara" panose="020E0502030303020204" pitchFamily="34" charset="0"/>
                <a:cs typeface="Segoe UI" pitchFamily="34" charset="0"/>
              </a:rPr>
              <a:t>Введите данные</a:t>
            </a:r>
            <a:endParaRPr lang="en-US" sz="1600" i="1" dirty="0">
              <a:solidFill>
                <a:schemeClr val="tx2">
                  <a:lumMod val="50000"/>
                  <a:lumOff val="50000"/>
                </a:schemeClr>
              </a:solidFill>
              <a:latin typeface="Candara" panose="020E0502030303020204" pitchFamily="34" charset="0"/>
              <a:cs typeface="Segoe UI" pitchFamily="34" charset="0"/>
            </a:endParaRPr>
          </a:p>
        </p:txBody>
      </p:sp>
      <p:sp>
        <p:nvSpPr>
          <p:cNvPr id="27" name="Content">
            <a:extLst>
              <a:ext uri="{FF2B5EF4-FFF2-40B4-BE49-F238E27FC236}">
                <a16:creationId xmlns:a16="http://schemas.microsoft.com/office/drawing/2014/main" id="{CE5EBDCF-2E27-49E7-B5C0-BF0554BF5FB7}"/>
              </a:ext>
            </a:extLst>
          </p:cNvPr>
          <p:cNvSpPr txBox="1"/>
          <p:nvPr>
            <p:custDataLst>
              <p:custData r:id="rId10"/>
            </p:custDataLst>
          </p:nvPr>
        </p:nvSpPr>
        <p:spPr>
          <a:xfrm>
            <a:off x="2947823" y="4039795"/>
            <a:ext cx="1826509" cy="246221"/>
          </a:xfrm>
          <a:prstGeom prst="rect">
            <a:avLst/>
          </a:prstGeom>
          <a:noFill/>
        </p:spPr>
        <p:txBody>
          <a:bodyPr wrap="square" lIns="0" tIns="0" rIns="0" bIns="0" rtlCol="0" anchor="ctr" anchorCtr="0">
            <a:spAutoFit/>
          </a:bodyPr>
          <a:lstStyle/>
          <a:p>
            <a:pPr algn="r"/>
            <a:r>
              <a:rPr lang="ru-RU" sz="1600" dirty="0">
                <a:ea typeface="Segoe UI" pitchFamily="34" charset="0"/>
                <a:cs typeface="Segoe UI" pitchFamily="34" charset="0"/>
              </a:rPr>
              <a:t>Кол-во в упаковке</a:t>
            </a:r>
            <a:r>
              <a:rPr lang="en-US" sz="1600" dirty="0">
                <a:ea typeface="Segoe UI" pitchFamily="34" charset="0"/>
                <a:cs typeface="Segoe UI" pitchFamily="34" charset="0"/>
              </a:rPr>
              <a:t>:</a:t>
            </a:r>
          </a:p>
        </p:txBody>
      </p:sp>
      <p:sp>
        <p:nvSpPr>
          <p:cNvPr id="28" name="Content">
            <a:extLst>
              <a:ext uri="{FF2B5EF4-FFF2-40B4-BE49-F238E27FC236}">
                <a16:creationId xmlns:a16="http://schemas.microsoft.com/office/drawing/2014/main" id="{08A8BA88-58FD-484F-9A9D-355152F7DBD0}"/>
              </a:ext>
            </a:extLst>
          </p:cNvPr>
          <p:cNvSpPr/>
          <p:nvPr>
            <p:custDataLst>
              <p:custData r:id="rId11"/>
            </p:custDataLst>
          </p:nvPr>
        </p:nvSpPr>
        <p:spPr>
          <a:xfrm>
            <a:off x="4907140" y="4010151"/>
            <a:ext cx="2240915" cy="320519"/>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ru-RU" sz="1600" i="1" dirty="0">
                <a:solidFill>
                  <a:schemeClr val="tx2">
                    <a:lumMod val="50000"/>
                    <a:lumOff val="50000"/>
                  </a:schemeClr>
                </a:solidFill>
                <a:latin typeface="Candara" panose="020E0502030303020204" pitchFamily="34" charset="0"/>
                <a:cs typeface="Segoe UI" pitchFamily="34" charset="0"/>
              </a:rPr>
              <a:t>Введите данные</a:t>
            </a:r>
            <a:endParaRPr lang="en-US" sz="1600" i="1" dirty="0">
              <a:solidFill>
                <a:schemeClr val="tx2">
                  <a:lumMod val="50000"/>
                  <a:lumOff val="50000"/>
                </a:schemeClr>
              </a:solidFill>
              <a:latin typeface="Candara" panose="020E0502030303020204" pitchFamily="34" charset="0"/>
              <a:cs typeface="Segoe UI" pitchFamily="34" charset="0"/>
            </a:endParaRPr>
          </a:p>
        </p:txBody>
      </p:sp>
      <p:sp>
        <p:nvSpPr>
          <p:cNvPr id="29" name="Content">
            <a:extLst>
              <a:ext uri="{FF2B5EF4-FFF2-40B4-BE49-F238E27FC236}">
                <a16:creationId xmlns:a16="http://schemas.microsoft.com/office/drawing/2014/main" id="{0898D514-DADF-4C1D-B80F-C03C8D1DF52D}"/>
              </a:ext>
            </a:extLst>
          </p:cNvPr>
          <p:cNvSpPr txBox="1"/>
          <p:nvPr>
            <p:custDataLst>
              <p:custData r:id="rId12"/>
            </p:custDataLst>
          </p:nvPr>
        </p:nvSpPr>
        <p:spPr>
          <a:xfrm>
            <a:off x="2947823" y="4534793"/>
            <a:ext cx="1826509" cy="246221"/>
          </a:xfrm>
          <a:prstGeom prst="rect">
            <a:avLst/>
          </a:prstGeom>
          <a:noFill/>
        </p:spPr>
        <p:txBody>
          <a:bodyPr wrap="square" lIns="0" tIns="0" rIns="0" bIns="0" rtlCol="0" anchor="ctr" anchorCtr="0">
            <a:spAutoFit/>
          </a:bodyPr>
          <a:lstStyle/>
          <a:p>
            <a:pPr algn="r"/>
            <a:r>
              <a:rPr lang="ru-RU" sz="1600" dirty="0">
                <a:ea typeface="Segoe UI" pitchFamily="34" charset="0"/>
                <a:cs typeface="Segoe UI" pitchFamily="34" charset="0"/>
              </a:rPr>
              <a:t>Общее кол-во</a:t>
            </a:r>
            <a:r>
              <a:rPr lang="en-US" sz="1600" dirty="0">
                <a:ea typeface="Segoe UI" pitchFamily="34" charset="0"/>
                <a:cs typeface="Segoe UI" pitchFamily="34" charset="0"/>
              </a:rPr>
              <a:t>:</a:t>
            </a:r>
          </a:p>
        </p:txBody>
      </p:sp>
      <p:sp>
        <p:nvSpPr>
          <p:cNvPr id="30" name="Content">
            <a:extLst>
              <a:ext uri="{FF2B5EF4-FFF2-40B4-BE49-F238E27FC236}">
                <a16:creationId xmlns:a16="http://schemas.microsoft.com/office/drawing/2014/main" id="{3EC40717-19D5-4441-974B-6165190D50EF}"/>
              </a:ext>
            </a:extLst>
          </p:cNvPr>
          <p:cNvSpPr/>
          <p:nvPr>
            <p:custDataLst>
              <p:custData r:id="rId13"/>
            </p:custDataLst>
          </p:nvPr>
        </p:nvSpPr>
        <p:spPr>
          <a:xfrm>
            <a:off x="4907140" y="4505149"/>
            <a:ext cx="2240915" cy="320519"/>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ru-RU" sz="1600" i="1" dirty="0">
                <a:solidFill>
                  <a:schemeClr val="tx2">
                    <a:lumMod val="50000"/>
                    <a:lumOff val="50000"/>
                  </a:schemeClr>
                </a:solidFill>
                <a:latin typeface="Candara" panose="020E0502030303020204" pitchFamily="34" charset="0"/>
                <a:cs typeface="Segoe UI" pitchFamily="34" charset="0"/>
              </a:rPr>
              <a:t>Введите данные</a:t>
            </a:r>
            <a:endParaRPr lang="en-US" sz="1600" i="1" dirty="0">
              <a:solidFill>
                <a:schemeClr val="tx2">
                  <a:lumMod val="50000"/>
                  <a:lumOff val="50000"/>
                </a:schemeClr>
              </a:solidFill>
              <a:latin typeface="Candara" panose="020E0502030303020204" pitchFamily="34" charset="0"/>
              <a:cs typeface="Segoe UI" pitchFamily="34" charset="0"/>
            </a:endParaRPr>
          </a:p>
        </p:txBody>
      </p:sp>
      <p:sp>
        <p:nvSpPr>
          <p:cNvPr id="31" name="Content">
            <a:extLst>
              <a:ext uri="{FF2B5EF4-FFF2-40B4-BE49-F238E27FC236}">
                <a16:creationId xmlns:a16="http://schemas.microsoft.com/office/drawing/2014/main" id="{514BCD68-4F1B-42C2-8DDF-CB533CA3D3A6}"/>
              </a:ext>
            </a:extLst>
          </p:cNvPr>
          <p:cNvSpPr txBox="1"/>
          <p:nvPr>
            <p:custDataLst>
              <p:custData r:id="rId14"/>
            </p:custDataLst>
          </p:nvPr>
        </p:nvSpPr>
        <p:spPr>
          <a:xfrm>
            <a:off x="7705387" y="4512819"/>
            <a:ext cx="1826509" cy="246221"/>
          </a:xfrm>
          <a:prstGeom prst="rect">
            <a:avLst/>
          </a:prstGeom>
          <a:noFill/>
        </p:spPr>
        <p:txBody>
          <a:bodyPr wrap="square" lIns="0" tIns="0" rIns="0" bIns="0" rtlCol="0" anchor="ctr" anchorCtr="0">
            <a:spAutoFit/>
          </a:bodyPr>
          <a:lstStyle/>
          <a:p>
            <a:pPr algn="r"/>
            <a:r>
              <a:rPr lang="ru-RU" sz="1600" dirty="0">
                <a:latin typeface="Candara" panose="020E0502030303020204" pitchFamily="34" charset="0"/>
                <a:ea typeface="Segoe UI" pitchFamily="34" charset="0"/>
                <a:cs typeface="Segoe UI" pitchFamily="34" charset="0"/>
              </a:rPr>
              <a:t>Дата доставки</a:t>
            </a:r>
            <a:r>
              <a:rPr lang="en-US" sz="1600" dirty="0">
                <a:latin typeface="Candara" panose="020E0502030303020204" pitchFamily="34" charset="0"/>
                <a:ea typeface="Segoe UI" pitchFamily="34" charset="0"/>
                <a:cs typeface="Segoe UI" pitchFamily="34" charset="0"/>
              </a:rPr>
              <a:t>:</a:t>
            </a:r>
          </a:p>
        </p:txBody>
      </p:sp>
      <p:grpSp>
        <p:nvGrpSpPr>
          <p:cNvPr id="33" name="DatePicker">
            <a:extLst>
              <a:ext uri="{FF2B5EF4-FFF2-40B4-BE49-F238E27FC236}">
                <a16:creationId xmlns:a16="http://schemas.microsoft.com/office/drawing/2014/main" id="{71603EB8-75AA-4B44-9E0B-2E47D3CB2862}"/>
              </a:ext>
            </a:extLst>
          </p:cNvPr>
          <p:cNvGrpSpPr/>
          <p:nvPr>
            <p:custDataLst>
              <p:custData r:id="rId15"/>
            </p:custDataLst>
          </p:nvPr>
        </p:nvGrpSpPr>
        <p:grpSpPr>
          <a:xfrm>
            <a:off x="9652126" y="4503418"/>
            <a:ext cx="1946074" cy="294663"/>
            <a:chOff x="3790801" y="3347700"/>
            <a:chExt cx="969298" cy="1833"/>
          </a:xfrm>
        </p:grpSpPr>
        <p:sp>
          <p:nvSpPr>
            <p:cNvPr id="34" name="Content">
              <a:extLst>
                <a:ext uri="{FF2B5EF4-FFF2-40B4-BE49-F238E27FC236}">
                  <a16:creationId xmlns:a16="http://schemas.microsoft.com/office/drawing/2014/main" id="{E542C914-6257-4C0A-A4AA-7C00CD18EE28}"/>
                </a:ext>
              </a:extLst>
            </p:cNvPr>
            <p:cNvSpPr>
              <a:spLocks/>
            </p:cNvSpPr>
            <p:nvPr/>
          </p:nvSpPr>
          <p:spPr>
            <a:xfrm>
              <a:off x="3790801" y="3347700"/>
              <a:ext cx="834495" cy="183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0" rIns="0" bIns="0" rtlCol="0" anchor="ctr"/>
            <a:lstStyle/>
            <a:p>
              <a:r>
                <a:rPr lang="en-US" sz="1600" dirty="0">
                  <a:solidFill>
                    <a:schemeClr val="tx2">
                      <a:lumMod val="50000"/>
                      <a:lumOff val="50000"/>
                    </a:schemeClr>
                  </a:solidFill>
                  <a:latin typeface="Candara" panose="020E0502030303020204" pitchFamily="34" charset="0"/>
                  <a:cs typeface="Segoe UI" pitchFamily="34" charset="0"/>
                </a:rPr>
                <a:t> 1978-07-16</a:t>
              </a:r>
            </a:p>
          </p:txBody>
        </p:sp>
        <p:pic>
          <p:nvPicPr>
            <p:cNvPr id="35" name="Icon" descr="C:\Users\t-dantay\Documents\First24\calendar1.png">
              <a:extLst>
                <a:ext uri="{FF2B5EF4-FFF2-40B4-BE49-F238E27FC236}">
                  <a16:creationId xmlns:a16="http://schemas.microsoft.com/office/drawing/2014/main" id="{E37E1936-EDC1-4233-9B62-53A829DC5BCB}"/>
                </a:ext>
              </a:extLst>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4647989" y="3347703"/>
              <a:ext cx="112110" cy="18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DropdownBox">
            <a:extLst>
              <a:ext uri="{FF2B5EF4-FFF2-40B4-BE49-F238E27FC236}">
                <a16:creationId xmlns:a16="http://schemas.microsoft.com/office/drawing/2014/main" id="{8F1B7B17-80D2-4466-8A6F-C061D81B3DD4}"/>
              </a:ext>
            </a:extLst>
          </p:cNvPr>
          <p:cNvGrpSpPr/>
          <p:nvPr>
            <p:custDataLst>
              <p:custData r:id="rId16"/>
            </p:custDataLst>
          </p:nvPr>
        </p:nvGrpSpPr>
        <p:grpSpPr>
          <a:xfrm>
            <a:off x="9652125" y="4992893"/>
            <a:ext cx="1946075" cy="304088"/>
            <a:chOff x="4016824" y="3329220"/>
            <a:chExt cx="1097652" cy="48"/>
          </a:xfrm>
        </p:grpSpPr>
        <p:sp>
          <p:nvSpPr>
            <p:cNvPr id="37" name="Content">
              <a:extLst>
                <a:ext uri="{FF2B5EF4-FFF2-40B4-BE49-F238E27FC236}">
                  <a16:creationId xmlns:a16="http://schemas.microsoft.com/office/drawing/2014/main" id="{8CBE2E22-4307-4D4A-B821-CBC712DD9DE1}"/>
                </a:ext>
              </a:extLst>
            </p:cNvPr>
            <p:cNvSpPr>
              <a:spLocks/>
            </p:cNvSpPr>
            <p:nvPr/>
          </p:nvSpPr>
          <p:spPr>
            <a:xfrm>
              <a:off x="4016824" y="3329220"/>
              <a:ext cx="1097652" cy="48"/>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600" dirty="0">
                  <a:solidFill>
                    <a:schemeClr val="tx2">
                      <a:lumMod val="50000"/>
                      <a:lumOff val="50000"/>
                    </a:schemeClr>
                  </a:solidFill>
                  <a:latin typeface="Candara" panose="020E0502030303020204" pitchFamily="34" charset="0"/>
                  <a:ea typeface="Segoe UI" pitchFamily="34" charset="0"/>
                  <a:cs typeface="Segoe UI" pitchFamily="34" charset="0"/>
                </a:rPr>
                <a:t>Russia</a:t>
              </a:r>
            </a:p>
          </p:txBody>
        </p:sp>
        <p:sp>
          <p:nvSpPr>
            <p:cNvPr id="38" name="DownArrow">
              <a:extLst>
                <a:ext uri="{FF2B5EF4-FFF2-40B4-BE49-F238E27FC236}">
                  <a16:creationId xmlns:a16="http://schemas.microsoft.com/office/drawing/2014/main" id="{8928B662-3C9F-43D1-BC18-CD3112D0F25C}"/>
                </a:ext>
              </a:extLst>
            </p:cNvPr>
            <p:cNvSpPr>
              <a:spLocks noChangeAspect="1"/>
            </p:cNvSpPr>
            <p:nvPr/>
          </p:nvSpPr>
          <p:spPr>
            <a:xfrm rot="10800000">
              <a:off x="5044445" y="3329242"/>
              <a:ext cx="48210" cy="10"/>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1600" dirty="0">
                <a:solidFill>
                  <a:schemeClr val="tx2">
                    <a:lumMod val="50000"/>
                    <a:lumOff val="50000"/>
                  </a:schemeClr>
                </a:solidFill>
                <a:latin typeface="Candara" panose="020E0502030303020204" pitchFamily="34" charset="0"/>
              </a:endParaRPr>
            </a:p>
          </p:txBody>
        </p:sp>
      </p:grpSp>
      <p:sp>
        <p:nvSpPr>
          <p:cNvPr id="39" name="Content">
            <a:extLst>
              <a:ext uri="{FF2B5EF4-FFF2-40B4-BE49-F238E27FC236}">
                <a16:creationId xmlns:a16="http://schemas.microsoft.com/office/drawing/2014/main" id="{9CEC22F2-C2ED-4D27-B5C4-A371D8C3E0E4}"/>
              </a:ext>
            </a:extLst>
          </p:cNvPr>
          <p:cNvSpPr txBox="1"/>
          <p:nvPr>
            <p:custDataLst>
              <p:custData r:id="rId17"/>
            </p:custDataLst>
          </p:nvPr>
        </p:nvSpPr>
        <p:spPr>
          <a:xfrm>
            <a:off x="7705386" y="5027119"/>
            <a:ext cx="1826509" cy="246221"/>
          </a:xfrm>
          <a:prstGeom prst="rect">
            <a:avLst/>
          </a:prstGeom>
          <a:noFill/>
        </p:spPr>
        <p:txBody>
          <a:bodyPr wrap="square" lIns="0" tIns="0" rIns="0" bIns="0" rtlCol="0" anchor="ctr" anchorCtr="0">
            <a:spAutoFit/>
          </a:bodyPr>
          <a:lstStyle/>
          <a:p>
            <a:pPr algn="r"/>
            <a:r>
              <a:rPr lang="ru-RU" sz="1600" dirty="0">
                <a:latin typeface="Candara" panose="020E0502030303020204" pitchFamily="34" charset="0"/>
                <a:ea typeface="Segoe UI" pitchFamily="34" charset="0"/>
                <a:cs typeface="Segoe UI" pitchFamily="34" charset="0"/>
              </a:rPr>
              <a:t>Страна</a:t>
            </a:r>
            <a:r>
              <a:rPr lang="en-US" sz="1600" dirty="0">
                <a:latin typeface="Candara" panose="020E0502030303020204" pitchFamily="34" charset="0"/>
                <a:ea typeface="Segoe UI" pitchFamily="34" charset="0"/>
                <a:cs typeface="Segoe UI" pitchFamily="34" charset="0"/>
              </a:rPr>
              <a:t>:</a:t>
            </a:r>
          </a:p>
        </p:txBody>
      </p:sp>
      <p:sp>
        <p:nvSpPr>
          <p:cNvPr id="40" name="Rectangle 29">
            <a:extLst>
              <a:ext uri="{FF2B5EF4-FFF2-40B4-BE49-F238E27FC236}">
                <a16:creationId xmlns:a16="http://schemas.microsoft.com/office/drawing/2014/main" id="{C6C4E389-FF6E-4DE5-A29D-4FDB5BF9BB61}"/>
              </a:ext>
            </a:extLst>
          </p:cNvPr>
          <p:cNvSpPr/>
          <p:nvPr/>
        </p:nvSpPr>
        <p:spPr>
          <a:xfrm>
            <a:off x="10489840" y="2507025"/>
            <a:ext cx="1105144" cy="1255950"/>
          </a:xfrm>
          <a:prstGeom prst="rect">
            <a:avLst/>
          </a:prstGeom>
          <a:no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a:solidFill>
                  <a:srgbClr val="657D9D"/>
                </a:solidFill>
                <a:latin typeface="Candara" panose="020E0502030303020204" pitchFamily="34" charset="0"/>
              </a:rPr>
              <a:t>Фото</a:t>
            </a:r>
            <a:endParaRPr lang="en-AU" sz="1600" i="1" dirty="0">
              <a:solidFill>
                <a:srgbClr val="657D9D"/>
              </a:solidFill>
              <a:latin typeface="Candara" panose="020E0502030303020204" pitchFamily="34" charset="0"/>
            </a:endParaRPr>
          </a:p>
        </p:txBody>
      </p:sp>
      <p:sp>
        <p:nvSpPr>
          <p:cNvPr id="41" name="Content">
            <a:extLst>
              <a:ext uri="{FF2B5EF4-FFF2-40B4-BE49-F238E27FC236}">
                <a16:creationId xmlns:a16="http://schemas.microsoft.com/office/drawing/2014/main" id="{16CF3022-6CC6-4FD6-AEAC-4E18E21EB7C1}"/>
              </a:ext>
            </a:extLst>
          </p:cNvPr>
          <p:cNvSpPr txBox="1"/>
          <p:nvPr>
            <p:custDataLst>
              <p:custData r:id="rId18"/>
            </p:custDataLst>
          </p:nvPr>
        </p:nvSpPr>
        <p:spPr>
          <a:xfrm>
            <a:off x="8052009" y="3689258"/>
            <a:ext cx="1826509" cy="246221"/>
          </a:xfrm>
          <a:prstGeom prst="rect">
            <a:avLst/>
          </a:prstGeom>
          <a:noFill/>
        </p:spPr>
        <p:txBody>
          <a:bodyPr wrap="square" lIns="0" tIns="0" rIns="0" bIns="0" rtlCol="0" anchor="ctr" anchorCtr="0">
            <a:spAutoFit/>
          </a:bodyPr>
          <a:lstStyle/>
          <a:p>
            <a:r>
              <a:rPr lang="ru-RU" sz="1600" dirty="0">
                <a:latin typeface="Candara" panose="020E0502030303020204" pitchFamily="34" charset="0"/>
                <a:ea typeface="Segoe UI" pitchFamily="34" charset="0"/>
                <a:cs typeface="Segoe UI" pitchFamily="34" charset="0"/>
              </a:rPr>
              <a:t>Фото файл</a:t>
            </a:r>
            <a:r>
              <a:rPr lang="en-US" sz="1600" dirty="0">
                <a:latin typeface="Candara" panose="020E0502030303020204" pitchFamily="34" charset="0"/>
                <a:ea typeface="Segoe UI" pitchFamily="34" charset="0"/>
                <a:cs typeface="Segoe UI" pitchFamily="34" charset="0"/>
              </a:rPr>
              <a:t>:</a:t>
            </a:r>
          </a:p>
        </p:txBody>
      </p:sp>
      <p:sp>
        <p:nvSpPr>
          <p:cNvPr id="42" name="Content">
            <a:extLst>
              <a:ext uri="{FF2B5EF4-FFF2-40B4-BE49-F238E27FC236}">
                <a16:creationId xmlns:a16="http://schemas.microsoft.com/office/drawing/2014/main" id="{160E0267-1A27-4406-AB44-F357F099448F}"/>
              </a:ext>
            </a:extLst>
          </p:cNvPr>
          <p:cNvSpPr/>
          <p:nvPr>
            <p:custDataLst>
              <p:custData r:id="rId19"/>
            </p:custDataLst>
          </p:nvPr>
        </p:nvSpPr>
        <p:spPr>
          <a:xfrm>
            <a:off x="7862707" y="3982066"/>
            <a:ext cx="2240915" cy="320519"/>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600" i="1" dirty="0">
                <a:solidFill>
                  <a:schemeClr val="tx2">
                    <a:lumMod val="50000"/>
                    <a:lumOff val="50000"/>
                  </a:schemeClr>
                </a:solidFill>
                <a:latin typeface="Candara" panose="020E0502030303020204" pitchFamily="34" charset="0"/>
                <a:cs typeface="Segoe UI" pitchFamily="34" charset="0"/>
              </a:rPr>
              <a:t>Photo_logo.jpg</a:t>
            </a:r>
          </a:p>
        </p:txBody>
      </p:sp>
      <p:sp>
        <p:nvSpPr>
          <p:cNvPr id="43" name="Content">
            <a:extLst>
              <a:ext uri="{FF2B5EF4-FFF2-40B4-BE49-F238E27FC236}">
                <a16:creationId xmlns:a16="http://schemas.microsoft.com/office/drawing/2014/main" id="{810CF529-54EE-48AC-9B4A-A659554E4C75}"/>
              </a:ext>
            </a:extLst>
          </p:cNvPr>
          <p:cNvSpPr/>
          <p:nvPr>
            <p:custDataLst>
              <p:custData r:id="rId20"/>
            </p:custDataLst>
          </p:nvPr>
        </p:nvSpPr>
        <p:spPr>
          <a:xfrm>
            <a:off x="10233838" y="3962912"/>
            <a:ext cx="1389724" cy="350699"/>
          </a:xfrm>
          <a:prstGeom prst="roundRect">
            <a:avLst/>
          </a:prstGeom>
          <a:solidFill>
            <a:srgbClr val="7FE982"/>
          </a:solidFill>
          <a:ln w="3175">
            <a:no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ru-RU" sz="1600" dirty="0">
                <a:solidFill>
                  <a:schemeClr val="bg1"/>
                </a:solidFill>
                <a:latin typeface="Candara" panose="020E0502030303020204" pitchFamily="34" charset="0"/>
                <a:cs typeface="Segoe UI" pitchFamily="34" charset="0"/>
              </a:rPr>
              <a:t>Просмотр</a:t>
            </a:r>
            <a:r>
              <a:rPr lang="en-US" sz="1600" dirty="0">
                <a:solidFill>
                  <a:schemeClr val="bg1"/>
                </a:solidFill>
                <a:latin typeface="Candara" panose="020E0502030303020204" pitchFamily="34" charset="0"/>
                <a:cs typeface="Segoe UI" pitchFamily="34" charset="0"/>
              </a:rPr>
              <a:t>…</a:t>
            </a:r>
          </a:p>
        </p:txBody>
      </p:sp>
      <p:sp>
        <p:nvSpPr>
          <p:cNvPr id="45" name="Content">
            <a:extLst>
              <a:ext uri="{FF2B5EF4-FFF2-40B4-BE49-F238E27FC236}">
                <a16:creationId xmlns:a16="http://schemas.microsoft.com/office/drawing/2014/main" id="{BC6A2AD1-9234-454D-BC02-6FF742E17E0D}"/>
              </a:ext>
            </a:extLst>
          </p:cNvPr>
          <p:cNvSpPr/>
          <p:nvPr>
            <p:custDataLst>
              <p:custData r:id="rId21"/>
            </p:custDataLst>
          </p:nvPr>
        </p:nvSpPr>
        <p:spPr>
          <a:xfrm>
            <a:off x="7513937" y="5665483"/>
            <a:ext cx="1672501" cy="531925"/>
          </a:xfrm>
          <a:prstGeom prst="roundRect">
            <a:avLst/>
          </a:prstGeom>
          <a:solidFill>
            <a:srgbClr val="7FE982"/>
          </a:solidFill>
          <a:ln w="3175">
            <a:no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ru-RU" dirty="0">
                <a:solidFill>
                  <a:schemeClr val="bg1"/>
                </a:solidFill>
                <a:latin typeface="Candara" panose="020E0502030303020204" pitchFamily="34" charset="0"/>
                <a:cs typeface="Segoe UI" pitchFamily="34" charset="0"/>
              </a:rPr>
              <a:t>Отмена</a:t>
            </a:r>
            <a:endParaRPr lang="en-US" dirty="0">
              <a:solidFill>
                <a:schemeClr val="bg1"/>
              </a:solidFill>
              <a:latin typeface="Candara" panose="020E0502030303020204" pitchFamily="34" charset="0"/>
              <a:cs typeface="Segoe UI" pitchFamily="34" charset="0"/>
            </a:endParaRPr>
          </a:p>
        </p:txBody>
      </p:sp>
      <p:sp>
        <p:nvSpPr>
          <p:cNvPr id="32" name="DownArrow">
            <a:extLst>
              <a:ext uri="{FF2B5EF4-FFF2-40B4-BE49-F238E27FC236}">
                <a16:creationId xmlns:a16="http://schemas.microsoft.com/office/drawing/2014/main" id="{2981C58B-07AC-4FAB-AF58-CEA6AE898FF8}"/>
              </a:ext>
            </a:extLst>
          </p:cNvPr>
          <p:cNvSpPr>
            <a:spLocks noChangeAspect="1"/>
          </p:cNvSpPr>
          <p:nvPr/>
        </p:nvSpPr>
        <p:spPr>
          <a:xfrm rot="10800000">
            <a:off x="9966857" y="4110260"/>
            <a:ext cx="83677" cy="60150"/>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1600" dirty="0">
              <a:solidFill>
                <a:schemeClr val="tx2">
                  <a:lumMod val="50000"/>
                  <a:lumOff val="50000"/>
                </a:schemeClr>
              </a:solidFill>
              <a:latin typeface="Candara" panose="020E0502030303020204" pitchFamily="34" charset="0"/>
            </a:endParaRPr>
          </a:p>
        </p:txBody>
      </p:sp>
      <p:sp>
        <p:nvSpPr>
          <p:cNvPr id="46" name="Скругленный прямоугольник 45">
            <a:hlinkClick r:id="rId25" action="ppaction://hlinksldjump"/>
          </p:cNvPr>
          <p:cNvSpPr/>
          <p:nvPr/>
        </p:nvSpPr>
        <p:spPr>
          <a:xfrm>
            <a:off x="10448925" y="5916109"/>
            <a:ext cx="1421404" cy="634991"/>
          </a:xfrm>
          <a:prstGeom prst="roundRect">
            <a:avLst/>
          </a:prstGeom>
          <a:solidFill>
            <a:srgbClr val="00B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latin typeface="Candara" panose="020E0502030303020204" pitchFamily="34" charset="0"/>
              </a:rPr>
              <a:t>Назад</a:t>
            </a:r>
          </a:p>
        </p:txBody>
      </p:sp>
    </p:spTree>
    <p:extLst>
      <p:ext uri="{BB962C8B-B14F-4D97-AF65-F5344CB8AC3E}">
        <p14:creationId xmlns:p14="http://schemas.microsoft.com/office/powerpoint/2010/main" val="30603775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2">
            <a:extLst>
              <a:ext uri="{FF2B5EF4-FFF2-40B4-BE49-F238E27FC236}">
                <a16:creationId xmlns:a16="http://schemas.microsoft.com/office/drawing/2014/main" id="{247EA162-3290-4126-9420-BE2439B807AB}"/>
              </a:ext>
            </a:extLst>
          </p:cNvPr>
          <p:cNvSpPr>
            <a:spLocks noGrp="1"/>
          </p:cNvSpPr>
          <p:nvPr>
            <p:ph type="subTitle" idx="1"/>
          </p:nvPr>
        </p:nvSpPr>
        <p:spPr>
          <a:xfrm>
            <a:off x="0" y="0"/>
            <a:ext cx="2491248" cy="6858000"/>
          </a:xfrm>
        </p:spPr>
        <p:txBody>
          <a:bodyPr/>
          <a:lstStyle/>
          <a:p>
            <a:r>
              <a:rPr lang="ru-RU" dirty="0"/>
              <a:t>Поиск </a:t>
            </a:r>
            <a:r>
              <a:rPr lang="ru-RU" dirty="0" smtClean="0"/>
              <a:t>материалов</a:t>
            </a:r>
          </a:p>
          <a:p>
            <a:endParaRPr lang="ru-RU" dirty="0"/>
          </a:p>
          <a:p>
            <a:pPr algn="l"/>
            <a:r>
              <a:rPr lang="ru-RU" sz="1800" dirty="0"/>
              <a:t>Для изменения данных о материале и проверки</a:t>
            </a:r>
          </a:p>
        </p:txBody>
      </p:sp>
      <p:pic>
        <p:nvPicPr>
          <p:cNvPr id="5" name="Объект 10">
            <a:extLst>
              <a:ext uri="{FF2B5EF4-FFF2-40B4-BE49-F238E27FC236}">
                <a16:creationId xmlns:a16="http://schemas.microsoft.com/office/drawing/2014/main" id="{2E951325-C590-4DEF-BD5B-358C11055A09}"/>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491248" y="0"/>
            <a:ext cx="9700750" cy="6858000"/>
          </a:xfrm>
          <a:prstGeom prst="rect">
            <a:avLst/>
          </a:prstGeom>
        </p:spPr>
      </p:pic>
      <p:sp>
        <p:nvSpPr>
          <p:cNvPr id="6" name="Прямоугольник 5">
            <a:extLst>
              <a:ext uri="{FF2B5EF4-FFF2-40B4-BE49-F238E27FC236}">
                <a16:creationId xmlns:a16="http://schemas.microsoft.com/office/drawing/2014/main" id="{5C6F348D-A34D-4B68-AB70-D9BF30C2FB2B}"/>
              </a:ext>
            </a:extLst>
          </p:cNvPr>
          <p:cNvSpPr/>
          <p:nvPr/>
        </p:nvSpPr>
        <p:spPr>
          <a:xfrm>
            <a:off x="2617221" y="403965"/>
            <a:ext cx="9441427" cy="867762"/>
          </a:xfrm>
          <a:prstGeom prst="rect">
            <a:avLst/>
          </a:prstGeom>
          <a:solidFill>
            <a:srgbClr val="00B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a:extLst>
              <a:ext uri="{FF2B5EF4-FFF2-40B4-BE49-F238E27FC236}">
                <a16:creationId xmlns:a16="http://schemas.microsoft.com/office/drawing/2014/main" id="{DB69409D-B0CE-47EC-9C25-525DA0097DA0}"/>
              </a:ext>
            </a:extLst>
          </p:cNvPr>
          <p:cNvSpPr txBox="1"/>
          <p:nvPr/>
        </p:nvSpPr>
        <p:spPr>
          <a:xfrm>
            <a:off x="4412914" y="521411"/>
            <a:ext cx="5850040" cy="584775"/>
          </a:xfrm>
          <a:prstGeom prst="rect">
            <a:avLst/>
          </a:prstGeom>
          <a:noFill/>
        </p:spPr>
        <p:txBody>
          <a:bodyPr wrap="square" rtlCol="0">
            <a:spAutoFit/>
          </a:bodyPr>
          <a:lstStyle/>
          <a:p>
            <a:pPr algn="ctr"/>
            <a:r>
              <a:rPr lang="ru-RU" sz="3200" dirty="0">
                <a:solidFill>
                  <a:schemeClr val="bg1"/>
                </a:solidFill>
                <a:latin typeface="Candara" panose="020E0502030303020204" pitchFamily="34" charset="0"/>
              </a:rPr>
              <a:t>Компания “Одежда для ручек”</a:t>
            </a:r>
          </a:p>
        </p:txBody>
      </p:sp>
      <p:sp>
        <p:nvSpPr>
          <p:cNvPr id="15" name="TextBox 14">
            <a:extLst>
              <a:ext uri="{FF2B5EF4-FFF2-40B4-BE49-F238E27FC236}">
                <a16:creationId xmlns:a16="http://schemas.microsoft.com/office/drawing/2014/main" id="{F414083E-2818-4310-92AE-43DB8D74D1CA}"/>
              </a:ext>
            </a:extLst>
          </p:cNvPr>
          <p:cNvSpPr txBox="1"/>
          <p:nvPr/>
        </p:nvSpPr>
        <p:spPr>
          <a:xfrm>
            <a:off x="3016950" y="0"/>
            <a:ext cx="7823797" cy="369332"/>
          </a:xfrm>
          <a:prstGeom prst="rect">
            <a:avLst/>
          </a:prstGeom>
          <a:noFill/>
        </p:spPr>
        <p:txBody>
          <a:bodyPr wrap="square" rtlCol="0">
            <a:spAutoFit/>
          </a:bodyPr>
          <a:lstStyle/>
          <a:p>
            <a:r>
              <a:rPr lang="ru-RU" dirty="0">
                <a:solidFill>
                  <a:schemeClr val="bg1"/>
                </a:solidFill>
                <a:latin typeface="Candara" panose="020E0502030303020204" pitchFamily="34" charset="0"/>
              </a:rPr>
              <a:t>Одежда для ручек - Просмотр и поиск материала</a:t>
            </a:r>
          </a:p>
        </p:txBody>
      </p:sp>
      <p:sp>
        <p:nvSpPr>
          <p:cNvPr id="14" name="Content">
            <a:extLst>
              <a:ext uri="{FF2B5EF4-FFF2-40B4-BE49-F238E27FC236}">
                <a16:creationId xmlns:a16="http://schemas.microsoft.com/office/drawing/2014/main" id="{6930CCB8-7940-4BF8-BD7F-F628DCF30E9D}"/>
              </a:ext>
            </a:extLst>
          </p:cNvPr>
          <p:cNvSpPr txBox="1"/>
          <p:nvPr>
            <p:custDataLst>
              <p:custData r:id="rId1"/>
            </p:custDataLst>
          </p:nvPr>
        </p:nvSpPr>
        <p:spPr>
          <a:xfrm>
            <a:off x="3989994" y="1293108"/>
            <a:ext cx="6703258" cy="415498"/>
          </a:xfrm>
          <a:prstGeom prst="rect">
            <a:avLst/>
          </a:prstGeom>
          <a:noFill/>
        </p:spPr>
        <p:txBody>
          <a:bodyPr wrap="square" lIns="91440" tIns="18288" rIns="91440" bIns="27432" rtlCol="0" anchor="ctr" anchorCtr="0">
            <a:spAutoFit/>
          </a:bodyPr>
          <a:lstStyle/>
          <a:p>
            <a:pPr algn="ctr"/>
            <a:r>
              <a:rPr lang="ru-RU" sz="2400" dirty="0">
                <a:latin typeface="Candara" panose="020E0502030303020204" pitchFamily="34" charset="0"/>
              </a:rPr>
              <a:t>Поиск материалов</a:t>
            </a:r>
            <a:endParaRPr lang="en-AU" sz="2400" dirty="0">
              <a:latin typeface="Candara" panose="020E0502030303020204" pitchFamily="34" charset="0"/>
            </a:endParaRPr>
          </a:p>
        </p:txBody>
      </p:sp>
      <p:sp>
        <p:nvSpPr>
          <p:cNvPr id="19" name="Content">
            <a:extLst>
              <a:ext uri="{FF2B5EF4-FFF2-40B4-BE49-F238E27FC236}">
                <a16:creationId xmlns:a16="http://schemas.microsoft.com/office/drawing/2014/main" id="{6844DB87-8B1E-4C74-9AA1-4F073F0DCCC2}"/>
              </a:ext>
            </a:extLst>
          </p:cNvPr>
          <p:cNvSpPr/>
          <p:nvPr>
            <p:custDataLst>
              <p:custData r:id="rId2"/>
            </p:custDataLst>
          </p:nvPr>
        </p:nvSpPr>
        <p:spPr>
          <a:xfrm>
            <a:off x="8216589" y="2359452"/>
            <a:ext cx="1018865" cy="345379"/>
          </a:xfrm>
          <a:prstGeom prst="roundRect">
            <a:avLst/>
          </a:prstGeom>
          <a:solidFill>
            <a:srgbClr val="7FE982"/>
          </a:solidFill>
          <a:ln w="3175">
            <a:no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ru-RU" sz="1600" dirty="0">
                <a:solidFill>
                  <a:schemeClr val="bg1"/>
                </a:solidFill>
                <a:latin typeface="Candara" panose="020E0502030303020204" pitchFamily="34" charset="0"/>
                <a:cs typeface="Segoe UI" pitchFamily="34" charset="0"/>
              </a:rPr>
              <a:t>Поиск</a:t>
            </a:r>
            <a:endParaRPr lang="en-US" sz="1600" dirty="0">
              <a:solidFill>
                <a:schemeClr val="bg1"/>
              </a:solidFill>
              <a:latin typeface="Candara" panose="020E0502030303020204" pitchFamily="34" charset="0"/>
              <a:cs typeface="Segoe UI" pitchFamily="34" charset="0"/>
            </a:endParaRPr>
          </a:p>
        </p:txBody>
      </p:sp>
      <p:grpSp>
        <p:nvGrpSpPr>
          <p:cNvPr id="20" name="DropdownBox">
            <a:extLst>
              <a:ext uri="{FF2B5EF4-FFF2-40B4-BE49-F238E27FC236}">
                <a16:creationId xmlns:a16="http://schemas.microsoft.com/office/drawing/2014/main" id="{2E09309C-0898-4A11-BA31-93EEBAF12481}"/>
              </a:ext>
            </a:extLst>
          </p:cNvPr>
          <p:cNvGrpSpPr/>
          <p:nvPr>
            <p:custDataLst>
              <p:custData r:id="rId3"/>
            </p:custDataLst>
          </p:nvPr>
        </p:nvGrpSpPr>
        <p:grpSpPr>
          <a:xfrm>
            <a:off x="4805047" y="1867141"/>
            <a:ext cx="2175577" cy="289194"/>
            <a:chOff x="4016824" y="3329220"/>
            <a:chExt cx="1097652" cy="48"/>
          </a:xfrm>
        </p:grpSpPr>
        <p:sp>
          <p:nvSpPr>
            <p:cNvPr id="21" name="Content">
              <a:extLst>
                <a:ext uri="{FF2B5EF4-FFF2-40B4-BE49-F238E27FC236}">
                  <a16:creationId xmlns:a16="http://schemas.microsoft.com/office/drawing/2014/main" id="{991F395B-B0AE-4290-96BA-D8292B923D28}"/>
                </a:ext>
              </a:extLst>
            </p:cNvPr>
            <p:cNvSpPr>
              <a:spLocks/>
            </p:cNvSpPr>
            <p:nvPr/>
          </p:nvSpPr>
          <p:spPr>
            <a:xfrm>
              <a:off x="4016824" y="3329220"/>
              <a:ext cx="1097652" cy="48"/>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ru-RU" sz="1600" dirty="0">
                  <a:solidFill>
                    <a:schemeClr val="tx2">
                      <a:lumMod val="50000"/>
                      <a:lumOff val="50000"/>
                    </a:schemeClr>
                  </a:solidFill>
                  <a:latin typeface="Candara" panose="020E0502030303020204" pitchFamily="34" charset="0"/>
                  <a:ea typeface="Segoe UI" pitchFamily="34" charset="0"/>
                  <a:cs typeface="Segoe UI" pitchFamily="34" charset="0"/>
                </a:rPr>
                <a:t>Введите данные</a:t>
              </a:r>
              <a:endParaRPr lang="en-US" sz="1600" dirty="0">
                <a:solidFill>
                  <a:schemeClr val="tx2">
                    <a:lumMod val="50000"/>
                    <a:lumOff val="50000"/>
                  </a:schemeClr>
                </a:solidFill>
                <a:latin typeface="Candara" panose="020E0502030303020204" pitchFamily="34" charset="0"/>
                <a:ea typeface="Segoe UI" pitchFamily="34" charset="0"/>
                <a:cs typeface="Segoe UI" pitchFamily="34" charset="0"/>
              </a:endParaRPr>
            </a:p>
          </p:txBody>
        </p:sp>
        <p:sp>
          <p:nvSpPr>
            <p:cNvPr id="22" name="DownArrow">
              <a:extLst>
                <a:ext uri="{FF2B5EF4-FFF2-40B4-BE49-F238E27FC236}">
                  <a16:creationId xmlns:a16="http://schemas.microsoft.com/office/drawing/2014/main" id="{4F10E3F8-D1B2-4170-A937-23E23F9A70D1}"/>
                </a:ext>
              </a:extLst>
            </p:cNvPr>
            <p:cNvSpPr>
              <a:spLocks noChangeAspect="1"/>
            </p:cNvSpPr>
            <p:nvPr/>
          </p:nvSpPr>
          <p:spPr>
            <a:xfrm rot="10800000">
              <a:off x="5044445" y="3329242"/>
              <a:ext cx="48210" cy="10"/>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1600" dirty="0">
                <a:solidFill>
                  <a:schemeClr val="tx2">
                    <a:lumMod val="50000"/>
                    <a:lumOff val="50000"/>
                  </a:schemeClr>
                </a:solidFill>
                <a:latin typeface="Candara" panose="020E0502030303020204" pitchFamily="34" charset="0"/>
              </a:endParaRPr>
            </a:p>
          </p:txBody>
        </p:sp>
      </p:grpSp>
      <p:sp>
        <p:nvSpPr>
          <p:cNvPr id="23" name="Content">
            <a:extLst>
              <a:ext uri="{FF2B5EF4-FFF2-40B4-BE49-F238E27FC236}">
                <a16:creationId xmlns:a16="http://schemas.microsoft.com/office/drawing/2014/main" id="{A22E4220-32D3-443A-A63A-860DCB388AAE}"/>
              </a:ext>
            </a:extLst>
          </p:cNvPr>
          <p:cNvSpPr txBox="1"/>
          <p:nvPr>
            <p:custDataLst>
              <p:custData r:id="rId4"/>
            </p:custDataLst>
          </p:nvPr>
        </p:nvSpPr>
        <p:spPr>
          <a:xfrm>
            <a:off x="3265716" y="1876559"/>
            <a:ext cx="1419101" cy="246221"/>
          </a:xfrm>
          <a:prstGeom prst="rect">
            <a:avLst/>
          </a:prstGeom>
          <a:noFill/>
        </p:spPr>
        <p:txBody>
          <a:bodyPr wrap="square" lIns="0" tIns="0" rIns="0" bIns="0" rtlCol="0" anchor="ctr" anchorCtr="0">
            <a:spAutoFit/>
          </a:bodyPr>
          <a:lstStyle/>
          <a:p>
            <a:pPr algn="r"/>
            <a:r>
              <a:rPr lang="ru-RU" sz="1600" dirty="0">
                <a:latin typeface="Candara" panose="020E0502030303020204" pitchFamily="34" charset="0"/>
                <a:ea typeface="Segoe UI" pitchFamily="34" charset="0"/>
                <a:cs typeface="Segoe UI" pitchFamily="34" charset="0"/>
              </a:rPr>
              <a:t>Название</a:t>
            </a:r>
            <a:r>
              <a:rPr lang="en-US" sz="1600" dirty="0">
                <a:latin typeface="Candara" panose="020E0502030303020204" pitchFamily="34" charset="0"/>
                <a:ea typeface="Segoe UI" pitchFamily="34" charset="0"/>
                <a:cs typeface="Segoe UI" pitchFamily="34" charset="0"/>
              </a:rPr>
              <a:t>:</a:t>
            </a:r>
          </a:p>
        </p:txBody>
      </p:sp>
      <p:grpSp>
        <p:nvGrpSpPr>
          <p:cNvPr id="24" name="DropdownBox">
            <a:extLst>
              <a:ext uri="{FF2B5EF4-FFF2-40B4-BE49-F238E27FC236}">
                <a16:creationId xmlns:a16="http://schemas.microsoft.com/office/drawing/2014/main" id="{4DFE4E06-137A-4B53-A861-A6EDF79985B2}"/>
              </a:ext>
            </a:extLst>
          </p:cNvPr>
          <p:cNvGrpSpPr/>
          <p:nvPr>
            <p:custDataLst>
              <p:custData r:id="rId5"/>
            </p:custDataLst>
          </p:nvPr>
        </p:nvGrpSpPr>
        <p:grpSpPr>
          <a:xfrm>
            <a:off x="4805047" y="2271572"/>
            <a:ext cx="2175577" cy="292999"/>
            <a:chOff x="4016824" y="3329220"/>
            <a:chExt cx="1097652" cy="48"/>
          </a:xfrm>
        </p:grpSpPr>
        <p:sp>
          <p:nvSpPr>
            <p:cNvPr id="25" name="Content">
              <a:extLst>
                <a:ext uri="{FF2B5EF4-FFF2-40B4-BE49-F238E27FC236}">
                  <a16:creationId xmlns:a16="http://schemas.microsoft.com/office/drawing/2014/main" id="{A7DF156E-6DF9-4389-B82B-EB774584B188}"/>
                </a:ext>
              </a:extLst>
            </p:cNvPr>
            <p:cNvSpPr>
              <a:spLocks/>
            </p:cNvSpPr>
            <p:nvPr/>
          </p:nvSpPr>
          <p:spPr>
            <a:xfrm>
              <a:off x="4016824" y="3329220"/>
              <a:ext cx="1097652" cy="48"/>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ru-RU" sz="1600" dirty="0">
                  <a:solidFill>
                    <a:schemeClr val="tx2">
                      <a:lumMod val="50000"/>
                      <a:lumOff val="50000"/>
                    </a:schemeClr>
                  </a:solidFill>
                  <a:latin typeface="Candara" panose="020E0502030303020204" pitchFamily="34" charset="0"/>
                  <a:ea typeface="Segoe UI" pitchFamily="34" charset="0"/>
                  <a:cs typeface="Segoe UI" pitchFamily="34" charset="0"/>
                </a:rPr>
                <a:t>Введите данные</a:t>
              </a:r>
              <a:endParaRPr lang="en-US" sz="1600" dirty="0">
                <a:solidFill>
                  <a:schemeClr val="tx2">
                    <a:lumMod val="50000"/>
                    <a:lumOff val="50000"/>
                  </a:schemeClr>
                </a:solidFill>
                <a:latin typeface="Candara" panose="020E0502030303020204" pitchFamily="34" charset="0"/>
                <a:ea typeface="Segoe UI" pitchFamily="34" charset="0"/>
                <a:cs typeface="Segoe UI" pitchFamily="34" charset="0"/>
              </a:endParaRPr>
            </a:p>
          </p:txBody>
        </p:sp>
        <p:sp>
          <p:nvSpPr>
            <p:cNvPr id="26" name="DownArrow">
              <a:extLst>
                <a:ext uri="{FF2B5EF4-FFF2-40B4-BE49-F238E27FC236}">
                  <a16:creationId xmlns:a16="http://schemas.microsoft.com/office/drawing/2014/main" id="{71557707-644A-43C6-97AB-CCD6918124CB}"/>
                </a:ext>
              </a:extLst>
            </p:cNvPr>
            <p:cNvSpPr>
              <a:spLocks noChangeAspect="1"/>
            </p:cNvSpPr>
            <p:nvPr/>
          </p:nvSpPr>
          <p:spPr>
            <a:xfrm rot="10800000">
              <a:off x="5044445" y="3329242"/>
              <a:ext cx="48210" cy="10"/>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1600" dirty="0">
                <a:solidFill>
                  <a:schemeClr val="tx2">
                    <a:lumMod val="50000"/>
                    <a:lumOff val="50000"/>
                  </a:schemeClr>
                </a:solidFill>
                <a:latin typeface="Candara" panose="020E0502030303020204" pitchFamily="34" charset="0"/>
              </a:endParaRPr>
            </a:p>
          </p:txBody>
        </p:sp>
      </p:grpSp>
      <p:sp>
        <p:nvSpPr>
          <p:cNvPr id="27" name="Content">
            <a:extLst>
              <a:ext uri="{FF2B5EF4-FFF2-40B4-BE49-F238E27FC236}">
                <a16:creationId xmlns:a16="http://schemas.microsoft.com/office/drawing/2014/main" id="{F5B3BECC-9BA0-40EA-B726-294278D3129B}"/>
              </a:ext>
            </a:extLst>
          </p:cNvPr>
          <p:cNvSpPr txBox="1"/>
          <p:nvPr>
            <p:custDataLst>
              <p:custData r:id="rId6"/>
            </p:custDataLst>
          </p:nvPr>
        </p:nvSpPr>
        <p:spPr>
          <a:xfrm>
            <a:off x="3265716" y="2280991"/>
            <a:ext cx="1419101" cy="246221"/>
          </a:xfrm>
          <a:prstGeom prst="rect">
            <a:avLst/>
          </a:prstGeom>
          <a:noFill/>
        </p:spPr>
        <p:txBody>
          <a:bodyPr wrap="square" lIns="0" tIns="0" rIns="0" bIns="0" rtlCol="0" anchor="ctr" anchorCtr="0">
            <a:spAutoFit/>
          </a:bodyPr>
          <a:lstStyle/>
          <a:p>
            <a:pPr algn="r"/>
            <a:r>
              <a:rPr lang="ru-RU" sz="1600" dirty="0">
                <a:latin typeface="Candara" panose="020E0502030303020204" pitchFamily="34" charset="0"/>
                <a:ea typeface="Segoe UI" pitchFamily="34" charset="0"/>
                <a:cs typeface="Segoe UI" pitchFamily="34" charset="0"/>
              </a:rPr>
              <a:t>Тип</a:t>
            </a:r>
            <a:r>
              <a:rPr lang="en-US" sz="1600" dirty="0">
                <a:latin typeface="Candara" panose="020E0502030303020204" pitchFamily="34" charset="0"/>
                <a:ea typeface="Segoe UI" pitchFamily="34" charset="0"/>
                <a:cs typeface="Segoe UI" pitchFamily="34" charset="0"/>
              </a:rPr>
              <a:t>:</a:t>
            </a:r>
          </a:p>
        </p:txBody>
      </p:sp>
      <p:grpSp>
        <p:nvGrpSpPr>
          <p:cNvPr id="28" name="DropdownBox">
            <a:extLst>
              <a:ext uri="{FF2B5EF4-FFF2-40B4-BE49-F238E27FC236}">
                <a16:creationId xmlns:a16="http://schemas.microsoft.com/office/drawing/2014/main" id="{4A410B46-ACAC-4D15-9955-0E50FD70F39A}"/>
              </a:ext>
            </a:extLst>
          </p:cNvPr>
          <p:cNvGrpSpPr/>
          <p:nvPr>
            <p:custDataLst>
              <p:custData r:id="rId7"/>
            </p:custDataLst>
          </p:nvPr>
        </p:nvGrpSpPr>
        <p:grpSpPr>
          <a:xfrm>
            <a:off x="8846252" y="1812284"/>
            <a:ext cx="1665857" cy="355199"/>
            <a:chOff x="4016824" y="3329220"/>
            <a:chExt cx="1097652" cy="48"/>
          </a:xfrm>
        </p:grpSpPr>
        <p:sp>
          <p:nvSpPr>
            <p:cNvPr id="29" name="Content">
              <a:extLst>
                <a:ext uri="{FF2B5EF4-FFF2-40B4-BE49-F238E27FC236}">
                  <a16:creationId xmlns:a16="http://schemas.microsoft.com/office/drawing/2014/main" id="{2A48A6AC-C05E-4BD6-9888-BB0B26431023}"/>
                </a:ext>
              </a:extLst>
            </p:cNvPr>
            <p:cNvSpPr>
              <a:spLocks/>
            </p:cNvSpPr>
            <p:nvPr/>
          </p:nvSpPr>
          <p:spPr>
            <a:xfrm>
              <a:off x="4016824" y="3329220"/>
              <a:ext cx="1097652" cy="48"/>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ru-RU" sz="1600" dirty="0">
                  <a:solidFill>
                    <a:schemeClr val="tx2">
                      <a:lumMod val="50000"/>
                      <a:lumOff val="50000"/>
                    </a:schemeClr>
                  </a:solidFill>
                  <a:latin typeface="Candara" panose="020E0502030303020204" pitchFamily="34" charset="0"/>
                  <a:ea typeface="Segoe UI" pitchFamily="34" charset="0"/>
                  <a:cs typeface="Segoe UI" pitchFamily="34" charset="0"/>
                </a:rPr>
                <a:t>Введите данные </a:t>
              </a:r>
              <a:endParaRPr lang="en-US" sz="1600" dirty="0">
                <a:solidFill>
                  <a:schemeClr val="tx2">
                    <a:lumMod val="50000"/>
                    <a:lumOff val="50000"/>
                  </a:schemeClr>
                </a:solidFill>
                <a:latin typeface="Candara" panose="020E0502030303020204" pitchFamily="34" charset="0"/>
                <a:ea typeface="Segoe UI" pitchFamily="34" charset="0"/>
                <a:cs typeface="Segoe UI" pitchFamily="34" charset="0"/>
              </a:endParaRPr>
            </a:p>
          </p:txBody>
        </p:sp>
        <p:sp>
          <p:nvSpPr>
            <p:cNvPr id="30" name="DownArrow">
              <a:extLst>
                <a:ext uri="{FF2B5EF4-FFF2-40B4-BE49-F238E27FC236}">
                  <a16:creationId xmlns:a16="http://schemas.microsoft.com/office/drawing/2014/main" id="{D584BFBD-61E0-4F02-B3D4-B50FCDE3A338}"/>
                </a:ext>
              </a:extLst>
            </p:cNvPr>
            <p:cNvSpPr>
              <a:spLocks noChangeAspect="1"/>
            </p:cNvSpPr>
            <p:nvPr/>
          </p:nvSpPr>
          <p:spPr>
            <a:xfrm rot="10800000">
              <a:off x="5025993" y="3329242"/>
              <a:ext cx="66662" cy="10"/>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1600" dirty="0">
                <a:solidFill>
                  <a:schemeClr val="tx2">
                    <a:lumMod val="50000"/>
                    <a:lumOff val="50000"/>
                  </a:schemeClr>
                </a:solidFill>
                <a:latin typeface="Candara" panose="020E0502030303020204" pitchFamily="34" charset="0"/>
              </a:endParaRPr>
            </a:p>
          </p:txBody>
        </p:sp>
      </p:grpSp>
      <p:sp>
        <p:nvSpPr>
          <p:cNvPr id="31" name="Content">
            <a:extLst>
              <a:ext uri="{FF2B5EF4-FFF2-40B4-BE49-F238E27FC236}">
                <a16:creationId xmlns:a16="http://schemas.microsoft.com/office/drawing/2014/main" id="{811D66A9-5AB3-4B02-8D98-D06F8FB5AFBC}"/>
              </a:ext>
            </a:extLst>
          </p:cNvPr>
          <p:cNvSpPr txBox="1"/>
          <p:nvPr>
            <p:custDataLst>
              <p:custData r:id="rId8"/>
            </p:custDataLst>
          </p:nvPr>
        </p:nvSpPr>
        <p:spPr>
          <a:xfrm>
            <a:off x="7306921" y="1877427"/>
            <a:ext cx="1419101" cy="246221"/>
          </a:xfrm>
          <a:prstGeom prst="rect">
            <a:avLst/>
          </a:prstGeom>
          <a:noFill/>
        </p:spPr>
        <p:txBody>
          <a:bodyPr wrap="square" lIns="0" tIns="0" rIns="0" bIns="0" rtlCol="0" anchor="ctr" anchorCtr="0">
            <a:spAutoFit/>
          </a:bodyPr>
          <a:lstStyle/>
          <a:p>
            <a:pPr algn="r"/>
            <a:r>
              <a:rPr lang="ru-RU" sz="1600" dirty="0">
                <a:latin typeface="Candara" panose="020E0502030303020204" pitchFamily="34" charset="0"/>
                <a:ea typeface="Segoe UI" pitchFamily="34" charset="0"/>
                <a:cs typeface="Segoe UI" pitchFamily="34" charset="0"/>
              </a:rPr>
              <a:t>Поставщик</a:t>
            </a:r>
            <a:r>
              <a:rPr lang="en-US" sz="1600" dirty="0">
                <a:latin typeface="Candara" panose="020E0502030303020204" pitchFamily="34" charset="0"/>
                <a:ea typeface="Segoe UI" pitchFamily="34" charset="0"/>
                <a:cs typeface="Segoe UI" pitchFamily="34" charset="0"/>
              </a:rPr>
              <a:t>:</a:t>
            </a:r>
          </a:p>
        </p:txBody>
      </p:sp>
      <p:sp>
        <p:nvSpPr>
          <p:cNvPr id="32" name="Content">
            <a:extLst>
              <a:ext uri="{FF2B5EF4-FFF2-40B4-BE49-F238E27FC236}">
                <a16:creationId xmlns:a16="http://schemas.microsoft.com/office/drawing/2014/main" id="{2643A5A8-1DDA-4781-B3FB-617B54584F86}"/>
              </a:ext>
            </a:extLst>
          </p:cNvPr>
          <p:cNvSpPr txBox="1"/>
          <p:nvPr>
            <p:custDataLst>
              <p:custData r:id="rId9"/>
            </p:custDataLst>
          </p:nvPr>
        </p:nvSpPr>
        <p:spPr>
          <a:xfrm>
            <a:off x="3153952" y="3010654"/>
            <a:ext cx="8737503" cy="200055"/>
          </a:xfrm>
          <a:prstGeom prst="rect">
            <a:avLst/>
          </a:prstGeom>
          <a:noFill/>
        </p:spPr>
        <p:txBody>
          <a:bodyPr wrap="square" lIns="0" tIns="0" rIns="0" bIns="0" rtlCol="0" anchor="ctr" anchorCtr="0">
            <a:spAutoFit/>
          </a:bodyPr>
          <a:lstStyle/>
          <a:p>
            <a:pPr algn="ctr"/>
            <a:r>
              <a:rPr lang="ru-RU" sz="1300" b="1" dirty="0">
                <a:latin typeface="Candara" panose="020E0502030303020204" pitchFamily="34" charset="0"/>
                <a:ea typeface="Segoe UI" pitchFamily="34" charset="0"/>
                <a:cs typeface="Segoe UI" pitchFamily="34" charset="0"/>
              </a:rPr>
              <a:t>Всего материала</a:t>
            </a:r>
            <a:r>
              <a:rPr lang="en-US" sz="1300" b="1" dirty="0">
                <a:latin typeface="Candara" panose="020E0502030303020204" pitchFamily="34" charset="0"/>
                <a:ea typeface="Segoe UI" pitchFamily="34" charset="0"/>
                <a:cs typeface="Segoe UI" pitchFamily="34" charset="0"/>
              </a:rPr>
              <a:t>:</a:t>
            </a:r>
            <a:r>
              <a:rPr lang="en-US" sz="1300" dirty="0">
                <a:latin typeface="Candara" panose="020E0502030303020204" pitchFamily="34" charset="0"/>
                <a:ea typeface="Segoe UI" pitchFamily="34" charset="0"/>
                <a:cs typeface="Segoe UI" pitchFamily="34" charset="0"/>
              </a:rPr>
              <a:t> 1234      </a:t>
            </a:r>
            <a:r>
              <a:rPr lang="ru-RU" sz="1300" b="1" dirty="0">
                <a:latin typeface="Candara" panose="020E0502030303020204" pitchFamily="34" charset="0"/>
                <a:ea typeface="Segoe UI" pitchFamily="34" charset="0"/>
                <a:cs typeface="Segoe UI" pitchFamily="34" charset="0"/>
              </a:rPr>
              <a:t>Всего материалов в наличии</a:t>
            </a:r>
            <a:r>
              <a:rPr lang="en-US" sz="1300" b="1" dirty="0">
                <a:latin typeface="Candara" panose="020E0502030303020204" pitchFamily="34" charset="0"/>
                <a:ea typeface="Segoe UI" pitchFamily="34" charset="0"/>
                <a:cs typeface="Segoe UI" pitchFamily="34" charset="0"/>
              </a:rPr>
              <a:t>:</a:t>
            </a:r>
            <a:r>
              <a:rPr lang="en-US" sz="1300" dirty="0">
                <a:latin typeface="Candara" panose="020E0502030303020204" pitchFamily="34" charset="0"/>
                <a:ea typeface="Segoe UI" pitchFamily="34" charset="0"/>
                <a:cs typeface="Segoe UI" pitchFamily="34" charset="0"/>
              </a:rPr>
              <a:t> 1198</a:t>
            </a:r>
          </a:p>
        </p:txBody>
      </p:sp>
      <p:graphicFrame>
        <p:nvGraphicFramePr>
          <p:cNvPr id="33" name="Таблица 32">
            <a:extLst>
              <a:ext uri="{FF2B5EF4-FFF2-40B4-BE49-F238E27FC236}">
                <a16:creationId xmlns:a16="http://schemas.microsoft.com/office/drawing/2014/main" id="{9ED33343-FA8C-47DF-9703-E6801767B6EF}"/>
              </a:ext>
            </a:extLst>
          </p:cNvPr>
          <p:cNvGraphicFramePr>
            <a:graphicFrameLocks noGrp="1"/>
          </p:cNvGraphicFramePr>
          <p:nvPr>
            <p:extLst>
              <p:ext uri="{D42A27DB-BD31-4B8C-83A1-F6EECF244321}">
                <p14:modId xmlns:p14="http://schemas.microsoft.com/office/powerpoint/2010/main" val="2564054470"/>
              </p:ext>
            </p:extLst>
          </p:nvPr>
        </p:nvGraphicFramePr>
        <p:xfrm>
          <a:off x="2617222" y="3366142"/>
          <a:ext cx="9441427" cy="3348982"/>
        </p:xfrm>
        <a:graphic>
          <a:graphicData uri="http://schemas.openxmlformats.org/drawingml/2006/table">
            <a:tbl>
              <a:tblPr firstRow="1" bandRow="1">
                <a:tableStyleId>{10A1B5D5-9B99-4C35-A422-299274C87663}</a:tableStyleId>
              </a:tblPr>
              <a:tblGrid>
                <a:gridCol w="1166624">
                  <a:extLst>
                    <a:ext uri="{9D8B030D-6E8A-4147-A177-3AD203B41FA5}">
                      <a16:colId xmlns:a16="http://schemas.microsoft.com/office/drawing/2014/main" val="1214256488"/>
                    </a:ext>
                  </a:extLst>
                </a:gridCol>
                <a:gridCol w="1166624">
                  <a:extLst>
                    <a:ext uri="{9D8B030D-6E8A-4147-A177-3AD203B41FA5}">
                      <a16:colId xmlns:a16="http://schemas.microsoft.com/office/drawing/2014/main" val="2798106317"/>
                    </a:ext>
                  </a:extLst>
                </a:gridCol>
                <a:gridCol w="1166624">
                  <a:extLst>
                    <a:ext uri="{9D8B030D-6E8A-4147-A177-3AD203B41FA5}">
                      <a16:colId xmlns:a16="http://schemas.microsoft.com/office/drawing/2014/main" val="2660048420"/>
                    </a:ext>
                  </a:extLst>
                </a:gridCol>
                <a:gridCol w="913619">
                  <a:extLst>
                    <a:ext uri="{9D8B030D-6E8A-4147-A177-3AD203B41FA5}">
                      <a16:colId xmlns:a16="http://schemas.microsoft.com/office/drawing/2014/main" val="4176164911"/>
                    </a:ext>
                  </a:extLst>
                </a:gridCol>
                <a:gridCol w="894483">
                  <a:extLst>
                    <a:ext uri="{9D8B030D-6E8A-4147-A177-3AD203B41FA5}">
                      <a16:colId xmlns:a16="http://schemas.microsoft.com/office/drawing/2014/main" val="1095981799"/>
                    </a:ext>
                  </a:extLst>
                </a:gridCol>
                <a:gridCol w="922730">
                  <a:extLst>
                    <a:ext uri="{9D8B030D-6E8A-4147-A177-3AD203B41FA5}">
                      <a16:colId xmlns:a16="http://schemas.microsoft.com/office/drawing/2014/main" val="3962796392"/>
                    </a:ext>
                  </a:extLst>
                </a:gridCol>
                <a:gridCol w="1016885">
                  <a:extLst>
                    <a:ext uri="{9D8B030D-6E8A-4147-A177-3AD203B41FA5}">
                      <a16:colId xmlns:a16="http://schemas.microsoft.com/office/drawing/2014/main" val="1121720916"/>
                    </a:ext>
                  </a:extLst>
                </a:gridCol>
                <a:gridCol w="2193838">
                  <a:extLst>
                    <a:ext uri="{9D8B030D-6E8A-4147-A177-3AD203B41FA5}">
                      <a16:colId xmlns:a16="http://schemas.microsoft.com/office/drawing/2014/main" val="3030977901"/>
                    </a:ext>
                  </a:extLst>
                </a:gridCol>
              </a:tblGrid>
              <a:tr h="953065">
                <a:tc>
                  <a:txBody>
                    <a:bodyPr/>
                    <a:lstStyle/>
                    <a:p>
                      <a:r>
                        <a:rPr lang="ru-RU" sz="1400" dirty="0"/>
                        <a:t>Название материала</a:t>
                      </a:r>
                      <a:endParaRPr lang="ru-RU" sz="14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FE982"/>
                    </a:solidFill>
                  </a:tcPr>
                </a:tc>
                <a:tc>
                  <a:txBody>
                    <a:bodyPr/>
                    <a:lstStyle/>
                    <a:p>
                      <a:r>
                        <a:rPr lang="ru-RU" sz="1400" dirty="0">
                          <a:latin typeface="Candara" panose="020E0502030303020204" pitchFamily="34" charset="0"/>
                        </a:rPr>
                        <a:t>Тип</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FE982"/>
                    </a:solidFill>
                  </a:tcPr>
                </a:tc>
                <a:tc>
                  <a:txBody>
                    <a:bodyPr/>
                    <a:lstStyle/>
                    <a:p>
                      <a:r>
                        <a:rPr lang="ru-RU" sz="1400" dirty="0"/>
                        <a:t>Возможные поставщики</a:t>
                      </a:r>
                      <a:endParaRPr lang="ru-RU" sz="1400" b="1"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FE982"/>
                    </a:solidFill>
                  </a:tcPr>
                </a:tc>
                <a:tc>
                  <a:txBody>
                    <a:bodyPr/>
                    <a:lstStyle/>
                    <a:p>
                      <a:r>
                        <a:rPr lang="ru-RU" sz="1400" dirty="0"/>
                        <a:t>Кол-во в упаковке</a:t>
                      </a:r>
                      <a:endParaRPr lang="ru-RU" sz="14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FE982"/>
                    </a:solidFill>
                  </a:tcPr>
                </a:tc>
                <a:tc>
                  <a:txBody>
                    <a:bodyPr/>
                    <a:lstStyle/>
                    <a:p>
                      <a:r>
                        <a:rPr lang="ru-RU" sz="1400" dirty="0"/>
                        <a:t>Единица измерения</a:t>
                      </a:r>
                      <a:endParaRPr lang="ru-RU" sz="14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FE982"/>
                    </a:solidFill>
                  </a:tcPr>
                </a:tc>
                <a:tc>
                  <a:txBody>
                    <a:bodyPr/>
                    <a:lstStyle/>
                    <a:p>
                      <a:r>
                        <a:rPr lang="ru-RU" sz="1400" dirty="0"/>
                        <a:t>Кол-во на </a:t>
                      </a:r>
                    </a:p>
                    <a:p>
                      <a:r>
                        <a:rPr lang="ru-RU" sz="1400" dirty="0"/>
                        <a:t>складе</a:t>
                      </a:r>
                      <a:endParaRPr lang="ru-RU" sz="14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FE982"/>
                    </a:solidFill>
                  </a:tcPr>
                </a:tc>
                <a:tc>
                  <a:txBody>
                    <a:bodyPr/>
                    <a:lstStyle/>
                    <a:p>
                      <a:r>
                        <a:rPr lang="ru-RU" sz="1400" dirty="0"/>
                        <a:t>Мин. допустимое кол-во</a:t>
                      </a:r>
                      <a:endParaRPr lang="ru-RU" sz="14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FE982"/>
                    </a:solidFill>
                  </a:tcPr>
                </a:tc>
                <a:tc>
                  <a:txBody>
                    <a:bodyPr/>
                    <a:lstStyle/>
                    <a:p>
                      <a:r>
                        <a:rPr lang="ru-RU" sz="1400" dirty="0"/>
                        <a:t>Описание</a:t>
                      </a:r>
                      <a:endParaRPr lang="ru-RU" sz="14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FE982"/>
                    </a:solidFill>
                  </a:tcPr>
                </a:tc>
                <a:extLst>
                  <a:ext uri="{0D108BD9-81ED-4DB2-BD59-A6C34878D82A}">
                    <a16:rowId xmlns:a16="http://schemas.microsoft.com/office/drawing/2014/main" val="1697053486"/>
                  </a:ext>
                </a:extLst>
              </a:tr>
              <a:tr h="798639">
                <a:tc>
                  <a:txBody>
                    <a:bodyPr/>
                    <a:lstStyle/>
                    <a:p>
                      <a:r>
                        <a:rPr lang="ru-RU" sz="1400" dirty="0"/>
                        <a:t>Латекс</a:t>
                      </a:r>
                      <a:endParaRPr lang="ru-RU" sz="14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F7D2"/>
                    </a:solidFill>
                  </a:tcPr>
                </a:tc>
                <a:tc>
                  <a:txBody>
                    <a:bodyPr/>
                    <a:lstStyle/>
                    <a:p>
                      <a:endParaRPr lang="ru-RU" sz="14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F7D2"/>
                    </a:solidFill>
                  </a:tcPr>
                </a:tc>
                <a:tc>
                  <a:txBody>
                    <a:bodyPr/>
                    <a:lstStyle/>
                    <a:p>
                      <a:r>
                        <a:rPr lang="ru-RU" sz="1400" dirty="0"/>
                        <a:t>«ПРОМЛАТЕКС</a:t>
                      </a:r>
                      <a:r>
                        <a:rPr lang="ru-RU" sz="1400" baseline="0" dirty="0"/>
                        <a:t>» ООО</a:t>
                      </a:r>
                      <a:endParaRPr lang="ru-RU" sz="12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F7D2"/>
                    </a:solidFill>
                  </a:tcPr>
                </a:tc>
                <a:tc>
                  <a:txBody>
                    <a:bodyPr/>
                    <a:lstStyle/>
                    <a:p>
                      <a:r>
                        <a:rPr lang="ru-RU" sz="1600" dirty="0"/>
                        <a:t>25</a:t>
                      </a:r>
                      <a:endParaRPr lang="ru-RU" sz="16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F7D2"/>
                    </a:solidFill>
                  </a:tcPr>
                </a:tc>
                <a:tc>
                  <a:txBody>
                    <a:bodyPr/>
                    <a:lstStyle/>
                    <a:p>
                      <a:r>
                        <a:rPr lang="ru-RU" sz="1600" dirty="0"/>
                        <a:t>кг</a:t>
                      </a:r>
                      <a:endParaRPr lang="ru-RU" sz="16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F7D2"/>
                    </a:solidFill>
                  </a:tcPr>
                </a:tc>
                <a:tc>
                  <a:txBody>
                    <a:bodyPr/>
                    <a:lstStyle/>
                    <a:p>
                      <a:r>
                        <a:rPr lang="ru-RU" sz="1600" dirty="0"/>
                        <a:t>16</a:t>
                      </a:r>
                      <a:endParaRPr lang="ru-RU" sz="16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F7D2"/>
                    </a:solidFill>
                  </a:tcPr>
                </a:tc>
                <a:tc>
                  <a:txBody>
                    <a:bodyPr/>
                    <a:lstStyle/>
                    <a:p>
                      <a:r>
                        <a:rPr lang="ru-RU" sz="1600" dirty="0"/>
                        <a:t>20</a:t>
                      </a:r>
                      <a:endParaRPr lang="ru-RU" sz="16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F7D2"/>
                    </a:solidFill>
                  </a:tcPr>
                </a:tc>
                <a:tc>
                  <a:txBody>
                    <a:bodyPr/>
                    <a:lstStyle/>
                    <a:p>
                      <a:r>
                        <a:rPr lang="ru-RU" sz="1400" dirty="0"/>
                        <a:t>Этот материал получают из природного и синтетического каучука.</a:t>
                      </a:r>
                      <a:endParaRPr lang="ru-RU" sz="14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F7D2"/>
                    </a:solidFill>
                  </a:tcPr>
                </a:tc>
                <a:extLst>
                  <a:ext uri="{0D108BD9-81ED-4DB2-BD59-A6C34878D82A}">
                    <a16:rowId xmlns:a16="http://schemas.microsoft.com/office/drawing/2014/main" val="4124048135"/>
                  </a:ext>
                </a:extLst>
              </a:tr>
              <a:tr h="798639">
                <a:tc>
                  <a:txBody>
                    <a:bodyPr/>
                    <a:lstStyle/>
                    <a:p>
                      <a:r>
                        <a:rPr lang="ru-RU" sz="1400" dirty="0"/>
                        <a:t>Винил</a:t>
                      </a:r>
                      <a:endParaRPr lang="ru-RU" sz="14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ru-RU" sz="14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ru-RU" sz="1400" dirty="0"/>
                        <a:t>«ПРОМВИНИЛ» ИП</a:t>
                      </a:r>
                      <a:endParaRPr lang="ru-RU" sz="14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ru-RU" sz="1800" dirty="0"/>
                        <a:t>10</a:t>
                      </a:r>
                      <a:endParaRPr lang="ru-RU" sz="18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ru-RU" sz="1600" dirty="0"/>
                        <a:t>метр</a:t>
                      </a:r>
                      <a:endParaRPr lang="ru-RU" sz="16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ru-RU" sz="1600" dirty="0"/>
                        <a:t>54</a:t>
                      </a:r>
                      <a:endParaRPr lang="ru-RU" sz="18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ru-RU" sz="1600" dirty="0"/>
                        <a:t>50</a:t>
                      </a:r>
                      <a:endParaRPr lang="ru-RU" sz="18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ru-RU" sz="1400" dirty="0"/>
                        <a:t>Материл прозрачный, имеет повышенную стойкость к маслам.</a:t>
                      </a:r>
                      <a:endParaRPr lang="ru-RU" sz="14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2924863"/>
                  </a:ext>
                </a:extLst>
              </a:tr>
              <a:tr h="798639">
                <a:tc>
                  <a:txBody>
                    <a:bodyPr/>
                    <a:lstStyle/>
                    <a:p>
                      <a:r>
                        <a:rPr lang="ru-RU" sz="1400" dirty="0"/>
                        <a:t>Нитрил</a:t>
                      </a:r>
                      <a:endParaRPr lang="ru-RU" sz="14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F7D2"/>
                    </a:solidFill>
                  </a:tcPr>
                </a:tc>
                <a:tc>
                  <a:txBody>
                    <a:bodyPr/>
                    <a:lstStyle/>
                    <a:p>
                      <a:endParaRPr lang="ru-RU" sz="14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F7D2"/>
                    </a:solidFill>
                  </a:tcPr>
                </a:tc>
                <a:tc>
                  <a:txBody>
                    <a:bodyPr/>
                    <a:lstStyle/>
                    <a:p>
                      <a:r>
                        <a:rPr lang="ru-RU" sz="1400" dirty="0"/>
                        <a:t>«ПРОМНИТРИЛ» ООО</a:t>
                      </a:r>
                      <a:endParaRPr lang="ru-RU" sz="14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F7D2"/>
                    </a:solidFill>
                  </a:tcPr>
                </a:tc>
                <a:tc>
                  <a:txBody>
                    <a:bodyPr/>
                    <a:lstStyle/>
                    <a:p>
                      <a:r>
                        <a:rPr lang="ru-RU" sz="1800" dirty="0"/>
                        <a:t>20</a:t>
                      </a:r>
                      <a:endParaRPr lang="ru-RU" sz="18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F7D2"/>
                    </a:solidFill>
                  </a:tcPr>
                </a:tc>
                <a:tc>
                  <a:txBody>
                    <a:bodyPr/>
                    <a:lstStyle/>
                    <a:p>
                      <a:r>
                        <a:rPr lang="ru-RU" sz="1600" dirty="0"/>
                        <a:t>шт.</a:t>
                      </a:r>
                      <a:endParaRPr lang="ru-RU" sz="16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F7D2"/>
                    </a:solidFill>
                  </a:tcPr>
                </a:tc>
                <a:tc>
                  <a:txBody>
                    <a:bodyPr/>
                    <a:lstStyle/>
                    <a:p>
                      <a:r>
                        <a:rPr lang="ru-RU" sz="1800" dirty="0"/>
                        <a:t>80</a:t>
                      </a:r>
                      <a:endParaRPr lang="ru-RU" sz="18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F7D2"/>
                    </a:solidFill>
                  </a:tcPr>
                </a:tc>
                <a:tc>
                  <a:txBody>
                    <a:bodyPr/>
                    <a:lstStyle/>
                    <a:p>
                      <a:r>
                        <a:rPr lang="ru-RU" sz="1800" dirty="0"/>
                        <a:t>60</a:t>
                      </a:r>
                      <a:endParaRPr lang="ru-RU" sz="18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F7D2"/>
                    </a:solidFill>
                  </a:tcPr>
                </a:tc>
                <a:tc>
                  <a:txBody>
                    <a:bodyPr/>
                    <a:lstStyle/>
                    <a:p>
                      <a:r>
                        <a:rPr lang="ru-RU" sz="1400" dirty="0"/>
                        <a:t>Контакт с ними не вызывает аллергических реакций на коже.</a:t>
                      </a:r>
                      <a:endParaRPr lang="ru-RU" sz="14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F7D2"/>
                    </a:solidFill>
                  </a:tcPr>
                </a:tc>
                <a:extLst>
                  <a:ext uri="{0D108BD9-81ED-4DB2-BD59-A6C34878D82A}">
                    <a16:rowId xmlns:a16="http://schemas.microsoft.com/office/drawing/2014/main" val="3132362280"/>
                  </a:ext>
                </a:extLst>
              </a:tr>
            </a:tbl>
          </a:graphicData>
        </a:graphic>
      </p:graphicFrame>
      <p:sp>
        <p:nvSpPr>
          <p:cNvPr id="34" name="Скругленный прямоугольник 33">
            <a:hlinkClick r:id="rId13" action="ppaction://hlinksldjump"/>
          </p:cNvPr>
          <p:cNvSpPr/>
          <p:nvPr/>
        </p:nvSpPr>
        <p:spPr>
          <a:xfrm>
            <a:off x="2874138" y="552718"/>
            <a:ext cx="1281859" cy="572651"/>
          </a:xfrm>
          <a:prstGeom prst="roundRect">
            <a:avLst/>
          </a:prstGeom>
          <a:solidFill>
            <a:srgbClr val="90F4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latin typeface="Candara" panose="020E0502030303020204" pitchFamily="34" charset="0"/>
              </a:rPr>
              <a:t>Назад</a:t>
            </a:r>
          </a:p>
        </p:txBody>
      </p:sp>
      <p:sp>
        <p:nvSpPr>
          <p:cNvPr id="35" name="Content">
            <a:extLst>
              <a:ext uri="{FF2B5EF4-FFF2-40B4-BE49-F238E27FC236}">
                <a16:creationId xmlns:a16="http://schemas.microsoft.com/office/drawing/2014/main" id="{981397A3-DB4D-44A9-8347-AADE22C2D05E}"/>
              </a:ext>
            </a:extLst>
          </p:cNvPr>
          <p:cNvSpPr/>
          <p:nvPr>
            <p:custDataLst>
              <p:custData r:id="rId10"/>
            </p:custDataLst>
          </p:nvPr>
        </p:nvSpPr>
        <p:spPr>
          <a:xfrm>
            <a:off x="9531691" y="2349612"/>
            <a:ext cx="1894601" cy="355199"/>
          </a:xfrm>
          <a:prstGeom prst="roundRect">
            <a:avLst/>
          </a:prstGeom>
          <a:solidFill>
            <a:srgbClr val="7FE982"/>
          </a:solidFill>
          <a:ln w="3175">
            <a:no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ru-RU" sz="1600" dirty="0">
                <a:solidFill>
                  <a:schemeClr val="bg1"/>
                </a:solidFill>
                <a:latin typeface="Candara" panose="020E0502030303020204" pitchFamily="34" charset="0"/>
                <a:cs typeface="Segoe UI" pitchFamily="34" charset="0"/>
              </a:rPr>
              <a:t>Изменить данные</a:t>
            </a:r>
            <a:endParaRPr lang="en-US" sz="1600" dirty="0">
              <a:solidFill>
                <a:schemeClr val="bg1"/>
              </a:solidFill>
              <a:latin typeface="Candara" panose="020E0502030303020204" pitchFamily="34" charset="0"/>
              <a:cs typeface="Segoe UI" pitchFamily="34" charset="0"/>
            </a:endParaRPr>
          </a:p>
        </p:txBody>
      </p:sp>
    </p:spTree>
    <p:extLst>
      <p:ext uri="{BB962C8B-B14F-4D97-AF65-F5344CB8AC3E}">
        <p14:creationId xmlns:p14="http://schemas.microsoft.com/office/powerpoint/2010/main" val="23118939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2">
            <a:extLst>
              <a:ext uri="{FF2B5EF4-FFF2-40B4-BE49-F238E27FC236}">
                <a16:creationId xmlns:a16="http://schemas.microsoft.com/office/drawing/2014/main" id="{247EA162-3290-4126-9420-BE2439B807AB}"/>
              </a:ext>
            </a:extLst>
          </p:cNvPr>
          <p:cNvSpPr>
            <a:spLocks noGrp="1"/>
          </p:cNvSpPr>
          <p:nvPr>
            <p:ph type="subTitle" idx="1"/>
          </p:nvPr>
        </p:nvSpPr>
        <p:spPr>
          <a:xfrm>
            <a:off x="0" y="0"/>
            <a:ext cx="2491248" cy="6858000"/>
          </a:xfrm>
        </p:spPr>
        <p:txBody>
          <a:bodyPr/>
          <a:lstStyle/>
          <a:p>
            <a:r>
              <a:rPr lang="ru-RU" dirty="0"/>
              <a:t>Изменение на </a:t>
            </a:r>
            <a:r>
              <a:rPr lang="ru-RU" dirty="0" smtClean="0"/>
              <a:t>складе</a:t>
            </a:r>
          </a:p>
          <a:p>
            <a:endParaRPr lang="ru-RU" dirty="0"/>
          </a:p>
          <a:p>
            <a:pPr algn="l"/>
            <a:r>
              <a:rPr lang="ru-RU" sz="1800" dirty="0"/>
              <a:t>Для фиксации действий выполненных на складе</a:t>
            </a:r>
          </a:p>
        </p:txBody>
      </p:sp>
      <p:pic>
        <p:nvPicPr>
          <p:cNvPr id="5" name="Объект 10">
            <a:extLst>
              <a:ext uri="{FF2B5EF4-FFF2-40B4-BE49-F238E27FC236}">
                <a16:creationId xmlns:a16="http://schemas.microsoft.com/office/drawing/2014/main" id="{2E951325-C590-4DEF-BD5B-358C11055A0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91248" y="0"/>
            <a:ext cx="9700750" cy="6858000"/>
          </a:xfrm>
          <a:prstGeom prst="rect">
            <a:avLst/>
          </a:prstGeom>
        </p:spPr>
      </p:pic>
      <p:sp>
        <p:nvSpPr>
          <p:cNvPr id="6" name="Прямоугольник 5">
            <a:extLst>
              <a:ext uri="{FF2B5EF4-FFF2-40B4-BE49-F238E27FC236}">
                <a16:creationId xmlns:a16="http://schemas.microsoft.com/office/drawing/2014/main" id="{5C6F348D-A34D-4B68-AB70-D9BF30C2FB2B}"/>
              </a:ext>
            </a:extLst>
          </p:cNvPr>
          <p:cNvSpPr/>
          <p:nvPr/>
        </p:nvSpPr>
        <p:spPr>
          <a:xfrm>
            <a:off x="2617223" y="390523"/>
            <a:ext cx="9441427" cy="855712"/>
          </a:xfrm>
          <a:prstGeom prst="rect">
            <a:avLst/>
          </a:prstGeom>
          <a:solidFill>
            <a:srgbClr val="00B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a:extLst>
              <a:ext uri="{FF2B5EF4-FFF2-40B4-BE49-F238E27FC236}">
                <a16:creationId xmlns:a16="http://schemas.microsoft.com/office/drawing/2014/main" id="{DB69409D-B0CE-47EC-9C25-525DA0097DA0}"/>
              </a:ext>
            </a:extLst>
          </p:cNvPr>
          <p:cNvSpPr txBox="1"/>
          <p:nvPr/>
        </p:nvSpPr>
        <p:spPr>
          <a:xfrm>
            <a:off x="4416603" y="540001"/>
            <a:ext cx="5850040" cy="584775"/>
          </a:xfrm>
          <a:prstGeom prst="rect">
            <a:avLst/>
          </a:prstGeom>
          <a:noFill/>
        </p:spPr>
        <p:txBody>
          <a:bodyPr wrap="square" rtlCol="0">
            <a:spAutoFit/>
          </a:bodyPr>
          <a:lstStyle/>
          <a:p>
            <a:pPr algn="ctr"/>
            <a:r>
              <a:rPr lang="ru-RU" sz="3200" dirty="0">
                <a:solidFill>
                  <a:schemeClr val="bg1"/>
                </a:solidFill>
                <a:latin typeface="Candara" panose="020E0502030303020204" pitchFamily="34" charset="0"/>
              </a:rPr>
              <a:t>Компания “Одежда для ручек”</a:t>
            </a:r>
          </a:p>
        </p:txBody>
      </p:sp>
      <p:sp>
        <p:nvSpPr>
          <p:cNvPr id="15" name="TextBox 14">
            <a:extLst>
              <a:ext uri="{FF2B5EF4-FFF2-40B4-BE49-F238E27FC236}">
                <a16:creationId xmlns:a16="http://schemas.microsoft.com/office/drawing/2014/main" id="{F414083E-2818-4310-92AE-43DB8D74D1CA}"/>
              </a:ext>
            </a:extLst>
          </p:cNvPr>
          <p:cNvSpPr txBox="1"/>
          <p:nvPr/>
        </p:nvSpPr>
        <p:spPr>
          <a:xfrm>
            <a:off x="3016950" y="0"/>
            <a:ext cx="7823797" cy="369332"/>
          </a:xfrm>
          <a:prstGeom prst="rect">
            <a:avLst/>
          </a:prstGeom>
          <a:noFill/>
        </p:spPr>
        <p:txBody>
          <a:bodyPr wrap="square" rtlCol="0">
            <a:spAutoFit/>
          </a:bodyPr>
          <a:lstStyle/>
          <a:p>
            <a:r>
              <a:rPr lang="ru-RU" dirty="0">
                <a:solidFill>
                  <a:schemeClr val="bg1"/>
                </a:solidFill>
                <a:latin typeface="Candara" panose="020E0502030303020204" pitchFamily="34" charset="0"/>
              </a:rPr>
              <a:t>Одежда для ручек - Изменения на складе</a:t>
            </a:r>
          </a:p>
        </p:txBody>
      </p:sp>
      <p:sp>
        <p:nvSpPr>
          <p:cNvPr id="45" name="Content">
            <a:extLst>
              <a:ext uri="{FF2B5EF4-FFF2-40B4-BE49-F238E27FC236}">
                <a16:creationId xmlns:a16="http://schemas.microsoft.com/office/drawing/2014/main" id="{60893A28-DBB1-47E1-8467-248363A0AA7F}"/>
              </a:ext>
            </a:extLst>
          </p:cNvPr>
          <p:cNvSpPr txBox="1"/>
          <p:nvPr>
            <p:custDataLst>
              <p:custData r:id="rId1"/>
            </p:custDataLst>
          </p:nvPr>
        </p:nvSpPr>
        <p:spPr>
          <a:xfrm>
            <a:off x="3986304" y="1515348"/>
            <a:ext cx="6703258" cy="415498"/>
          </a:xfrm>
          <a:prstGeom prst="rect">
            <a:avLst/>
          </a:prstGeom>
          <a:noFill/>
        </p:spPr>
        <p:txBody>
          <a:bodyPr wrap="square" lIns="91440" tIns="18288" rIns="91440" bIns="27432" rtlCol="0" anchor="ctr" anchorCtr="0">
            <a:spAutoFit/>
          </a:bodyPr>
          <a:lstStyle/>
          <a:p>
            <a:pPr algn="ctr"/>
            <a:r>
              <a:rPr lang="ru-RU" sz="2400" dirty="0">
                <a:latin typeface="Candara" panose="020E0502030303020204" pitchFamily="34" charset="0"/>
              </a:rPr>
              <a:t>Изменения на складе</a:t>
            </a:r>
            <a:endParaRPr lang="en-AU" sz="2400" dirty="0">
              <a:latin typeface="Candara" panose="020E0502030303020204" pitchFamily="34" charset="0"/>
            </a:endParaRPr>
          </a:p>
        </p:txBody>
      </p:sp>
      <p:sp>
        <p:nvSpPr>
          <p:cNvPr id="47" name="Content">
            <a:extLst>
              <a:ext uri="{FF2B5EF4-FFF2-40B4-BE49-F238E27FC236}">
                <a16:creationId xmlns:a16="http://schemas.microsoft.com/office/drawing/2014/main" id="{1E992780-BF01-48CD-B659-CEE5108C0C9D}"/>
              </a:ext>
            </a:extLst>
          </p:cNvPr>
          <p:cNvSpPr txBox="1"/>
          <p:nvPr>
            <p:custDataLst>
              <p:custData r:id="rId2"/>
            </p:custDataLst>
          </p:nvPr>
        </p:nvSpPr>
        <p:spPr>
          <a:xfrm>
            <a:off x="3440848" y="2072185"/>
            <a:ext cx="7794171" cy="477054"/>
          </a:xfrm>
          <a:prstGeom prst="rect">
            <a:avLst/>
          </a:prstGeom>
          <a:noFill/>
        </p:spPr>
        <p:txBody>
          <a:bodyPr wrap="square" lIns="91440" tIns="18288" rIns="91440" bIns="27432" rtlCol="0" anchor="t" anchorCtr="0">
            <a:spAutoFit/>
          </a:bodyPr>
          <a:lstStyle/>
          <a:p>
            <a:pPr algn="ctr"/>
            <a:r>
              <a:rPr lang="ru-RU" sz="1400" dirty="0">
                <a:latin typeface="Candara" panose="020E0502030303020204" pitchFamily="34" charset="0"/>
              </a:rPr>
              <a:t>Это - список зафиксированных изменений работы на складе</a:t>
            </a:r>
          </a:p>
          <a:p>
            <a:pPr algn="ctr"/>
            <a:r>
              <a:rPr lang="ru-RU" sz="1400" b="1" dirty="0">
                <a:latin typeface="Candara" panose="020E0502030303020204" pitchFamily="34" charset="0"/>
              </a:rPr>
              <a:t>Дата просмотра</a:t>
            </a:r>
            <a:r>
              <a:rPr lang="en-AU" sz="1400" b="1" dirty="0">
                <a:latin typeface="Candara" panose="020E0502030303020204" pitchFamily="34" charset="0"/>
              </a:rPr>
              <a:t>:</a:t>
            </a:r>
            <a:r>
              <a:rPr lang="en-AU" sz="1400" dirty="0">
                <a:latin typeface="Candara" panose="020E0502030303020204" pitchFamily="34" charset="0"/>
              </a:rPr>
              <a:t> </a:t>
            </a:r>
            <a:r>
              <a:rPr lang="ru-RU" sz="1400" dirty="0">
                <a:latin typeface="Candara" panose="020E0502030303020204" pitchFamily="34" charset="0"/>
              </a:rPr>
              <a:t>20.20.2020   </a:t>
            </a:r>
            <a:r>
              <a:rPr lang="ru-RU" sz="1400" b="1" dirty="0">
                <a:latin typeface="Candara" panose="020E0502030303020204" pitchFamily="34" charset="0"/>
              </a:rPr>
              <a:t>Время</a:t>
            </a:r>
            <a:r>
              <a:rPr lang="en-AU" sz="1400" b="1" dirty="0">
                <a:latin typeface="Candara" panose="020E0502030303020204" pitchFamily="34" charset="0"/>
              </a:rPr>
              <a:t>:</a:t>
            </a:r>
            <a:r>
              <a:rPr lang="en-AU" sz="1400" dirty="0">
                <a:latin typeface="Candara" panose="020E0502030303020204" pitchFamily="34" charset="0"/>
              </a:rPr>
              <a:t> </a:t>
            </a:r>
            <a:r>
              <a:rPr lang="ru-RU" sz="1400" dirty="0">
                <a:latin typeface="Candara" panose="020E0502030303020204" pitchFamily="34" charset="0"/>
              </a:rPr>
              <a:t>20:20</a:t>
            </a:r>
            <a:endParaRPr lang="en-AU" sz="1400" dirty="0">
              <a:latin typeface="Candara" panose="020E0502030303020204" pitchFamily="34" charset="0"/>
            </a:endParaRPr>
          </a:p>
        </p:txBody>
      </p:sp>
      <p:graphicFrame>
        <p:nvGraphicFramePr>
          <p:cNvPr id="73" name="Таблица 2">
            <a:extLst>
              <a:ext uri="{FF2B5EF4-FFF2-40B4-BE49-F238E27FC236}">
                <a16:creationId xmlns:a16="http://schemas.microsoft.com/office/drawing/2014/main" id="{24FEA24F-BDC1-4117-827F-D230B3537721}"/>
              </a:ext>
            </a:extLst>
          </p:cNvPr>
          <p:cNvGraphicFramePr>
            <a:graphicFrameLocks noGrp="1"/>
          </p:cNvGraphicFramePr>
          <p:nvPr>
            <p:extLst>
              <p:ext uri="{D42A27DB-BD31-4B8C-83A1-F6EECF244321}">
                <p14:modId xmlns:p14="http://schemas.microsoft.com/office/powerpoint/2010/main" val="1058706292"/>
              </p:ext>
            </p:extLst>
          </p:nvPr>
        </p:nvGraphicFramePr>
        <p:xfrm>
          <a:off x="3277623" y="2705098"/>
          <a:ext cx="8128000" cy="3066269"/>
        </p:xfrm>
        <a:graphic>
          <a:graphicData uri="http://schemas.openxmlformats.org/drawingml/2006/table">
            <a:tbl>
              <a:tblPr firstRow="1" bandRow="1">
                <a:tableStyleId>{5C22544A-7EE6-4342-B048-85BDC9FD1C3A}</a:tableStyleId>
              </a:tblPr>
              <a:tblGrid>
                <a:gridCol w="1117600">
                  <a:extLst>
                    <a:ext uri="{9D8B030D-6E8A-4147-A177-3AD203B41FA5}">
                      <a16:colId xmlns:a16="http://schemas.microsoft.com/office/drawing/2014/main" val="1869945342"/>
                    </a:ext>
                  </a:extLst>
                </a:gridCol>
                <a:gridCol w="2133600">
                  <a:extLst>
                    <a:ext uri="{9D8B030D-6E8A-4147-A177-3AD203B41FA5}">
                      <a16:colId xmlns:a16="http://schemas.microsoft.com/office/drawing/2014/main" val="1962499251"/>
                    </a:ext>
                  </a:extLst>
                </a:gridCol>
                <a:gridCol w="1625600">
                  <a:extLst>
                    <a:ext uri="{9D8B030D-6E8A-4147-A177-3AD203B41FA5}">
                      <a16:colId xmlns:a16="http://schemas.microsoft.com/office/drawing/2014/main" val="3090956928"/>
                    </a:ext>
                  </a:extLst>
                </a:gridCol>
                <a:gridCol w="1625600">
                  <a:extLst>
                    <a:ext uri="{9D8B030D-6E8A-4147-A177-3AD203B41FA5}">
                      <a16:colId xmlns:a16="http://schemas.microsoft.com/office/drawing/2014/main" val="2596619552"/>
                    </a:ext>
                  </a:extLst>
                </a:gridCol>
                <a:gridCol w="1625600">
                  <a:extLst>
                    <a:ext uri="{9D8B030D-6E8A-4147-A177-3AD203B41FA5}">
                      <a16:colId xmlns:a16="http://schemas.microsoft.com/office/drawing/2014/main" val="996294319"/>
                    </a:ext>
                  </a:extLst>
                </a:gridCol>
              </a:tblGrid>
              <a:tr h="829696">
                <a:tc>
                  <a:txBody>
                    <a:bodyPr/>
                    <a:lstStyle/>
                    <a:p>
                      <a:r>
                        <a:rPr lang="ru-RU" sz="2000" dirty="0"/>
                        <a:t>Код</a:t>
                      </a:r>
                    </a:p>
                  </a:txBody>
                  <a:tcPr>
                    <a:solidFill>
                      <a:srgbClr val="7FE982"/>
                    </a:solidFill>
                  </a:tcPr>
                </a:tc>
                <a:tc>
                  <a:txBody>
                    <a:bodyPr/>
                    <a:lstStyle/>
                    <a:p>
                      <a:r>
                        <a:rPr lang="ru-RU" sz="2000" dirty="0"/>
                        <a:t>Наименование действия</a:t>
                      </a:r>
                    </a:p>
                  </a:txBody>
                  <a:tcPr>
                    <a:solidFill>
                      <a:srgbClr val="7FE982"/>
                    </a:solidFill>
                  </a:tcPr>
                </a:tc>
                <a:tc>
                  <a:txBody>
                    <a:bodyPr/>
                    <a:lstStyle/>
                    <a:p>
                      <a:r>
                        <a:rPr lang="ru-RU" sz="2000" dirty="0"/>
                        <a:t>Время</a:t>
                      </a:r>
                    </a:p>
                  </a:txBody>
                  <a:tcPr>
                    <a:solidFill>
                      <a:srgbClr val="7FE982"/>
                    </a:solidFill>
                  </a:tcPr>
                </a:tc>
                <a:tc>
                  <a:txBody>
                    <a:bodyPr/>
                    <a:lstStyle/>
                    <a:p>
                      <a:r>
                        <a:rPr lang="ru-RU" sz="2000" dirty="0"/>
                        <a:t>Дата</a:t>
                      </a:r>
                    </a:p>
                  </a:txBody>
                  <a:tcPr>
                    <a:solidFill>
                      <a:srgbClr val="7FE982"/>
                    </a:solidFill>
                  </a:tcPr>
                </a:tc>
                <a:tc>
                  <a:txBody>
                    <a:bodyPr/>
                    <a:lstStyle/>
                    <a:p>
                      <a:endParaRPr lang="ru-RU" sz="2000" dirty="0"/>
                    </a:p>
                  </a:txBody>
                  <a:tcPr>
                    <a:solidFill>
                      <a:srgbClr val="7FE982"/>
                    </a:solidFill>
                  </a:tcPr>
                </a:tc>
                <a:extLst>
                  <a:ext uri="{0D108BD9-81ED-4DB2-BD59-A6C34878D82A}">
                    <a16:rowId xmlns:a16="http://schemas.microsoft.com/office/drawing/2014/main" val="1952932028"/>
                  </a:ext>
                </a:extLst>
              </a:tr>
              <a:tr h="4689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Candara" panose="020E0502030303020204" pitchFamily="34" charset="0"/>
                          <a:ea typeface="Segoe UI" pitchFamily="34" charset="0"/>
                          <a:cs typeface="Segoe UI" pitchFamily="34" charset="0"/>
                        </a:rPr>
                        <a:t>#184</a:t>
                      </a:r>
                    </a:p>
                  </a:txBody>
                  <a:tcPr>
                    <a:solidFill>
                      <a:srgbClr val="D1F7D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000" dirty="0">
                          <a:solidFill>
                            <a:schemeClr val="tx1"/>
                          </a:solidFill>
                          <a:latin typeface="Candara" panose="020E0502030303020204" pitchFamily="34" charset="0"/>
                          <a:ea typeface="Segoe UI" pitchFamily="34" charset="0"/>
                          <a:cs typeface="Segoe UI" pitchFamily="34" charset="0"/>
                        </a:rPr>
                        <a:t>Регистрация</a:t>
                      </a:r>
                      <a:endParaRPr lang="en-US" sz="2000" dirty="0">
                        <a:solidFill>
                          <a:schemeClr val="tx1"/>
                        </a:solidFill>
                        <a:latin typeface="Candara" panose="020E0502030303020204" pitchFamily="34" charset="0"/>
                        <a:ea typeface="Segoe UI" pitchFamily="34" charset="0"/>
                        <a:cs typeface="Segoe UI" pitchFamily="34" charset="0"/>
                      </a:endParaRPr>
                    </a:p>
                  </a:txBody>
                  <a:tcPr>
                    <a:solidFill>
                      <a:srgbClr val="D1F7D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000" dirty="0">
                          <a:solidFill>
                            <a:schemeClr val="tx1"/>
                          </a:solidFill>
                          <a:latin typeface="Candara" panose="020E0502030303020204" pitchFamily="34" charset="0"/>
                          <a:ea typeface="Segoe UI" pitchFamily="34" charset="0"/>
                          <a:cs typeface="Segoe UI" pitchFamily="34" charset="0"/>
                        </a:rPr>
                        <a:t>4:56</a:t>
                      </a:r>
                      <a:endParaRPr lang="en-US" sz="2000" dirty="0">
                        <a:solidFill>
                          <a:schemeClr val="tx1"/>
                        </a:solidFill>
                        <a:latin typeface="Candara" panose="020E0502030303020204" pitchFamily="34" charset="0"/>
                        <a:ea typeface="Segoe UI" pitchFamily="34" charset="0"/>
                        <a:cs typeface="Segoe UI" pitchFamily="34" charset="0"/>
                      </a:endParaRPr>
                    </a:p>
                  </a:txBody>
                  <a:tcPr>
                    <a:solidFill>
                      <a:srgbClr val="D1F7D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000" dirty="0">
                          <a:solidFill>
                            <a:schemeClr val="tx1"/>
                          </a:solidFill>
                          <a:latin typeface="Candara" panose="020E0502030303020204" pitchFamily="34" charset="0"/>
                          <a:ea typeface="Segoe UI" pitchFamily="34" charset="0"/>
                          <a:cs typeface="Segoe UI" pitchFamily="34" charset="0"/>
                        </a:rPr>
                        <a:t>12.08.2020</a:t>
                      </a:r>
                      <a:endParaRPr lang="en-US" sz="2000" dirty="0">
                        <a:solidFill>
                          <a:schemeClr val="tx1"/>
                        </a:solidFill>
                        <a:latin typeface="Candara" panose="020E0502030303020204" pitchFamily="34" charset="0"/>
                        <a:ea typeface="Segoe UI" pitchFamily="34" charset="0"/>
                        <a:cs typeface="Segoe UI" pitchFamily="34" charset="0"/>
                      </a:endParaRPr>
                    </a:p>
                  </a:txBody>
                  <a:tcPr>
                    <a:solidFill>
                      <a:srgbClr val="D1F7D2"/>
                    </a:solidFill>
                  </a:tcPr>
                </a:tc>
                <a:tc>
                  <a:txBody>
                    <a:bodyPr/>
                    <a:lstStyle/>
                    <a:p>
                      <a:r>
                        <a:rPr lang="ru-RU" sz="2000" dirty="0">
                          <a:solidFill>
                            <a:schemeClr val="tx1"/>
                          </a:solidFill>
                        </a:rPr>
                        <a:t>Успешно</a:t>
                      </a:r>
                    </a:p>
                  </a:txBody>
                  <a:tcPr>
                    <a:solidFill>
                      <a:srgbClr val="D1F7D2"/>
                    </a:solidFill>
                  </a:tcPr>
                </a:tc>
                <a:extLst>
                  <a:ext uri="{0D108BD9-81ED-4DB2-BD59-A6C34878D82A}">
                    <a16:rowId xmlns:a16="http://schemas.microsoft.com/office/drawing/2014/main" val="1506077692"/>
                  </a:ext>
                </a:extLst>
              </a:tr>
              <a:tr h="4689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Candara" panose="020E0502030303020204" pitchFamily="34" charset="0"/>
                          <a:ea typeface="Segoe UI" pitchFamily="34" charset="0"/>
                          <a:cs typeface="Segoe UI" pitchFamily="34" charset="0"/>
                        </a:rPr>
                        <a:t>#199</a:t>
                      </a:r>
                    </a:p>
                  </a:txBody>
                  <a:tcP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000" dirty="0">
                          <a:solidFill>
                            <a:schemeClr val="tx1"/>
                          </a:solidFill>
                          <a:latin typeface="Candara" panose="020E0502030303020204" pitchFamily="34" charset="0"/>
                          <a:ea typeface="Segoe UI" pitchFamily="34" charset="0"/>
                          <a:cs typeface="Segoe UI" pitchFamily="34" charset="0"/>
                        </a:rPr>
                        <a:t>Инвентаризация</a:t>
                      </a:r>
                      <a:endParaRPr lang="en-US" sz="2000" dirty="0">
                        <a:solidFill>
                          <a:schemeClr val="tx1"/>
                        </a:solidFill>
                        <a:latin typeface="Candara" panose="020E0502030303020204" pitchFamily="34" charset="0"/>
                        <a:ea typeface="Segoe UI" pitchFamily="34" charset="0"/>
                        <a:cs typeface="Segoe UI" pitchFamily="34" charset="0"/>
                      </a:endParaRPr>
                    </a:p>
                  </a:txBody>
                  <a:tcP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000" dirty="0">
                          <a:solidFill>
                            <a:schemeClr val="tx1"/>
                          </a:solidFill>
                          <a:latin typeface="Candara" panose="020E0502030303020204" pitchFamily="34" charset="0"/>
                          <a:ea typeface="Segoe UI" pitchFamily="34" charset="0"/>
                          <a:cs typeface="Segoe UI" pitchFamily="34" charset="0"/>
                        </a:rPr>
                        <a:t>19:45</a:t>
                      </a:r>
                      <a:endParaRPr lang="en-US" sz="2000" dirty="0">
                        <a:solidFill>
                          <a:schemeClr val="tx1"/>
                        </a:solidFill>
                        <a:latin typeface="Candara" panose="020E0502030303020204" pitchFamily="34" charset="0"/>
                        <a:ea typeface="Segoe UI" pitchFamily="34" charset="0"/>
                        <a:cs typeface="Segoe UI" pitchFamily="34" charset="0"/>
                      </a:endParaRPr>
                    </a:p>
                  </a:txBody>
                  <a:tcP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000" dirty="0">
                          <a:solidFill>
                            <a:schemeClr val="tx1"/>
                          </a:solidFill>
                          <a:latin typeface="Candara" panose="020E0502030303020204" pitchFamily="34" charset="0"/>
                          <a:ea typeface="Segoe UI" pitchFamily="34" charset="0"/>
                          <a:cs typeface="Segoe UI" pitchFamily="34" charset="0"/>
                        </a:rPr>
                        <a:t>11.08.2020</a:t>
                      </a:r>
                      <a:endParaRPr lang="en-US" sz="2000" dirty="0">
                        <a:solidFill>
                          <a:schemeClr val="tx1"/>
                        </a:solidFill>
                        <a:latin typeface="Candara" panose="020E0502030303020204" pitchFamily="34" charset="0"/>
                        <a:ea typeface="Segoe UI" pitchFamily="34" charset="0"/>
                        <a:cs typeface="Segoe UI" pitchFamily="34" charset="0"/>
                      </a:endParaRPr>
                    </a:p>
                  </a:txBody>
                  <a:tcPr>
                    <a:solidFill>
                      <a:srgbClr val="FFFFFF"/>
                    </a:solidFill>
                  </a:tcPr>
                </a:tc>
                <a:tc>
                  <a:txBody>
                    <a:bodyPr/>
                    <a:lstStyle/>
                    <a:p>
                      <a:r>
                        <a:rPr lang="ru-RU" sz="2000" dirty="0">
                          <a:solidFill>
                            <a:schemeClr val="tx1"/>
                          </a:solidFill>
                        </a:rPr>
                        <a:t>Прервано</a:t>
                      </a:r>
                    </a:p>
                  </a:txBody>
                  <a:tcPr>
                    <a:solidFill>
                      <a:srgbClr val="FFFFFF"/>
                    </a:solidFill>
                  </a:tcPr>
                </a:tc>
                <a:extLst>
                  <a:ext uri="{0D108BD9-81ED-4DB2-BD59-A6C34878D82A}">
                    <a16:rowId xmlns:a16="http://schemas.microsoft.com/office/drawing/2014/main" val="1448446312"/>
                  </a:ext>
                </a:extLst>
              </a:tr>
              <a:tr h="4689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Candara" panose="020E0502030303020204" pitchFamily="34" charset="0"/>
                          <a:ea typeface="Segoe UI" pitchFamily="34" charset="0"/>
                          <a:cs typeface="Segoe UI" pitchFamily="34" charset="0"/>
                        </a:rPr>
                        <a:t>#214</a:t>
                      </a:r>
                    </a:p>
                  </a:txBody>
                  <a:tcPr>
                    <a:solidFill>
                      <a:srgbClr val="D1F7D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000" dirty="0">
                          <a:solidFill>
                            <a:schemeClr val="tx1"/>
                          </a:solidFill>
                          <a:latin typeface="Candara" panose="020E0502030303020204" pitchFamily="34" charset="0"/>
                          <a:ea typeface="Segoe UI" pitchFamily="34" charset="0"/>
                          <a:cs typeface="Segoe UI" pitchFamily="34" charset="0"/>
                        </a:rPr>
                        <a:t>Поступление</a:t>
                      </a:r>
                      <a:endParaRPr lang="en-US" sz="2000" dirty="0">
                        <a:solidFill>
                          <a:schemeClr val="tx1"/>
                        </a:solidFill>
                        <a:latin typeface="Candara" panose="020E0502030303020204" pitchFamily="34" charset="0"/>
                        <a:ea typeface="Segoe UI" pitchFamily="34" charset="0"/>
                        <a:cs typeface="Segoe UI" pitchFamily="34" charset="0"/>
                      </a:endParaRPr>
                    </a:p>
                  </a:txBody>
                  <a:tcPr>
                    <a:solidFill>
                      <a:srgbClr val="D1F7D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000" dirty="0">
                          <a:solidFill>
                            <a:schemeClr val="tx1"/>
                          </a:solidFill>
                          <a:latin typeface="Candara" panose="020E0502030303020204" pitchFamily="34" charset="0"/>
                          <a:ea typeface="Segoe UI" pitchFamily="34" charset="0"/>
                          <a:cs typeface="Segoe UI" pitchFamily="34" charset="0"/>
                        </a:rPr>
                        <a:t>8:15</a:t>
                      </a:r>
                      <a:endParaRPr lang="en-US" sz="2000" dirty="0">
                        <a:solidFill>
                          <a:schemeClr val="tx1"/>
                        </a:solidFill>
                        <a:latin typeface="Candara" panose="020E0502030303020204" pitchFamily="34" charset="0"/>
                        <a:ea typeface="Segoe UI" pitchFamily="34" charset="0"/>
                        <a:cs typeface="Segoe UI" pitchFamily="34" charset="0"/>
                      </a:endParaRPr>
                    </a:p>
                  </a:txBody>
                  <a:tcPr>
                    <a:solidFill>
                      <a:srgbClr val="D1F7D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000" dirty="0">
                          <a:solidFill>
                            <a:schemeClr val="tx1"/>
                          </a:solidFill>
                          <a:latin typeface="Candara" panose="020E0502030303020204" pitchFamily="34" charset="0"/>
                          <a:ea typeface="Segoe UI" pitchFamily="34" charset="0"/>
                          <a:cs typeface="Segoe UI" pitchFamily="34" charset="0"/>
                        </a:rPr>
                        <a:t>11.08.2020</a:t>
                      </a:r>
                      <a:endParaRPr lang="en-US" sz="2000" dirty="0">
                        <a:solidFill>
                          <a:schemeClr val="tx1"/>
                        </a:solidFill>
                        <a:latin typeface="Candara" panose="020E0502030303020204" pitchFamily="34" charset="0"/>
                        <a:ea typeface="Segoe UI" pitchFamily="34" charset="0"/>
                        <a:cs typeface="Segoe UI" pitchFamily="34" charset="0"/>
                      </a:endParaRPr>
                    </a:p>
                  </a:txBody>
                  <a:tcPr>
                    <a:solidFill>
                      <a:srgbClr val="D1F7D2"/>
                    </a:solidFill>
                  </a:tcPr>
                </a:tc>
                <a:tc>
                  <a:txBody>
                    <a:bodyPr/>
                    <a:lstStyle/>
                    <a:p>
                      <a:r>
                        <a:rPr lang="ru-RU" sz="2000" dirty="0">
                          <a:solidFill>
                            <a:schemeClr val="tx1"/>
                          </a:solidFill>
                        </a:rPr>
                        <a:t>Успешно</a:t>
                      </a:r>
                    </a:p>
                  </a:txBody>
                  <a:tcPr>
                    <a:solidFill>
                      <a:srgbClr val="D1F7D2"/>
                    </a:solidFill>
                  </a:tcPr>
                </a:tc>
                <a:extLst>
                  <a:ext uri="{0D108BD9-81ED-4DB2-BD59-A6C34878D82A}">
                    <a16:rowId xmlns:a16="http://schemas.microsoft.com/office/drawing/2014/main" val="582348731"/>
                  </a:ext>
                </a:extLst>
              </a:tr>
              <a:tr h="8296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Candara" panose="020E0502030303020204" pitchFamily="34" charset="0"/>
                          <a:ea typeface="Segoe UI" pitchFamily="34" charset="0"/>
                          <a:cs typeface="Segoe UI" pitchFamily="34" charset="0"/>
                        </a:rPr>
                        <a:t>#254</a:t>
                      </a:r>
                    </a:p>
                  </a:txBody>
                  <a:tcP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000" dirty="0">
                          <a:solidFill>
                            <a:schemeClr val="tx1"/>
                          </a:solidFill>
                          <a:latin typeface="Candara" panose="020E0502030303020204" pitchFamily="34" charset="0"/>
                          <a:ea typeface="Segoe UI" pitchFamily="34" charset="0"/>
                          <a:cs typeface="Segoe UI" pitchFamily="34" charset="0"/>
                        </a:rPr>
                        <a:t>Отпуск материала</a:t>
                      </a:r>
                      <a:endParaRPr lang="en-US" sz="2000" dirty="0">
                        <a:solidFill>
                          <a:schemeClr val="tx1"/>
                        </a:solidFill>
                        <a:latin typeface="Candara" panose="020E0502030303020204" pitchFamily="34" charset="0"/>
                        <a:ea typeface="Segoe UI" pitchFamily="34" charset="0"/>
                        <a:cs typeface="Segoe UI" pitchFamily="34" charset="0"/>
                      </a:endParaRPr>
                    </a:p>
                  </a:txBody>
                  <a:tcP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000" dirty="0">
                          <a:solidFill>
                            <a:schemeClr val="tx1"/>
                          </a:solidFill>
                          <a:latin typeface="Candara" panose="020E0502030303020204" pitchFamily="34" charset="0"/>
                          <a:ea typeface="Segoe UI" pitchFamily="34" charset="0"/>
                          <a:cs typeface="Segoe UI" pitchFamily="34" charset="0"/>
                        </a:rPr>
                        <a:t>14:07</a:t>
                      </a:r>
                      <a:endParaRPr lang="en-US" sz="2000" dirty="0">
                        <a:solidFill>
                          <a:schemeClr val="tx1"/>
                        </a:solidFill>
                        <a:latin typeface="Candara" panose="020E0502030303020204" pitchFamily="34" charset="0"/>
                        <a:ea typeface="Segoe UI" pitchFamily="34" charset="0"/>
                        <a:cs typeface="Segoe UI" pitchFamily="34" charset="0"/>
                      </a:endParaRPr>
                    </a:p>
                  </a:txBody>
                  <a:tcP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000" dirty="0">
                          <a:solidFill>
                            <a:schemeClr val="tx1"/>
                          </a:solidFill>
                          <a:latin typeface="Candara" panose="020E0502030303020204" pitchFamily="34" charset="0"/>
                          <a:ea typeface="Segoe UI" pitchFamily="34" charset="0"/>
                          <a:cs typeface="Segoe UI" pitchFamily="34" charset="0"/>
                        </a:rPr>
                        <a:t>10.08.2020</a:t>
                      </a:r>
                      <a:endParaRPr lang="en-US" sz="2000" dirty="0">
                        <a:solidFill>
                          <a:schemeClr val="tx1"/>
                        </a:solidFill>
                        <a:latin typeface="Candara" panose="020E0502030303020204" pitchFamily="34" charset="0"/>
                        <a:ea typeface="Segoe UI" pitchFamily="34" charset="0"/>
                        <a:cs typeface="Segoe UI" pitchFamily="34" charset="0"/>
                      </a:endParaRPr>
                    </a:p>
                  </a:txBody>
                  <a:tcPr>
                    <a:solidFill>
                      <a:srgbClr val="FFFFFF"/>
                    </a:solidFill>
                  </a:tcPr>
                </a:tc>
                <a:tc>
                  <a:txBody>
                    <a:bodyPr/>
                    <a:lstStyle/>
                    <a:p>
                      <a:r>
                        <a:rPr lang="ru-RU" sz="2000" dirty="0">
                          <a:solidFill>
                            <a:schemeClr val="tx1"/>
                          </a:solidFill>
                        </a:rPr>
                        <a:t>Успешно</a:t>
                      </a:r>
                    </a:p>
                  </a:txBody>
                  <a:tcPr>
                    <a:solidFill>
                      <a:srgbClr val="FFFFFF"/>
                    </a:solidFill>
                  </a:tcPr>
                </a:tc>
                <a:extLst>
                  <a:ext uri="{0D108BD9-81ED-4DB2-BD59-A6C34878D82A}">
                    <a16:rowId xmlns:a16="http://schemas.microsoft.com/office/drawing/2014/main" val="146139100"/>
                  </a:ext>
                </a:extLst>
              </a:tr>
            </a:tbl>
          </a:graphicData>
        </a:graphic>
      </p:graphicFrame>
      <p:sp>
        <p:nvSpPr>
          <p:cNvPr id="10" name="Прямоугольник 9">
            <a:extLst>
              <a:ext uri="{FF2B5EF4-FFF2-40B4-BE49-F238E27FC236}">
                <a16:creationId xmlns:a16="http://schemas.microsoft.com/office/drawing/2014/main" id="{D0A88D5E-A142-4AC2-87C6-FDBBB3A9FB9A}"/>
              </a:ext>
            </a:extLst>
          </p:cNvPr>
          <p:cNvSpPr/>
          <p:nvPr/>
        </p:nvSpPr>
        <p:spPr>
          <a:xfrm>
            <a:off x="3273933" y="4076488"/>
            <a:ext cx="8128000" cy="2241511"/>
          </a:xfrm>
          <a:prstGeom prst="rect">
            <a:avLst/>
          </a:prstGeom>
          <a:gradFill>
            <a:gsLst>
              <a:gs pos="0">
                <a:schemeClr val="accent1">
                  <a:lumMod val="5000"/>
                  <a:lumOff val="95000"/>
                  <a:alpha val="36000"/>
                </a:schemeClr>
              </a:gs>
              <a:gs pos="53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6" name="Content">
            <a:hlinkClick r:id="" action="ppaction://noaction"/>
            <a:extLst>
              <a:ext uri="{FF2B5EF4-FFF2-40B4-BE49-F238E27FC236}">
                <a16:creationId xmlns:a16="http://schemas.microsoft.com/office/drawing/2014/main" id="{3911F598-3410-4312-B26B-6CE5B561B7B6}"/>
              </a:ext>
            </a:extLst>
          </p:cNvPr>
          <p:cNvSpPr/>
          <p:nvPr>
            <p:custDataLst>
              <p:custData r:id="rId3"/>
            </p:custDataLst>
          </p:nvPr>
        </p:nvSpPr>
        <p:spPr>
          <a:xfrm>
            <a:off x="5952140" y="5771368"/>
            <a:ext cx="2778965" cy="499421"/>
          </a:xfrm>
          <a:prstGeom prst="roundRect">
            <a:avLst/>
          </a:prstGeom>
          <a:solidFill>
            <a:srgbClr val="7FE982"/>
          </a:solidFill>
          <a:ln w="3175">
            <a:no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ru-RU" dirty="0">
                <a:solidFill>
                  <a:schemeClr val="bg1"/>
                </a:solidFill>
                <a:latin typeface="Candara" panose="020E0502030303020204" pitchFamily="34" charset="0"/>
                <a:cs typeface="Segoe UI" pitchFamily="34" charset="0"/>
              </a:rPr>
              <a:t>Показать все</a:t>
            </a:r>
            <a:endParaRPr lang="en-US" dirty="0">
              <a:solidFill>
                <a:schemeClr val="bg1"/>
              </a:solidFill>
              <a:latin typeface="Candara" panose="020E0502030303020204" pitchFamily="34" charset="0"/>
              <a:cs typeface="Segoe UI" pitchFamily="34" charset="0"/>
            </a:endParaRPr>
          </a:p>
        </p:txBody>
      </p:sp>
      <p:sp>
        <p:nvSpPr>
          <p:cNvPr id="16" name="Скругленный прямоугольник 15">
            <a:hlinkClick r:id="rId6" action="ppaction://hlinksldjump"/>
          </p:cNvPr>
          <p:cNvSpPr/>
          <p:nvPr/>
        </p:nvSpPr>
        <p:spPr>
          <a:xfrm>
            <a:off x="10448925" y="5916109"/>
            <a:ext cx="1421404" cy="634991"/>
          </a:xfrm>
          <a:prstGeom prst="roundRect">
            <a:avLst/>
          </a:prstGeom>
          <a:solidFill>
            <a:srgbClr val="00B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latin typeface="Candara" panose="020E0502030303020204" pitchFamily="34" charset="0"/>
              </a:rPr>
              <a:t>Назад</a:t>
            </a:r>
          </a:p>
        </p:txBody>
      </p:sp>
    </p:spTree>
    <p:extLst>
      <p:ext uri="{BB962C8B-B14F-4D97-AF65-F5344CB8AC3E}">
        <p14:creationId xmlns:p14="http://schemas.microsoft.com/office/powerpoint/2010/main" val="5356778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0" y="0"/>
            <a:ext cx="2491248" cy="6858000"/>
          </a:xfrm>
        </p:spPr>
        <p:txBody>
          <a:bodyPr/>
          <a:lstStyle/>
          <a:p>
            <a:r>
              <a:rPr lang="ru-RU" dirty="0"/>
              <a:t>Список материалов</a:t>
            </a:r>
          </a:p>
          <a:p>
            <a:endParaRPr lang="ru-RU" dirty="0"/>
          </a:p>
          <a:p>
            <a:pPr algn="l"/>
            <a:r>
              <a:rPr lang="ru-RU" sz="1800" dirty="0"/>
              <a:t>В списке отображены необходимые данные о материалах, а также эти данные можно отредактировать.</a:t>
            </a:r>
          </a:p>
        </p:txBody>
      </p:sp>
      <p:pic>
        <p:nvPicPr>
          <p:cNvPr id="4" name="Объект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91250" y="0"/>
            <a:ext cx="9700750" cy="6858000"/>
          </a:xfrm>
          <a:prstGeom prst="rect">
            <a:avLst/>
          </a:prstGeom>
        </p:spPr>
      </p:pic>
      <p:sp>
        <p:nvSpPr>
          <p:cNvPr id="5" name="Прямоугольник 4"/>
          <p:cNvSpPr/>
          <p:nvPr/>
        </p:nvSpPr>
        <p:spPr>
          <a:xfrm>
            <a:off x="2620909" y="387578"/>
            <a:ext cx="9441427" cy="1114426"/>
          </a:xfrm>
          <a:prstGeom prst="rect">
            <a:avLst/>
          </a:prstGeom>
          <a:solidFill>
            <a:srgbClr val="00B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p:cNvSpPr txBox="1"/>
          <p:nvPr/>
        </p:nvSpPr>
        <p:spPr>
          <a:xfrm>
            <a:off x="4416602" y="645825"/>
            <a:ext cx="5850040" cy="584775"/>
          </a:xfrm>
          <a:prstGeom prst="rect">
            <a:avLst/>
          </a:prstGeom>
          <a:noFill/>
        </p:spPr>
        <p:txBody>
          <a:bodyPr wrap="square" rtlCol="0">
            <a:spAutoFit/>
          </a:bodyPr>
          <a:lstStyle/>
          <a:p>
            <a:pPr algn="ctr"/>
            <a:r>
              <a:rPr lang="ru-RU" sz="3200" dirty="0">
                <a:solidFill>
                  <a:schemeClr val="bg1"/>
                </a:solidFill>
                <a:latin typeface="Candara" panose="020E0502030303020204" pitchFamily="34" charset="0"/>
              </a:rPr>
              <a:t>Список материалов</a:t>
            </a:r>
          </a:p>
        </p:txBody>
      </p:sp>
      <p:sp>
        <p:nvSpPr>
          <p:cNvPr id="13" name="Скругленный прямоугольник 12">
            <a:hlinkClick r:id="rId3" action="ppaction://hlinksldjump"/>
          </p:cNvPr>
          <p:cNvSpPr/>
          <p:nvPr/>
        </p:nvSpPr>
        <p:spPr>
          <a:xfrm>
            <a:off x="2908988" y="683896"/>
            <a:ext cx="1219536" cy="551259"/>
          </a:xfrm>
          <a:prstGeom prst="roundRect">
            <a:avLst/>
          </a:prstGeom>
          <a:solidFill>
            <a:srgbClr val="90F4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latin typeface="Candara" panose="020E0502030303020204" pitchFamily="34" charset="0"/>
              </a:rPr>
              <a:t>Назад</a:t>
            </a:r>
          </a:p>
        </p:txBody>
      </p:sp>
      <p:graphicFrame>
        <p:nvGraphicFramePr>
          <p:cNvPr id="2" name="Таблица 1"/>
          <p:cNvGraphicFramePr>
            <a:graphicFrameLocks noGrp="1"/>
          </p:cNvGraphicFramePr>
          <p:nvPr>
            <p:extLst>
              <p:ext uri="{D42A27DB-BD31-4B8C-83A1-F6EECF244321}">
                <p14:modId xmlns:p14="http://schemas.microsoft.com/office/powerpoint/2010/main" val="2344773827"/>
              </p:ext>
            </p:extLst>
          </p:nvPr>
        </p:nvGraphicFramePr>
        <p:xfrm>
          <a:off x="2620909" y="1502004"/>
          <a:ext cx="9441426" cy="5247244"/>
        </p:xfrm>
        <a:graphic>
          <a:graphicData uri="http://schemas.openxmlformats.org/drawingml/2006/table">
            <a:tbl>
              <a:tblPr firstRow="1" bandRow="1">
                <a:tableStyleId>{10A1B5D5-9B99-4C35-A422-299274C87663}</a:tableStyleId>
              </a:tblPr>
              <a:tblGrid>
                <a:gridCol w="1180178">
                  <a:extLst>
                    <a:ext uri="{9D8B030D-6E8A-4147-A177-3AD203B41FA5}">
                      <a16:colId xmlns:a16="http://schemas.microsoft.com/office/drawing/2014/main" val="1214256488"/>
                    </a:ext>
                  </a:extLst>
                </a:gridCol>
                <a:gridCol w="1180178">
                  <a:extLst>
                    <a:ext uri="{9D8B030D-6E8A-4147-A177-3AD203B41FA5}">
                      <a16:colId xmlns:a16="http://schemas.microsoft.com/office/drawing/2014/main" val="2660048420"/>
                    </a:ext>
                  </a:extLst>
                </a:gridCol>
                <a:gridCol w="924234">
                  <a:extLst>
                    <a:ext uri="{9D8B030D-6E8A-4147-A177-3AD203B41FA5}">
                      <a16:colId xmlns:a16="http://schemas.microsoft.com/office/drawing/2014/main" val="4176164911"/>
                    </a:ext>
                  </a:extLst>
                </a:gridCol>
                <a:gridCol w="904875">
                  <a:extLst>
                    <a:ext uri="{9D8B030D-6E8A-4147-A177-3AD203B41FA5}">
                      <a16:colId xmlns:a16="http://schemas.microsoft.com/office/drawing/2014/main" val="1095981799"/>
                    </a:ext>
                  </a:extLst>
                </a:gridCol>
                <a:gridCol w="933450">
                  <a:extLst>
                    <a:ext uri="{9D8B030D-6E8A-4147-A177-3AD203B41FA5}">
                      <a16:colId xmlns:a16="http://schemas.microsoft.com/office/drawing/2014/main" val="3962796392"/>
                    </a:ext>
                  </a:extLst>
                </a:gridCol>
                <a:gridCol w="1028700">
                  <a:extLst>
                    <a:ext uri="{9D8B030D-6E8A-4147-A177-3AD203B41FA5}">
                      <a16:colId xmlns:a16="http://schemas.microsoft.com/office/drawing/2014/main" val="1121720916"/>
                    </a:ext>
                  </a:extLst>
                </a:gridCol>
                <a:gridCol w="2219326">
                  <a:extLst>
                    <a:ext uri="{9D8B030D-6E8A-4147-A177-3AD203B41FA5}">
                      <a16:colId xmlns:a16="http://schemas.microsoft.com/office/drawing/2014/main" val="3030977901"/>
                    </a:ext>
                  </a:extLst>
                </a:gridCol>
                <a:gridCol w="1070485">
                  <a:extLst>
                    <a:ext uri="{9D8B030D-6E8A-4147-A177-3AD203B41FA5}">
                      <a16:colId xmlns:a16="http://schemas.microsoft.com/office/drawing/2014/main" val="1053199547"/>
                    </a:ext>
                  </a:extLst>
                </a:gridCol>
              </a:tblGrid>
              <a:tr h="872968">
                <a:tc>
                  <a:txBody>
                    <a:bodyPr/>
                    <a:lstStyle/>
                    <a:p>
                      <a:r>
                        <a:rPr lang="ru-RU" sz="1400" dirty="0"/>
                        <a:t>Название материала</a:t>
                      </a:r>
                      <a:endParaRPr lang="ru-RU" sz="14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FE982"/>
                    </a:solidFill>
                  </a:tcPr>
                </a:tc>
                <a:tc>
                  <a:txBody>
                    <a:bodyPr/>
                    <a:lstStyle/>
                    <a:p>
                      <a:r>
                        <a:rPr lang="ru-RU" sz="1400" dirty="0"/>
                        <a:t>Возможные поставщики</a:t>
                      </a:r>
                      <a:endParaRPr lang="ru-RU" sz="1400" b="1"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FE982"/>
                    </a:solidFill>
                  </a:tcPr>
                </a:tc>
                <a:tc>
                  <a:txBody>
                    <a:bodyPr/>
                    <a:lstStyle/>
                    <a:p>
                      <a:r>
                        <a:rPr lang="ru-RU" sz="1400" dirty="0"/>
                        <a:t>Кол-во в упаковке</a:t>
                      </a:r>
                      <a:endParaRPr lang="ru-RU" sz="14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FE982"/>
                    </a:solidFill>
                  </a:tcPr>
                </a:tc>
                <a:tc>
                  <a:txBody>
                    <a:bodyPr/>
                    <a:lstStyle/>
                    <a:p>
                      <a:r>
                        <a:rPr lang="ru-RU" sz="1400" dirty="0"/>
                        <a:t>Единица измерения</a:t>
                      </a:r>
                      <a:endParaRPr lang="ru-RU" sz="14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FE982"/>
                    </a:solidFill>
                  </a:tcPr>
                </a:tc>
                <a:tc>
                  <a:txBody>
                    <a:bodyPr/>
                    <a:lstStyle/>
                    <a:p>
                      <a:r>
                        <a:rPr lang="ru-RU" sz="1400" dirty="0"/>
                        <a:t>Кол-во на </a:t>
                      </a:r>
                    </a:p>
                    <a:p>
                      <a:r>
                        <a:rPr lang="ru-RU" sz="1400" dirty="0"/>
                        <a:t>складе</a:t>
                      </a:r>
                      <a:endParaRPr lang="ru-RU" sz="14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FE982"/>
                    </a:solidFill>
                  </a:tcPr>
                </a:tc>
                <a:tc>
                  <a:txBody>
                    <a:bodyPr/>
                    <a:lstStyle/>
                    <a:p>
                      <a:r>
                        <a:rPr lang="ru-RU" sz="1400" dirty="0"/>
                        <a:t>Мин. допустимое кол-во</a:t>
                      </a:r>
                      <a:endParaRPr lang="ru-RU" sz="14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FE982"/>
                    </a:solidFill>
                  </a:tcPr>
                </a:tc>
                <a:tc>
                  <a:txBody>
                    <a:bodyPr/>
                    <a:lstStyle/>
                    <a:p>
                      <a:r>
                        <a:rPr lang="ru-RU" sz="1400" dirty="0"/>
                        <a:t>Описание</a:t>
                      </a:r>
                      <a:endParaRPr lang="ru-RU" sz="14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FE982"/>
                    </a:solidFill>
                  </a:tcPr>
                </a:tc>
                <a:tc>
                  <a:txBody>
                    <a:bodyPr/>
                    <a:lstStyle/>
                    <a:p>
                      <a:r>
                        <a:rPr lang="ru-RU" sz="1400" dirty="0"/>
                        <a:t>Стоимость</a:t>
                      </a:r>
                      <a:endParaRPr lang="ru-RU" sz="14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FE982"/>
                    </a:solidFill>
                  </a:tcPr>
                </a:tc>
                <a:extLst>
                  <a:ext uri="{0D108BD9-81ED-4DB2-BD59-A6C34878D82A}">
                    <a16:rowId xmlns:a16="http://schemas.microsoft.com/office/drawing/2014/main" val="1697053486"/>
                  </a:ext>
                </a:extLst>
              </a:tr>
              <a:tr h="724098">
                <a:tc>
                  <a:txBody>
                    <a:bodyPr/>
                    <a:lstStyle/>
                    <a:p>
                      <a:r>
                        <a:rPr lang="ru-RU" sz="1400" dirty="0"/>
                        <a:t>Латекс</a:t>
                      </a:r>
                      <a:endParaRPr lang="ru-RU" sz="14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F7D2"/>
                    </a:solidFill>
                  </a:tcPr>
                </a:tc>
                <a:tc>
                  <a:txBody>
                    <a:bodyPr/>
                    <a:lstStyle/>
                    <a:p>
                      <a:r>
                        <a:rPr lang="ru-RU" sz="1400" dirty="0"/>
                        <a:t>«ПРОМЛАТЕКС</a:t>
                      </a:r>
                      <a:r>
                        <a:rPr lang="ru-RU" sz="1400" baseline="0" dirty="0"/>
                        <a:t>» ООО</a:t>
                      </a:r>
                      <a:endParaRPr lang="ru-RU" sz="12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F7D2"/>
                    </a:solidFill>
                  </a:tcPr>
                </a:tc>
                <a:tc>
                  <a:txBody>
                    <a:bodyPr/>
                    <a:lstStyle/>
                    <a:p>
                      <a:r>
                        <a:rPr lang="ru-RU" sz="1600" dirty="0"/>
                        <a:t>25</a:t>
                      </a:r>
                      <a:endParaRPr lang="ru-RU" sz="16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F7D2"/>
                    </a:solidFill>
                  </a:tcPr>
                </a:tc>
                <a:tc>
                  <a:txBody>
                    <a:bodyPr/>
                    <a:lstStyle/>
                    <a:p>
                      <a:r>
                        <a:rPr lang="ru-RU" sz="1600" dirty="0"/>
                        <a:t>кг</a:t>
                      </a:r>
                      <a:endParaRPr lang="ru-RU" sz="16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F7D2"/>
                    </a:solidFill>
                  </a:tcPr>
                </a:tc>
                <a:tc>
                  <a:txBody>
                    <a:bodyPr/>
                    <a:lstStyle/>
                    <a:p>
                      <a:r>
                        <a:rPr lang="ru-RU" sz="1600" dirty="0"/>
                        <a:t>16</a:t>
                      </a:r>
                      <a:endParaRPr lang="ru-RU" sz="16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F7D2"/>
                    </a:solidFill>
                  </a:tcPr>
                </a:tc>
                <a:tc>
                  <a:txBody>
                    <a:bodyPr/>
                    <a:lstStyle/>
                    <a:p>
                      <a:r>
                        <a:rPr lang="ru-RU" sz="1600" dirty="0"/>
                        <a:t>20</a:t>
                      </a:r>
                      <a:endParaRPr lang="ru-RU" sz="16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F7D2"/>
                    </a:solidFill>
                  </a:tcPr>
                </a:tc>
                <a:tc>
                  <a:txBody>
                    <a:bodyPr/>
                    <a:lstStyle/>
                    <a:p>
                      <a:r>
                        <a:rPr lang="ru-RU" sz="1400" dirty="0"/>
                        <a:t>Этот материал получают из природного и синтетического каучука.</a:t>
                      </a:r>
                      <a:endParaRPr lang="ru-RU" sz="14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F7D2"/>
                    </a:solidFill>
                  </a:tcPr>
                </a:tc>
                <a:tc>
                  <a:txBody>
                    <a:bodyPr/>
                    <a:lstStyle/>
                    <a:p>
                      <a:r>
                        <a:rPr lang="ru-RU" sz="1600" dirty="0"/>
                        <a:t>80</a:t>
                      </a:r>
                      <a:r>
                        <a:rPr lang="ru-RU" sz="1600" baseline="0" dirty="0"/>
                        <a:t> руб./кг</a:t>
                      </a:r>
                      <a:endParaRPr lang="ru-RU" sz="16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F7D2"/>
                    </a:solidFill>
                  </a:tcPr>
                </a:tc>
                <a:extLst>
                  <a:ext uri="{0D108BD9-81ED-4DB2-BD59-A6C34878D82A}">
                    <a16:rowId xmlns:a16="http://schemas.microsoft.com/office/drawing/2014/main" val="4124048135"/>
                  </a:ext>
                </a:extLst>
              </a:tr>
              <a:tr h="724098">
                <a:tc>
                  <a:txBody>
                    <a:bodyPr/>
                    <a:lstStyle/>
                    <a:p>
                      <a:r>
                        <a:rPr lang="ru-RU" sz="1400" dirty="0"/>
                        <a:t>Винил</a:t>
                      </a:r>
                      <a:endParaRPr lang="ru-RU" sz="14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ru-RU" sz="1400" dirty="0"/>
                        <a:t>«ПРОМВИНИЛ» ИП</a:t>
                      </a:r>
                      <a:endParaRPr lang="ru-RU" sz="14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ru-RU" sz="1800" dirty="0"/>
                        <a:t>10</a:t>
                      </a:r>
                      <a:endParaRPr lang="ru-RU" sz="18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ru-RU" sz="1600" dirty="0"/>
                        <a:t>метр</a:t>
                      </a:r>
                      <a:endParaRPr lang="ru-RU" sz="16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ru-RU" sz="1600" dirty="0"/>
                        <a:t>54</a:t>
                      </a:r>
                      <a:endParaRPr lang="ru-RU" sz="18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ru-RU" sz="1600" dirty="0"/>
                        <a:t>50</a:t>
                      </a:r>
                      <a:endParaRPr lang="ru-RU" sz="18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ru-RU" sz="1400" dirty="0"/>
                        <a:t>Материл прозрачный, имеет повышенную стойкость к маслам.</a:t>
                      </a:r>
                      <a:endParaRPr lang="ru-RU" sz="14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ru-RU" sz="1600" dirty="0"/>
                        <a:t>3150 руб.</a:t>
                      </a:r>
                      <a:endParaRPr lang="ru-RU" sz="16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2924863"/>
                  </a:ext>
                </a:extLst>
              </a:tr>
              <a:tr h="724098">
                <a:tc>
                  <a:txBody>
                    <a:bodyPr/>
                    <a:lstStyle/>
                    <a:p>
                      <a:r>
                        <a:rPr lang="ru-RU" sz="1400" dirty="0"/>
                        <a:t>Нитрил</a:t>
                      </a:r>
                      <a:endParaRPr lang="ru-RU" sz="14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F7D2"/>
                    </a:solidFill>
                  </a:tcPr>
                </a:tc>
                <a:tc>
                  <a:txBody>
                    <a:bodyPr/>
                    <a:lstStyle/>
                    <a:p>
                      <a:r>
                        <a:rPr lang="ru-RU" sz="1400" dirty="0"/>
                        <a:t>«ПРОМНИТРИЛ» ООО</a:t>
                      </a:r>
                      <a:endParaRPr lang="ru-RU" sz="14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F7D2"/>
                    </a:solidFill>
                  </a:tcPr>
                </a:tc>
                <a:tc>
                  <a:txBody>
                    <a:bodyPr/>
                    <a:lstStyle/>
                    <a:p>
                      <a:r>
                        <a:rPr lang="ru-RU" sz="1800" dirty="0"/>
                        <a:t>20</a:t>
                      </a:r>
                      <a:endParaRPr lang="ru-RU" sz="18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F7D2"/>
                    </a:solidFill>
                  </a:tcPr>
                </a:tc>
                <a:tc>
                  <a:txBody>
                    <a:bodyPr/>
                    <a:lstStyle/>
                    <a:p>
                      <a:r>
                        <a:rPr lang="ru-RU" sz="1600" dirty="0"/>
                        <a:t>шт.</a:t>
                      </a:r>
                      <a:endParaRPr lang="ru-RU" sz="16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F7D2"/>
                    </a:solidFill>
                  </a:tcPr>
                </a:tc>
                <a:tc>
                  <a:txBody>
                    <a:bodyPr/>
                    <a:lstStyle/>
                    <a:p>
                      <a:r>
                        <a:rPr lang="ru-RU" sz="1800" dirty="0"/>
                        <a:t>80</a:t>
                      </a:r>
                      <a:endParaRPr lang="ru-RU" sz="18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F7D2"/>
                    </a:solidFill>
                  </a:tcPr>
                </a:tc>
                <a:tc>
                  <a:txBody>
                    <a:bodyPr/>
                    <a:lstStyle/>
                    <a:p>
                      <a:r>
                        <a:rPr lang="ru-RU" sz="1800" dirty="0"/>
                        <a:t>60</a:t>
                      </a:r>
                      <a:endParaRPr lang="ru-RU" sz="18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F7D2"/>
                    </a:solidFill>
                  </a:tcPr>
                </a:tc>
                <a:tc>
                  <a:txBody>
                    <a:bodyPr/>
                    <a:lstStyle/>
                    <a:p>
                      <a:r>
                        <a:rPr lang="ru-RU" sz="1400" dirty="0"/>
                        <a:t>Контакт с ними не вызывает аллергических реакций на коже.</a:t>
                      </a:r>
                      <a:endParaRPr lang="ru-RU" sz="14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F7D2"/>
                    </a:solidFill>
                  </a:tcPr>
                </a:tc>
                <a:tc>
                  <a:txBody>
                    <a:bodyPr/>
                    <a:lstStyle/>
                    <a:p>
                      <a:r>
                        <a:rPr lang="ru-RU" sz="1600" dirty="0"/>
                        <a:t>1500 руб.</a:t>
                      </a:r>
                      <a:endParaRPr lang="ru-RU" sz="16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F7D2"/>
                    </a:solidFill>
                  </a:tcPr>
                </a:tc>
                <a:extLst>
                  <a:ext uri="{0D108BD9-81ED-4DB2-BD59-A6C34878D82A}">
                    <a16:rowId xmlns:a16="http://schemas.microsoft.com/office/drawing/2014/main" val="3132362280"/>
                  </a:ext>
                </a:extLst>
              </a:tr>
              <a:tr h="724098">
                <a:tc>
                  <a:txBody>
                    <a:bodyPr/>
                    <a:lstStyle/>
                    <a:p>
                      <a:r>
                        <a:rPr lang="ru-RU" sz="1400" dirty="0"/>
                        <a:t>Неопрен</a:t>
                      </a:r>
                      <a:endParaRPr lang="ru-RU" sz="14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ru-RU" sz="1400" dirty="0"/>
                        <a:t>«ПРОМНЕОПРЕН» ОА</a:t>
                      </a:r>
                      <a:endParaRPr lang="ru-RU" sz="14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ru-RU" sz="1600" dirty="0"/>
                        <a:t>10</a:t>
                      </a:r>
                      <a:endParaRPr lang="ru-RU" sz="16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ru-RU" sz="1600" dirty="0"/>
                        <a:t>метр</a:t>
                      </a:r>
                      <a:endParaRPr lang="ru-RU" sz="16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ru-RU" sz="1800" dirty="0"/>
                        <a:t>47</a:t>
                      </a:r>
                      <a:endParaRPr lang="ru-RU" sz="18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ru-RU" sz="1800" dirty="0"/>
                        <a:t>40</a:t>
                      </a:r>
                      <a:endParaRPr lang="ru-RU" sz="18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ru-RU" sz="1400" dirty="0"/>
                        <a:t>Он имеет такие же свойства, как и латекс.</a:t>
                      </a:r>
                      <a:endParaRPr lang="ru-RU" sz="14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ru-RU" sz="1600" dirty="0"/>
                        <a:t>2000 руб.</a:t>
                      </a:r>
                      <a:endParaRPr lang="ru-RU" sz="16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5294018"/>
                  </a:ext>
                </a:extLst>
              </a:tr>
              <a:tr h="724098">
                <a:tc>
                  <a:txBody>
                    <a:bodyPr/>
                    <a:lstStyle/>
                    <a:p>
                      <a:r>
                        <a:rPr lang="ru-RU" sz="1400" dirty="0"/>
                        <a:t>Полиэтилен</a:t>
                      </a:r>
                      <a:endParaRPr lang="ru-RU" sz="14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F7D2"/>
                    </a:solidFill>
                  </a:tcPr>
                </a:tc>
                <a:tc>
                  <a:txBody>
                    <a:bodyPr/>
                    <a:lstStyle/>
                    <a:p>
                      <a:r>
                        <a:rPr lang="ru-RU" sz="1400" dirty="0"/>
                        <a:t>«ПОЛИЭТИЛЕН» ИП</a:t>
                      </a:r>
                      <a:endParaRPr lang="ru-RU" sz="14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F7D2"/>
                    </a:solidFill>
                  </a:tcPr>
                </a:tc>
                <a:tc>
                  <a:txBody>
                    <a:bodyPr/>
                    <a:lstStyle/>
                    <a:p>
                      <a:r>
                        <a:rPr lang="ru-RU" sz="1600" dirty="0"/>
                        <a:t>1</a:t>
                      </a:r>
                      <a:endParaRPr lang="ru-RU" sz="16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F7D2"/>
                    </a:solidFill>
                  </a:tcPr>
                </a:tc>
                <a:tc>
                  <a:txBody>
                    <a:bodyPr/>
                    <a:lstStyle/>
                    <a:p>
                      <a:r>
                        <a:rPr lang="ru-RU" sz="1600" dirty="0"/>
                        <a:t>кг</a:t>
                      </a:r>
                      <a:endParaRPr lang="ru-RU" sz="16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F7D2"/>
                    </a:solidFill>
                  </a:tcPr>
                </a:tc>
                <a:tc>
                  <a:txBody>
                    <a:bodyPr/>
                    <a:lstStyle/>
                    <a:p>
                      <a:r>
                        <a:rPr lang="ru-RU" sz="1800" dirty="0"/>
                        <a:t>51</a:t>
                      </a:r>
                      <a:endParaRPr lang="ru-RU" sz="18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F7D2"/>
                    </a:solidFill>
                  </a:tcPr>
                </a:tc>
                <a:tc>
                  <a:txBody>
                    <a:bodyPr/>
                    <a:lstStyle/>
                    <a:p>
                      <a:r>
                        <a:rPr lang="ru-RU" sz="1800" dirty="0"/>
                        <a:t>50</a:t>
                      </a:r>
                      <a:endParaRPr lang="ru-RU" sz="18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F7D2"/>
                    </a:solidFill>
                  </a:tcPr>
                </a:tc>
                <a:tc>
                  <a:txBody>
                    <a:bodyPr/>
                    <a:lstStyle/>
                    <a:p>
                      <a:r>
                        <a:rPr lang="ru-RU" sz="1400" dirty="0"/>
                        <a:t>Устойчивы к влаге и химикатам.</a:t>
                      </a:r>
                      <a:endParaRPr lang="ru-RU" sz="14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F7D2"/>
                    </a:solidFill>
                  </a:tcPr>
                </a:tc>
                <a:tc>
                  <a:txBody>
                    <a:bodyPr/>
                    <a:lstStyle/>
                    <a:p>
                      <a:r>
                        <a:rPr lang="ru-RU" sz="1600" dirty="0"/>
                        <a:t>110 руб.</a:t>
                      </a:r>
                      <a:endParaRPr lang="ru-RU" sz="16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F7D2"/>
                    </a:solidFill>
                  </a:tcPr>
                </a:tc>
                <a:extLst>
                  <a:ext uri="{0D108BD9-81ED-4DB2-BD59-A6C34878D82A}">
                    <a16:rowId xmlns:a16="http://schemas.microsoft.com/office/drawing/2014/main" val="370858473"/>
                  </a:ext>
                </a:extLst>
              </a:tr>
              <a:tr h="724098">
                <a:tc>
                  <a:txBody>
                    <a:bodyPr/>
                    <a:lstStyle/>
                    <a:p>
                      <a:r>
                        <a:rPr lang="ru-RU" sz="1400" dirty="0"/>
                        <a:t>Лайкра</a:t>
                      </a:r>
                      <a:endParaRPr lang="ru-RU" sz="14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ru-RU" sz="1400" dirty="0"/>
                        <a:t>«ПРОМЛАЙКРА» ООО</a:t>
                      </a:r>
                      <a:endParaRPr lang="ru-RU" sz="12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ru-RU" sz="1600" dirty="0"/>
                        <a:t>10</a:t>
                      </a:r>
                      <a:endParaRPr lang="ru-RU" sz="16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ru-RU" sz="1600" dirty="0"/>
                        <a:t>метр</a:t>
                      </a:r>
                      <a:endParaRPr lang="ru-RU" sz="16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ru-RU" sz="1800" dirty="0"/>
                        <a:t>56</a:t>
                      </a:r>
                      <a:endParaRPr lang="ru-RU" sz="18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ru-RU" sz="1800" dirty="0"/>
                        <a:t>45</a:t>
                      </a:r>
                      <a:endParaRPr lang="ru-RU" sz="18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ru-RU" sz="1400" dirty="0"/>
                        <a:t>Отлично тянутся, обладают высокой упругостью и прочностью.</a:t>
                      </a:r>
                      <a:endParaRPr lang="ru-RU" sz="14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ru-RU" sz="1600" dirty="0"/>
                        <a:t>1300 руб.</a:t>
                      </a:r>
                      <a:endParaRPr lang="ru-RU" sz="1600" dirty="0">
                        <a:latin typeface="Candara" panose="020E0502030303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32582934"/>
                  </a:ext>
                </a:extLst>
              </a:tr>
            </a:tbl>
          </a:graphicData>
        </a:graphic>
      </p:graphicFrame>
      <p:sp>
        <p:nvSpPr>
          <p:cNvPr id="15" name="Скругленный прямоугольник 14"/>
          <p:cNvSpPr/>
          <p:nvPr/>
        </p:nvSpPr>
        <p:spPr>
          <a:xfrm>
            <a:off x="9953625" y="652404"/>
            <a:ext cx="1748630" cy="551259"/>
          </a:xfrm>
          <a:prstGeom prst="roundRect">
            <a:avLst/>
          </a:prstGeom>
          <a:solidFill>
            <a:srgbClr val="90F4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latin typeface="Candara" panose="020E0502030303020204" pitchFamily="34" charset="0"/>
              </a:rPr>
              <a:t>Редактировать</a:t>
            </a:r>
          </a:p>
        </p:txBody>
      </p:sp>
      <p:sp>
        <p:nvSpPr>
          <p:cNvPr id="16" name="TextBox 15"/>
          <p:cNvSpPr txBox="1"/>
          <p:nvPr/>
        </p:nvSpPr>
        <p:spPr>
          <a:xfrm>
            <a:off x="3016950" y="0"/>
            <a:ext cx="7823797" cy="369332"/>
          </a:xfrm>
          <a:prstGeom prst="rect">
            <a:avLst/>
          </a:prstGeom>
          <a:noFill/>
        </p:spPr>
        <p:txBody>
          <a:bodyPr wrap="square" rtlCol="0">
            <a:spAutoFit/>
          </a:bodyPr>
          <a:lstStyle/>
          <a:p>
            <a:r>
              <a:rPr lang="ru-RU" dirty="0">
                <a:solidFill>
                  <a:schemeClr val="bg1"/>
                </a:solidFill>
                <a:latin typeface="Candara" panose="020E0502030303020204" pitchFamily="34" charset="0"/>
              </a:rPr>
              <a:t>Одежда для ручек - Информация о материалах в складе</a:t>
            </a:r>
          </a:p>
        </p:txBody>
      </p:sp>
    </p:spTree>
    <p:extLst>
      <p:ext uri="{BB962C8B-B14F-4D97-AF65-F5344CB8AC3E}">
        <p14:creationId xmlns:p14="http://schemas.microsoft.com/office/powerpoint/2010/main" val="9525971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0" y="0"/>
            <a:ext cx="2491248" cy="6858000"/>
          </a:xfrm>
        </p:spPr>
        <p:txBody>
          <a:bodyPr/>
          <a:lstStyle/>
          <a:p>
            <a:r>
              <a:rPr lang="ru-RU" dirty="0"/>
              <a:t>Список поставщиков</a:t>
            </a:r>
          </a:p>
          <a:p>
            <a:endParaRPr lang="ru-RU" dirty="0"/>
          </a:p>
          <a:p>
            <a:pPr algn="l"/>
            <a:r>
              <a:rPr lang="ru-RU" sz="1800" dirty="0"/>
              <a:t>Для возможных поставщиков хранятся их различные данные, а также контактные номера для того, чтобы потом можно было связаться с ними позже.</a:t>
            </a:r>
          </a:p>
        </p:txBody>
      </p:sp>
      <p:pic>
        <p:nvPicPr>
          <p:cNvPr id="4" name="Объект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91248" y="0"/>
            <a:ext cx="9700750" cy="6858000"/>
          </a:xfrm>
          <a:prstGeom prst="rect">
            <a:avLst/>
          </a:prstGeom>
        </p:spPr>
      </p:pic>
      <p:sp>
        <p:nvSpPr>
          <p:cNvPr id="5" name="Прямоугольник 4"/>
          <p:cNvSpPr/>
          <p:nvPr/>
        </p:nvSpPr>
        <p:spPr>
          <a:xfrm>
            <a:off x="2617223" y="390523"/>
            <a:ext cx="9441427" cy="1352552"/>
          </a:xfrm>
          <a:prstGeom prst="rect">
            <a:avLst/>
          </a:prstGeom>
          <a:solidFill>
            <a:srgbClr val="00B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TextBox 10"/>
          <p:cNvSpPr txBox="1"/>
          <p:nvPr/>
        </p:nvSpPr>
        <p:spPr>
          <a:xfrm>
            <a:off x="4412914" y="528190"/>
            <a:ext cx="5850040" cy="1077218"/>
          </a:xfrm>
          <a:prstGeom prst="rect">
            <a:avLst/>
          </a:prstGeom>
          <a:noFill/>
        </p:spPr>
        <p:txBody>
          <a:bodyPr wrap="square" rtlCol="0">
            <a:spAutoFit/>
          </a:bodyPr>
          <a:lstStyle/>
          <a:p>
            <a:pPr algn="ctr"/>
            <a:r>
              <a:rPr lang="ru-RU" sz="3200" dirty="0">
                <a:solidFill>
                  <a:schemeClr val="bg1"/>
                </a:solidFill>
                <a:latin typeface="Candara" panose="020E0502030303020204" pitchFamily="34" charset="0"/>
              </a:rPr>
              <a:t>Список возможных поставщиков материалов</a:t>
            </a:r>
          </a:p>
        </p:txBody>
      </p:sp>
      <p:sp>
        <p:nvSpPr>
          <p:cNvPr id="21" name="TextBox 20"/>
          <p:cNvSpPr txBox="1"/>
          <p:nvPr/>
        </p:nvSpPr>
        <p:spPr>
          <a:xfrm>
            <a:off x="3016950" y="0"/>
            <a:ext cx="7823797" cy="369332"/>
          </a:xfrm>
          <a:prstGeom prst="rect">
            <a:avLst/>
          </a:prstGeom>
          <a:noFill/>
        </p:spPr>
        <p:txBody>
          <a:bodyPr wrap="square" rtlCol="0">
            <a:spAutoFit/>
          </a:bodyPr>
          <a:lstStyle/>
          <a:p>
            <a:r>
              <a:rPr lang="ru-RU" dirty="0">
                <a:solidFill>
                  <a:schemeClr val="bg1"/>
                </a:solidFill>
                <a:latin typeface="Candara" panose="020E0502030303020204" pitchFamily="34" charset="0"/>
              </a:rPr>
              <a:t>Одежда для ручек - Список возможных поставщиков материалов</a:t>
            </a:r>
          </a:p>
        </p:txBody>
      </p:sp>
      <p:sp>
        <p:nvSpPr>
          <p:cNvPr id="17" name="Скругленный прямоугольник 16">
            <a:hlinkClick r:id="rId3" action="ppaction://hlinksldjump"/>
          </p:cNvPr>
          <p:cNvSpPr/>
          <p:nvPr/>
        </p:nvSpPr>
        <p:spPr>
          <a:xfrm>
            <a:off x="10448925" y="5916109"/>
            <a:ext cx="1421404" cy="634991"/>
          </a:xfrm>
          <a:prstGeom prst="roundRect">
            <a:avLst/>
          </a:prstGeom>
          <a:solidFill>
            <a:srgbClr val="00B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latin typeface="Candara" panose="020E0502030303020204" pitchFamily="34" charset="0"/>
              </a:rPr>
              <a:t>Назад</a:t>
            </a:r>
          </a:p>
        </p:txBody>
      </p:sp>
      <p:graphicFrame>
        <p:nvGraphicFramePr>
          <p:cNvPr id="2" name="Таблица 1"/>
          <p:cNvGraphicFramePr>
            <a:graphicFrameLocks noGrp="1"/>
          </p:cNvGraphicFramePr>
          <p:nvPr>
            <p:extLst>
              <p:ext uri="{D42A27DB-BD31-4B8C-83A1-F6EECF244321}">
                <p14:modId xmlns:p14="http://schemas.microsoft.com/office/powerpoint/2010/main" val="753369925"/>
              </p:ext>
            </p:extLst>
          </p:nvPr>
        </p:nvGraphicFramePr>
        <p:xfrm>
          <a:off x="2705100" y="1802361"/>
          <a:ext cx="9258300" cy="4001065"/>
        </p:xfrm>
        <a:graphic>
          <a:graphicData uri="http://schemas.openxmlformats.org/drawingml/2006/table">
            <a:tbl>
              <a:tblPr firstRow="1" bandRow="1">
                <a:tableStyleId>{93296810-A885-4BE3-A3E7-6D5BEEA58F35}</a:tableStyleId>
              </a:tblPr>
              <a:tblGrid>
                <a:gridCol w="1685925">
                  <a:extLst>
                    <a:ext uri="{9D8B030D-6E8A-4147-A177-3AD203B41FA5}">
                      <a16:colId xmlns:a16="http://schemas.microsoft.com/office/drawing/2014/main" val="3815376216"/>
                    </a:ext>
                  </a:extLst>
                </a:gridCol>
                <a:gridCol w="1857375">
                  <a:extLst>
                    <a:ext uri="{9D8B030D-6E8A-4147-A177-3AD203B41FA5}">
                      <a16:colId xmlns:a16="http://schemas.microsoft.com/office/drawing/2014/main" val="4046013002"/>
                    </a:ext>
                  </a:extLst>
                </a:gridCol>
                <a:gridCol w="647700">
                  <a:extLst>
                    <a:ext uri="{9D8B030D-6E8A-4147-A177-3AD203B41FA5}">
                      <a16:colId xmlns:a16="http://schemas.microsoft.com/office/drawing/2014/main" val="2390644777"/>
                    </a:ext>
                  </a:extLst>
                </a:gridCol>
                <a:gridCol w="1495425">
                  <a:extLst>
                    <a:ext uri="{9D8B030D-6E8A-4147-A177-3AD203B41FA5}">
                      <a16:colId xmlns:a16="http://schemas.microsoft.com/office/drawing/2014/main" val="626798000"/>
                    </a:ext>
                  </a:extLst>
                </a:gridCol>
                <a:gridCol w="3571875">
                  <a:extLst>
                    <a:ext uri="{9D8B030D-6E8A-4147-A177-3AD203B41FA5}">
                      <a16:colId xmlns:a16="http://schemas.microsoft.com/office/drawing/2014/main" val="943939745"/>
                    </a:ext>
                  </a:extLst>
                </a:gridCol>
              </a:tblGrid>
              <a:tr h="626964">
                <a:tc>
                  <a:txBody>
                    <a:bodyPr/>
                    <a:lstStyle/>
                    <a:p>
                      <a:r>
                        <a:rPr lang="ru-RU" dirty="0"/>
                        <a:t>Наименование</a:t>
                      </a:r>
                      <a:endParaRPr lang="ru-RU" dirty="0">
                        <a:latin typeface="Candara" panose="020E0502030303020204" pitchFamily="34" charset="0"/>
                      </a:endParaRPr>
                    </a:p>
                  </a:txBody>
                  <a:tcPr>
                    <a:solidFill>
                      <a:srgbClr val="7FE982"/>
                    </a:solidFill>
                  </a:tcPr>
                </a:tc>
                <a:tc>
                  <a:txBody>
                    <a:bodyPr/>
                    <a:lstStyle/>
                    <a:p>
                      <a:r>
                        <a:rPr lang="ru-RU" dirty="0"/>
                        <a:t>Контактный номер</a:t>
                      </a:r>
                      <a:endParaRPr lang="ru-RU" dirty="0">
                        <a:latin typeface="Candara" panose="020E0502030303020204" pitchFamily="34" charset="0"/>
                      </a:endParaRPr>
                    </a:p>
                  </a:txBody>
                  <a:tcPr>
                    <a:solidFill>
                      <a:srgbClr val="7FE982"/>
                    </a:solidFill>
                  </a:tcPr>
                </a:tc>
                <a:tc>
                  <a:txBody>
                    <a:bodyPr/>
                    <a:lstStyle/>
                    <a:p>
                      <a:r>
                        <a:rPr lang="ru-RU" dirty="0"/>
                        <a:t>Тип</a:t>
                      </a:r>
                      <a:endParaRPr lang="ru-RU" dirty="0">
                        <a:latin typeface="Candara" panose="020E0502030303020204" pitchFamily="34" charset="0"/>
                      </a:endParaRPr>
                    </a:p>
                  </a:txBody>
                  <a:tcPr>
                    <a:solidFill>
                      <a:srgbClr val="7FE982"/>
                    </a:solidFill>
                  </a:tcPr>
                </a:tc>
                <a:tc>
                  <a:txBody>
                    <a:bodyPr/>
                    <a:lstStyle/>
                    <a:p>
                      <a:r>
                        <a:rPr lang="ru-RU" dirty="0"/>
                        <a:t>ИНН</a:t>
                      </a:r>
                      <a:endParaRPr lang="ru-RU" dirty="0">
                        <a:latin typeface="Candara" panose="020E0502030303020204" pitchFamily="34" charset="0"/>
                      </a:endParaRPr>
                    </a:p>
                  </a:txBody>
                  <a:tcPr>
                    <a:solidFill>
                      <a:srgbClr val="7FE982"/>
                    </a:solidFill>
                  </a:tcPr>
                </a:tc>
                <a:tc>
                  <a:txBody>
                    <a:bodyPr/>
                    <a:lstStyle/>
                    <a:p>
                      <a:r>
                        <a:rPr lang="ru-RU" dirty="0"/>
                        <a:t>Дата посл. поставки</a:t>
                      </a:r>
                      <a:endParaRPr lang="ru-RU" dirty="0">
                        <a:latin typeface="Candara" panose="020E0502030303020204" pitchFamily="34" charset="0"/>
                      </a:endParaRPr>
                    </a:p>
                  </a:txBody>
                  <a:tcPr>
                    <a:solidFill>
                      <a:srgbClr val="7FE982"/>
                    </a:solidFill>
                  </a:tcPr>
                </a:tc>
                <a:extLst>
                  <a:ext uri="{0D108BD9-81ED-4DB2-BD59-A6C34878D82A}">
                    <a16:rowId xmlns:a16="http://schemas.microsoft.com/office/drawing/2014/main" val="2309030399"/>
                  </a:ext>
                </a:extLst>
              </a:tr>
              <a:tr h="5563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600" dirty="0"/>
                        <a:t>«ПРОМЛАТЕКС</a:t>
                      </a:r>
                      <a:r>
                        <a:rPr lang="ru-RU" sz="1600" baseline="0" dirty="0"/>
                        <a:t>»</a:t>
                      </a:r>
                      <a:endParaRPr lang="ru-RU" sz="1400" dirty="0">
                        <a:latin typeface="Candara" panose="020E0502030303020204" pitchFamily="34" charset="0"/>
                      </a:endParaRPr>
                    </a:p>
                  </a:txBody>
                  <a:tcPr>
                    <a:solidFill>
                      <a:srgbClr val="D1F7D2"/>
                    </a:solidFill>
                  </a:tcPr>
                </a:tc>
                <a:tc>
                  <a:txBody>
                    <a:bodyPr/>
                    <a:lstStyle/>
                    <a:p>
                      <a:r>
                        <a:rPr lang="ru-RU" dirty="0"/>
                        <a:t>+</a:t>
                      </a:r>
                      <a:r>
                        <a:rPr lang="ru-RU" sz="1600" dirty="0"/>
                        <a:t>7 980 444</a:t>
                      </a:r>
                      <a:r>
                        <a:rPr lang="ru-RU" sz="1600" baseline="0" dirty="0"/>
                        <a:t> </a:t>
                      </a:r>
                      <a:r>
                        <a:rPr lang="ru-RU" sz="1600" dirty="0"/>
                        <a:t>33-00</a:t>
                      </a:r>
                      <a:endParaRPr lang="ru-RU" sz="1600" dirty="0">
                        <a:latin typeface="Candara" panose="020E0502030303020204" pitchFamily="34" charset="0"/>
                      </a:endParaRPr>
                    </a:p>
                  </a:txBody>
                  <a:tcPr>
                    <a:solidFill>
                      <a:srgbClr val="D1F7D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600" baseline="0" dirty="0"/>
                        <a:t>ООО</a:t>
                      </a:r>
                      <a:endParaRPr lang="ru-RU" sz="1400" dirty="0">
                        <a:latin typeface="Candara" panose="020E0502030303020204" pitchFamily="34" charset="0"/>
                      </a:endParaRPr>
                    </a:p>
                  </a:txBody>
                  <a:tcPr>
                    <a:solidFill>
                      <a:srgbClr val="D1F7D2"/>
                    </a:solidFill>
                  </a:tcPr>
                </a:tc>
                <a:tc>
                  <a:txBody>
                    <a:bodyPr/>
                    <a:lstStyle/>
                    <a:p>
                      <a:r>
                        <a:rPr lang="ru-RU" dirty="0"/>
                        <a:t>7736070002</a:t>
                      </a:r>
                      <a:endParaRPr lang="ru-RU" dirty="0">
                        <a:latin typeface="Candara" panose="020E0502030303020204" pitchFamily="34" charset="0"/>
                      </a:endParaRPr>
                    </a:p>
                  </a:txBody>
                  <a:tcPr>
                    <a:solidFill>
                      <a:srgbClr val="D1F7D2"/>
                    </a:solidFill>
                  </a:tcPr>
                </a:tc>
                <a:tc>
                  <a:txBody>
                    <a:bodyPr/>
                    <a:lstStyle/>
                    <a:p>
                      <a:r>
                        <a:rPr lang="ru-RU" dirty="0"/>
                        <a:t>20.08.21</a:t>
                      </a:r>
                      <a:endParaRPr lang="ru-RU" dirty="0">
                        <a:latin typeface="Candara" panose="020E0502030303020204" pitchFamily="34" charset="0"/>
                      </a:endParaRPr>
                    </a:p>
                  </a:txBody>
                  <a:tcPr>
                    <a:solidFill>
                      <a:srgbClr val="D1F7D2"/>
                    </a:solidFill>
                  </a:tcPr>
                </a:tc>
                <a:extLst>
                  <a:ext uri="{0D108BD9-81ED-4DB2-BD59-A6C34878D82A}">
                    <a16:rowId xmlns:a16="http://schemas.microsoft.com/office/drawing/2014/main" val="573579831"/>
                  </a:ext>
                </a:extLst>
              </a:tr>
              <a:tr h="556373">
                <a:tc>
                  <a:txBody>
                    <a:bodyPr/>
                    <a:lstStyle/>
                    <a:p>
                      <a:r>
                        <a:rPr lang="ru-RU" sz="1600" dirty="0"/>
                        <a:t>«ПРОМВИНИЛ»</a:t>
                      </a:r>
                      <a:endParaRPr lang="ru-RU" sz="1600" dirty="0">
                        <a:latin typeface="Candara" panose="020E0502030303020204" pitchFamily="34" charset="0"/>
                      </a:endParaRPr>
                    </a:p>
                  </a:txBody>
                  <a:tcPr>
                    <a:solidFill>
                      <a:srgbClr val="FBFBFB"/>
                    </a:solidFill>
                  </a:tcPr>
                </a:tc>
                <a:tc>
                  <a:txBody>
                    <a:bodyPr/>
                    <a:lstStyle/>
                    <a:p>
                      <a:r>
                        <a:rPr lang="ru-RU" sz="1600" dirty="0"/>
                        <a:t>+7 950 200 22-22</a:t>
                      </a:r>
                      <a:endParaRPr lang="ru-RU" sz="1600" dirty="0">
                        <a:latin typeface="Candara" panose="020E0502030303020204" pitchFamily="34" charset="0"/>
                      </a:endParaRPr>
                    </a:p>
                  </a:txBody>
                  <a:tcPr>
                    <a:solidFill>
                      <a:srgbClr val="FBFBF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600" dirty="0"/>
                        <a:t>ИП</a:t>
                      </a:r>
                      <a:endParaRPr lang="ru-RU" sz="1600" dirty="0">
                        <a:latin typeface="Candara" panose="020E0502030303020204" pitchFamily="34" charset="0"/>
                      </a:endParaRPr>
                    </a:p>
                  </a:txBody>
                  <a:tcPr>
                    <a:solidFill>
                      <a:srgbClr val="FBFBF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9936065002</a:t>
                      </a:r>
                      <a:endParaRPr lang="ru-RU" dirty="0">
                        <a:latin typeface="Candara" panose="020E0502030303020204" pitchFamily="34" charset="0"/>
                      </a:endParaRPr>
                    </a:p>
                  </a:txBody>
                  <a:tcPr>
                    <a:solidFill>
                      <a:srgbClr val="FBFBF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10.09.21</a:t>
                      </a:r>
                      <a:endParaRPr lang="ru-RU" dirty="0">
                        <a:latin typeface="Candara" panose="020E0502030303020204" pitchFamily="34" charset="0"/>
                      </a:endParaRPr>
                    </a:p>
                  </a:txBody>
                  <a:tcPr>
                    <a:solidFill>
                      <a:srgbClr val="FBFBFB"/>
                    </a:solidFill>
                  </a:tcPr>
                </a:tc>
                <a:extLst>
                  <a:ext uri="{0D108BD9-81ED-4DB2-BD59-A6C34878D82A}">
                    <a16:rowId xmlns:a16="http://schemas.microsoft.com/office/drawing/2014/main" val="3484503462"/>
                  </a:ext>
                </a:extLst>
              </a:tr>
              <a:tr h="556373">
                <a:tc>
                  <a:txBody>
                    <a:bodyPr/>
                    <a:lstStyle/>
                    <a:p>
                      <a:r>
                        <a:rPr lang="ru-RU" sz="1600" dirty="0"/>
                        <a:t>«ПРОМНИТРИЛ»</a:t>
                      </a:r>
                      <a:endParaRPr lang="ru-RU" sz="1600" dirty="0">
                        <a:latin typeface="Candara" panose="020E0502030303020204" pitchFamily="34" charset="0"/>
                      </a:endParaRPr>
                    </a:p>
                  </a:txBody>
                  <a:tcPr>
                    <a:solidFill>
                      <a:srgbClr val="D1F7D2"/>
                    </a:solidFill>
                  </a:tcPr>
                </a:tc>
                <a:tc>
                  <a:txBody>
                    <a:bodyPr/>
                    <a:lstStyle/>
                    <a:p>
                      <a:r>
                        <a:rPr lang="ru-RU" sz="1600" dirty="0"/>
                        <a:t>+7 820 400 80-00</a:t>
                      </a:r>
                      <a:endParaRPr lang="ru-RU" sz="1600" dirty="0">
                        <a:latin typeface="Candara" panose="020E0502030303020204" pitchFamily="34" charset="0"/>
                      </a:endParaRPr>
                    </a:p>
                  </a:txBody>
                  <a:tcPr>
                    <a:solidFill>
                      <a:srgbClr val="D1F7D2"/>
                    </a:solidFill>
                  </a:tcPr>
                </a:tc>
                <a:tc>
                  <a:txBody>
                    <a:bodyPr/>
                    <a:lstStyle/>
                    <a:p>
                      <a:r>
                        <a:rPr lang="ru-RU" sz="1600" dirty="0"/>
                        <a:t>ООО</a:t>
                      </a:r>
                      <a:endParaRPr lang="ru-RU" sz="1600" dirty="0">
                        <a:latin typeface="Candara" panose="020E0502030303020204" pitchFamily="34" charset="0"/>
                      </a:endParaRPr>
                    </a:p>
                  </a:txBody>
                  <a:tcPr>
                    <a:solidFill>
                      <a:srgbClr val="D1F7D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7336345002</a:t>
                      </a:r>
                      <a:endParaRPr lang="ru-RU" dirty="0">
                        <a:latin typeface="Candara" panose="020E0502030303020204" pitchFamily="34" charset="0"/>
                      </a:endParaRPr>
                    </a:p>
                  </a:txBody>
                  <a:tcPr>
                    <a:solidFill>
                      <a:srgbClr val="D1F7D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20.08.21</a:t>
                      </a:r>
                      <a:endParaRPr lang="ru-RU" dirty="0">
                        <a:latin typeface="Candara" panose="020E0502030303020204" pitchFamily="34" charset="0"/>
                      </a:endParaRPr>
                    </a:p>
                  </a:txBody>
                  <a:tcPr>
                    <a:solidFill>
                      <a:srgbClr val="D1F7D2"/>
                    </a:solidFill>
                  </a:tcPr>
                </a:tc>
                <a:extLst>
                  <a:ext uri="{0D108BD9-81ED-4DB2-BD59-A6C34878D82A}">
                    <a16:rowId xmlns:a16="http://schemas.microsoft.com/office/drawing/2014/main" val="2053707048"/>
                  </a:ext>
                </a:extLst>
              </a:tr>
              <a:tr h="567253">
                <a:tc>
                  <a:txBody>
                    <a:bodyPr/>
                    <a:lstStyle/>
                    <a:p>
                      <a:r>
                        <a:rPr lang="ru-RU" sz="1600" dirty="0"/>
                        <a:t>«ПРОМНЕОПРЕН»</a:t>
                      </a:r>
                      <a:endParaRPr lang="ru-RU" sz="1600" dirty="0">
                        <a:latin typeface="Candara" panose="020E0502030303020204" pitchFamily="34" charset="0"/>
                      </a:endParaRPr>
                    </a:p>
                  </a:txBody>
                  <a:tcPr>
                    <a:solidFill>
                      <a:srgbClr val="FBFBF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600" dirty="0"/>
                        <a:t>+7 900 666</a:t>
                      </a:r>
                      <a:r>
                        <a:rPr lang="ru-RU" sz="1600" baseline="0" dirty="0"/>
                        <a:t> 00</a:t>
                      </a:r>
                      <a:r>
                        <a:rPr lang="ru-RU" sz="1600" dirty="0"/>
                        <a:t>-60</a:t>
                      </a:r>
                      <a:endParaRPr lang="ru-RU" sz="1600" dirty="0">
                        <a:latin typeface="Candara" panose="020E0502030303020204" pitchFamily="34" charset="0"/>
                      </a:endParaRPr>
                    </a:p>
                  </a:txBody>
                  <a:tcPr>
                    <a:solidFill>
                      <a:srgbClr val="FBFBFB"/>
                    </a:solidFill>
                  </a:tcPr>
                </a:tc>
                <a:tc>
                  <a:txBody>
                    <a:bodyPr/>
                    <a:lstStyle/>
                    <a:p>
                      <a:r>
                        <a:rPr lang="ru-RU" sz="1600" dirty="0"/>
                        <a:t>ОА</a:t>
                      </a:r>
                      <a:endParaRPr lang="ru-RU" sz="1600" dirty="0">
                        <a:latin typeface="Candara" panose="020E0502030303020204" pitchFamily="34" charset="0"/>
                      </a:endParaRPr>
                    </a:p>
                  </a:txBody>
                  <a:tcPr>
                    <a:solidFill>
                      <a:srgbClr val="FBFBF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7733370543</a:t>
                      </a:r>
                      <a:endParaRPr lang="ru-RU" dirty="0">
                        <a:latin typeface="Candara" panose="020E0502030303020204" pitchFamily="34" charset="0"/>
                      </a:endParaRPr>
                    </a:p>
                  </a:txBody>
                  <a:tcPr>
                    <a:solidFill>
                      <a:srgbClr val="FBFBFB"/>
                    </a:solidFill>
                  </a:tcPr>
                </a:tc>
                <a:tc>
                  <a:txBody>
                    <a:bodyPr/>
                    <a:lstStyle/>
                    <a:p>
                      <a:r>
                        <a:rPr lang="ru-RU" dirty="0"/>
                        <a:t>18.08.21</a:t>
                      </a:r>
                      <a:endParaRPr lang="ru-RU" dirty="0">
                        <a:latin typeface="Candara" panose="020E0502030303020204" pitchFamily="34" charset="0"/>
                      </a:endParaRPr>
                    </a:p>
                  </a:txBody>
                  <a:tcPr>
                    <a:solidFill>
                      <a:srgbClr val="FBFBFB"/>
                    </a:solidFill>
                  </a:tcPr>
                </a:tc>
                <a:extLst>
                  <a:ext uri="{0D108BD9-81ED-4DB2-BD59-A6C34878D82A}">
                    <a16:rowId xmlns:a16="http://schemas.microsoft.com/office/drawing/2014/main" val="691574360"/>
                  </a:ext>
                </a:extLst>
              </a:tr>
              <a:tr h="556373">
                <a:tc>
                  <a:txBody>
                    <a:bodyPr/>
                    <a:lstStyle/>
                    <a:p>
                      <a:r>
                        <a:rPr lang="ru-RU" sz="1600" dirty="0"/>
                        <a:t>«ПОЛИЭТИЛЕН»</a:t>
                      </a:r>
                      <a:endParaRPr lang="ru-RU" sz="1600" dirty="0">
                        <a:latin typeface="Candara" panose="020E0502030303020204" pitchFamily="34" charset="0"/>
                      </a:endParaRPr>
                    </a:p>
                  </a:txBody>
                  <a:tcPr>
                    <a:solidFill>
                      <a:srgbClr val="D1F7D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600" dirty="0"/>
                        <a:t>+7 880 000</a:t>
                      </a:r>
                      <a:r>
                        <a:rPr lang="ru-RU" sz="1600" baseline="0" dirty="0"/>
                        <a:t> 33</a:t>
                      </a:r>
                      <a:r>
                        <a:rPr lang="ru-RU" sz="1600" dirty="0"/>
                        <a:t>-33</a:t>
                      </a:r>
                      <a:endParaRPr lang="ru-RU" sz="1600" dirty="0">
                        <a:latin typeface="Candara" panose="020E0502030303020204" pitchFamily="34" charset="0"/>
                      </a:endParaRPr>
                    </a:p>
                  </a:txBody>
                  <a:tcPr>
                    <a:solidFill>
                      <a:srgbClr val="D1F7D2"/>
                    </a:solidFill>
                  </a:tcPr>
                </a:tc>
                <a:tc>
                  <a:txBody>
                    <a:bodyPr/>
                    <a:lstStyle/>
                    <a:p>
                      <a:r>
                        <a:rPr lang="ru-RU" sz="1600" dirty="0"/>
                        <a:t>ИП</a:t>
                      </a:r>
                      <a:endParaRPr lang="ru-RU" sz="1600" dirty="0">
                        <a:latin typeface="Candara" panose="020E0502030303020204" pitchFamily="34" charset="0"/>
                      </a:endParaRPr>
                    </a:p>
                  </a:txBody>
                  <a:tcPr>
                    <a:solidFill>
                      <a:srgbClr val="D1F7D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4536070234</a:t>
                      </a:r>
                      <a:endParaRPr lang="ru-RU" dirty="0">
                        <a:latin typeface="Candara" panose="020E0502030303020204" pitchFamily="34" charset="0"/>
                      </a:endParaRPr>
                    </a:p>
                  </a:txBody>
                  <a:tcPr>
                    <a:solidFill>
                      <a:srgbClr val="D1F7D2"/>
                    </a:solidFill>
                  </a:tcPr>
                </a:tc>
                <a:tc>
                  <a:txBody>
                    <a:bodyPr/>
                    <a:lstStyle/>
                    <a:p>
                      <a:r>
                        <a:rPr lang="ru-RU" dirty="0"/>
                        <a:t>23.09.21</a:t>
                      </a:r>
                      <a:endParaRPr lang="ru-RU" dirty="0">
                        <a:latin typeface="Candara" panose="020E0502030303020204" pitchFamily="34" charset="0"/>
                      </a:endParaRPr>
                    </a:p>
                  </a:txBody>
                  <a:tcPr>
                    <a:solidFill>
                      <a:srgbClr val="D1F7D2"/>
                    </a:solidFill>
                  </a:tcPr>
                </a:tc>
                <a:extLst>
                  <a:ext uri="{0D108BD9-81ED-4DB2-BD59-A6C34878D82A}">
                    <a16:rowId xmlns:a16="http://schemas.microsoft.com/office/drawing/2014/main" val="903600941"/>
                  </a:ext>
                </a:extLst>
              </a:tr>
              <a:tr h="556373">
                <a:tc>
                  <a:txBody>
                    <a:bodyPr/>
                    <a:lstStyle/>
                    <a:p>
                      <a:r>
                        <a:rPr lang="ru-RU" sz="1600" dirty="0"/>
                        <a:t>«ПРОМЛАЙКРА»</a:t>
                      </a:r>
                      <a:endParaRPr lang="ru-RU" sz="1600" dirty="0">
                        <a:latin typeface="Candara" panose="020E0502030303020204" pitchFamily="34" charset="0"/>
                      </a:endParaRPr>
                    </a:p>
                  </a:txBody>
                  <a:tcPr>
                    <a:solidFill>
                      <a:srgbClr val="FBFBF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600" dirty="0"/>
                        <a:t>+7 999 300</a:t>
                      </a:r>
                      <a:r>
                        <a:rPr lang="ru-RU" sz="1600" baseline="0" dirty="0"/>
                        <a:t> 00</a:t>
                      </a:r>
                      <a:r>
                        <a:rPr lang="ru-RU" sz="1600" dirty="0"/>
                        <a:t>-00</a:t>
                      </a:r>
                      <a:endParaRPr lang="ru-RU" sz="1600" dirty="0">
                        <a:latin typeface="Candara" panose="020E0502030303020204" pitchFamily="34" charset="0"/>
                      </a:endParaRPr>
                    </a:p>
                  </a:txBody>
                  <a:tcPr>
                    <a:solidFill>
                      <a:srgbClr val="FBFBFB"/>
                    </a:solidFill>
                  </a:tcPr>
                </a:tc>
                <a:tc>
                  <a:txBody>
                    <a:bodyPr/>
                    <a:lstStyle/>
                    <a:p>
                      <a:r>
                        <a:rPr lang="ru-RU" sz="1600" dirty="0"/>
                        <a:t>ООО</a:t>
                      </a:r>
                      <a:endParaRPr lang="ru-RU" sz="1600" dirty="0">
                        <a:latin typeface="Candara" panose="020E0502030303020204" pitchFamily="34" charset="0"/>
                      </a:endParaRPr>
                    </a:p>
                  </a:txBody>
                  <a:tcPr>
                    <a:solidFill>
                      <a:srgbClr val="FBFBF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7338970552</a:t>
                      </a:r>
                      <a:endParaRPr lang="ru-RU" dirty="0">
                        <a:latin typeface="Candara" panose="020E0502030303020204" pitchFamily="34" charset="0"/>
                      </a:endParaRPr>
                    </a:p>
                  </a:txBody>
                  <a:tcPr>
                    <a:solidFill>
                      <a:srgbClr val="FBFBFB"/>
                    </a:solidFill>
                  </a:tcPr>
                </a:tc>
                <a:tc>
                  <a:txBody>
                    <a:bodyPr/>
                    <a:lstStyle/>
                    <a:p>
                      <a:r>
                        <a:rPr lang="ru-RU" dirty="0"/>
                        <a:t>21.08.21</a:t>
                      </a:r>
                      <a:endParaRPr lang="ru-RU" dirty="0">
                        <a:latin typeface="Candara" panose="020E0502030303020204" pitchFamily="34" charset="0"/>
                      </a:endParaRPr>
                    </a:p>
                  </a:txBody>
                  <a:tcPr>
                    <a:solidFill>
                      <a:srgbClr val="FBFBFB"/>
                    </a:solidFill>
                  </a:tcPr>
                </a:tc>
                <a:extLst>
                  <a:ext uri="{0D108BD9-81ED-4DB2-BD59-A6C34878D82A}">
                    <a16:rowId xmlns:a16="http://schemas.microsoft.com/office/drawing/2014/main" val="985757057"/>
                  </a:ext>
                </a:extLst>
              </a:tr>
            </a:tbl>
          </a:graphicData>
        </a:graphic>
      </p:graphicFrame>
    </p:spTree>
    <p:extLst>
      <p:ext uri="{BB962C8B-B14F-4D97-AF65-F5344CB8AC3E}">
        <p14:creationId xmlns:p14="http://schemas.microsoft.com/office/powerpoint/2010/main" val="12961505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0" y="0"/>
            <a:ext cx="2491248" cy="6858000"/>
          </a:xfrm>
        </p:spPr>
        <p:txBody>
          <a:bodyPr/>
          <a:lstStyle/>
          <a:p>
            <a:r>
              <a:rPr lang="ru-RU" dirty="0"/>
              <a:t>Информация о </a:t>
            </a:r>
            <a:r>
              <a:rPr lang="ru-RU" dirty="0" smtClean="0"/>
              <a:t>продукции</a:t>
            </a:r>
            <a:endParaRPr lang="ru-RU" dirty="0"/>
          </a:p>
          <a:p>
            <a:endParaRPr lang="ru-RU" dirty="0"/>
          </a:p>
          <a:p>
            <a:pPr algn="l"/>
            <a:r>
              <a:rPr lang="ru-RU" sz="1800" dirty="0"/>
              <a:t>Это меню представляет доступ к большому количеству информации о </a:t>
            </a:r>
            <a:r>
              <a:rPr lang="ru-RU" sz="1800" dirty="0" smtClean="0"/>
              <a:t>продукции</a:t>
            </a:r>
            <a:endParaRPr lang="ru-RU" sz="1800" dirty="0"/>
          </a:p>
        </p:txBody>
      </p:sp>
      <p:pic>
        <p:nvPicPr>
          <p:cNvPr id="4" name="Объект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91248" y="0"/>
            <a:ext cx="9700750" cy="6858000"/>
          </a:xfrm>
          <a:prstGeom prst="rect">
            <a:avLst/>
          </a:prstGeom>
        </p:spPr>
      </p:pic>
      <p:sp>
        <p:nvSpPr>
          <p:cNvPr id="5" name="Прямоугольник 4">
            <a:extLst>
              <a:ext uri="{FF2B5EF4-FFF2-40B4-BE49-F238E27FC236}">
                <a16:creationId xmlns:a16="http://schemas.microsoft.com/office/drawing/2014/main" id="{CFDFB5CE-9E27-437D-97D6-A5F9F84652C1}"/>
              </a:ext>
            </a:extLst>
          </p:cNvPr>
          <p:cNvSpPr/>
          <p:nvPr/>
        </p:nvSpPr>
        <p:spPr>
          <a:xfrm>
            <a:off x="2607063" y="382904"/>
            <a:ext cx="9448800" cy="785133"/>
          </a:xfrm>
          <a:prstGeom prst="rect">
            <a:avLst/>
          </a:prstGeom>
          <a:solidFill>
            <a:srgbClr val="00B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a:extLst>
              <a:ext uri="{FF2B5EF4-FFF2-40B4-BE49-F238E27FC236}">
                <a16:creationId xmlns:a16="http://schemas.microsoft.com/office/drawing/2014/main" id="{AD437493-99F4-4CC8-BC7F-7B6BBA90F7FC}"/>
              </a:ext>
            </a:extLst>
          </p:cNvPr>
          <p:cNvSpPr txBox="1"/>
          <p:nvPr/>
        </p:nvSpPr>
        <p:spPr>
          <a:xfrm>
            <a:off x="4416603" y="483082"/>
            <a:ext cx="5850040" cy="584775"/>
          </a:xfrm>
          <a:prstGeom prst="rect">
            <a:avLst/>
          </a:prstGeom>
          <a:noFill/>
        </p:spPr>
        <p:txBody>
          <a:bodyPr wrap="square" rtlCol="0">
            <a:spAutoFit/>
          </a:bodyPr>
          <a:lstStyle/>
          <a:p>
            <a:pPr algn="ctr"/>
            <a:r>
              <a:rPr lang="ru-RU" sz="3200" dirty="0">
                <a:solidFill>
                  <a:schemeClr val="bg1"/>
                </a:solidFill>
                <a:latin typeface="Candara" panose="020E0502030303020204" pitchFamily="34" charset="0"/>
              </a:rPr>
              <a:t>Информация о продукции</a:t>
            </a:r>
          </a:p>
        </p:txBody>
      </p:sp>
      <p:sp>
        <p:nvSpPr>
          <p:cNvPr id="8" name="Скругленный прямоугольник 11">
            <a:hlinkClick r:id="rId3" action="ppaction://hlinksldjump"/>
            <a:extLst>
              <a:ext uri="{FF2B5EF4-FFF2-40B4-BE49-F238E27FC236}">
                <a16:creationId xmlns:a16="http://schemas.microsoft.com/office/drawing/2014/main" id="{5FF82DF3-084E-46AC-AEB3-4BFEE70D020F}"/>
              </a:ext>
            </a:extLst>
          </p:cNvPr>
          <p:cNvSpPr/>
          <p:nvPr/>
        </p:nvSpPr>
        <p:spPr>
          <a:xfrm>
            <a:off x="3656723" y="2551813"/>
            <a:ext cx="3123180" cy="643017"/>
          </a:xfrm>
          <a:prstGeom prst="roundRect">
            <a:avLst/>
          </a:prstGeom>
          <a:solidFill>
            <a:srgbClr val="7FE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latin typeface="Candara" panose="020E0502030303020204" pitchFamily="34" charset="0"/>
              </a:rPr>
              <a:t>Изготовление латексных перчаток</a:t>
            </a:r>
          </a:p>
        </p:txBody>
      </p:sp>
      <p:sp>
        <p:nvSpPr>
          <p:cNvPr id="9" name="TextBox 8">
            <a:extLst>
              <a:ext uri="{FF2B5EF4-FFF2-40B4-BE49-F238E27FC236}">
                <a16:creationId xmlns:a16="http://schemas.microsoft.com/office/drawing/2014/main" id="{C5824629-9876-4106-9332-684715411527}"/>
              </a:ext>
            </a:extLst>
          </p:cNvPr>
          <p:cNvSpPr txBox="1"/>
          <p:nvPr/>
        </p:nvSpPr>
        <p:spPr>
          <a:xfrm>
            <a:off x="2996193" y="1400504"/>
            <a:ext cx="8670540" cy="830997"/>
          </a:xfrm>
          <a:prstGeom prst="rect">
            <a:avLst/>
          </a:prstGeom>
          <a:noFill/>
        </p:spPr>
        <p:txBody>
          <a:bodyPr wrap="square" rtlCol="0">
            <a:spAutoFit/>
          </a:bodyPr>
          <a:lstStyle/>
          <a:p>
            <a:r>
              <a:rPr lang="ru-RU" sz="1600" b="0" i="0" dirty="0">
                <a:solidFill>
                  <a:srgbClr val="000000"/>
                </a:solidFill>
                <a:effectLst/>
                <a:latin typeface="Candara" panose="020E0502030303020204" pitchFamily="34" charset="0"/>
              </a:rPr>
              <a:t>Для защиты рук от микробов, предотвращения контакта с опасными веществами и от другого негативного воздействия используют латексные перчатки. Они представлены в ассортимента и отличаются по разным признакам.</a:t>
            </a:r>
            <a:endParaRPr lang="ru-RU" sz="1600" dirty="0">
              <a:latin typeface="Candara" panose="020E0502030303020204" pitchFamily="34" charset="0"/>
            </a:endParaRPr>
          </a:p>
        </p:txBody>
      </p:sp>
      <p:sp>
        <p:nvSpPr>
          <p:cNvPr id="11" name="Скругленный прямоугольник 11">
            <a:hlinkClick r:id="rId4" action="ppaction://hlinksldjump"/>
            <a:extLst>
              <a:ext uri="{FF2B5EF4-FFF2-40B4-BE49-F238E27FC236}">
                <a16:creationId xmlns:a16="http://schemas.microsoft.com/office/drawing/2014/main" id="{340F1BBB-D121-494D-B54E-10DE769A20F5}"/>
              </a:ext>
            </a:extLst>
          </p:cNvPr>
          <p:cNvSpPr/>
          <p:nvPr/>
        </p:nvSpPr>
        <p:spPr>
          <a:xfrm>
            <a:off x="3656723" y="3500735"/>
            <a:ext cx="3123180" cy="643017"/>
          </a:xfrm>
          <a:prstGeom prst="roundRect">
            <a:avLst/>
          </a:prstGeom>
          <a:solidFill>
            <a:srgbClr val="7FE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latin typeface="Candara" panose="020E0502030303020204" pitchFamily="34" charset="0"/>
              </a:rPr>
              <a:t>Преимущества и недостатки латексных перчаток</a:t>
            </a:r>
          </a:p>
        </p:txBody>
      </p:sp>
      <p:sp>
        <p:nvSpPr>
          <p:cNvPr id="12" name="Скругленный прямоугольник 11">
            <a:hlinkClick r:id="rId5" action="ppaction://hlinksldjump"/>
            <a:extLst>
              <a:ext uri="{FF2B5EF4-FFF2-40B4-BE49-F238E27FC236}">
                <a16:creationId xmlns:a16="http://schemas.microsoft.com/office/drawing/2014/main" id="{4FD6554A-CAC8-4F37-8D53-786FA553675A}"/>
              </a:ext>
            </a:extLst>
          </p:cNvPr>
          <p:cNvSpPr/>
          <p:nvPr/>
        </p:nvSpPr>
        <p:spPr>
          <a:xfrm>
            <a:off x="7945378" y="2530726"/>
            <a:ext cx="3123180" cy="643017"/>
          </a:xfrm>
          <a:prstGeom prst="roundRect">
            <a:avLst/>
          </a:prstGeom>
          <a:solidFill>
            <a:srgbClr val="7FE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latin typeface="Candara" panose="020E0502030303020204" pitchFamily="34" charset="0"/>
              </a:rPr>
              <a:t>Виды латексных перчаток</a:t>
            </a:r>
          </a:p>
        </p:txBody>
      </p:sp>
      <p:sp>
        <p:nvSpPr>
          <p:cNvPr id="13" name="Скругленный прямоугольник 11">
            <a:hlinkClick r:id="rId6" action="ppaction://hlinksldjump"/>
            <a:extLst>
              <a:ext uri="{FF2B5EF4-FFF2-40B4-BE49-F238E27FC236}">
                <a16:creationId xmlns:a16="http://schemas.microsoft.com/office/drawing/2014/main" id="{0827957B-DA3E-4809-BFDC-46E65ED3B5A1}"/>
              </a:ext>
            </a:extLst>
          </p:cNvPr>
          <p:cNvSpPr/>
          <p:nvPr/>
        </p:nvSpPr>
        <p:spPr>
          <a:xfrm>
            <a:off x="7945378" y="3504378"/>
            <a:ext cx="3123180" cy="643017"/>
          </a:xfrm>
          <a:prstGeom prst="roundRect">
            <a:avLst/>
          </a:prstGeom>
          <a:solidFill>
            <a:srgbClr val="7FE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latin typeface="Candara" panose="020E0502030303020204" pitchFamily="34" charset="0"/>
              </a:rPr>
              <a:t>Аллергия на латексные перчатки</a:t>
            </a:r>
          </a:p>
        </p:txBody>
      </p:sp>
      <p:sp>
        <p:nvSpPr>
          <p:cNvPr id="14" name="Скругленный прямоугольник 11">
            <a:hlinkClick r:id="rId7" action="ppaction://hlinksldjump"/>
            <a:extLst>
              <a:ext uri="{FF2B5EF4-FFF2-40B4-BE49-F238E27FC236}">
                <a16:creationId xmlns:a16="http://schemas.microsoft.com/office/drawing/2014/main" id="{6C97795D-D47F-41E2-854C-0D5D2198D56E}"/>
              </a:ext>
            </a:extLst>
          </p:cNvPr>
          <p:cNvSpPr/>
          <p:nvPr/>
        </p:nvSpPr>
        <p:spPr>
          <a:xfrm>
            <a:off x="5780033" y="4474387"/>
            <a:ext cx="3123180" cy="643017"/>
          </a:xfrm>
          <a:prstGeom prst="roundRect">
            <a:avLst/>
          </a:prstGeom>
          <a:solidFill>
            <a:srgbClr val="7FE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latin typeface="Candara" panose="020E0502030303020204" pitchFamily="34" charset="0"/>
              </a:rPr>
              <a:t>Размеры латексных перчаток</a:t>
            </a:r>
          </a:p>
        </p:txBody>
      </p:sp>
      <p:sp>
        <p:nvSpPr>
          <p:cNvPr id="15" name="Скругленный прямоугольник 14">
            <a:hlinkClick r:id="rId8" action="ppaction://hlinksldjump"/>
          </p:cNvPr>
          <p:cNvSpPr/>
          <p:nvPr/>
        </p:nvSpPr>
        <p:spPr>
          <a:xfrm>
            <a:off x="10448925" y="5916109"/>
            <a:ext cx="1421404" cy="634991"/>
          </a:xfrm>
          <a:prstGeom prst="roundRect">
            <a:avLst/>
          </a:prstGeom>
          <a:solidFill>
            <a:srgbClr val="00B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latin typeface="Candara" panose="020E0502030303020204" pitchFamily="34" charset="0"/>
              </a:rPr>
              <a:t>Назад</a:t>
            </a:r>
          </a:p>
        </p:txBody>
      </p:sp>
      <p:sp>
        <p:nvSpPr>
          <p:cNvPr id="16" name="TextBox 15"/>
          <p:cNvSpPr txBox="1"/>
          <p:nvPr/>
        </p:nvSpPr>
        <p:spPr>
          <a:xfrm>
            <a:off x="3016950" y="0"/>
            <a:ext cx="7823797" cy="369332"/>
          </a:xfrm>
          <a:prstGeom prst="rect">
            <a:avLst/>
          </a:prstGeom>
          <a:noFill/>
        </p:spPr>
        <p:txBody>
          <a:bodyPr wrap="square" rtlCol="0">
            <a:spAutoFit/>
          </a:bodyPr>
          <a:lstStyle/>
          <a:p>
            <a:r>
              <a:rPr lang="ru-RU" dirty="0">
                <a:solidFill>
                  <a:schemeClr val="bg1"/>
                </a:solidFill>
                <a:latin typeface="Candara" panose="020E0502030303020204" pitchFamily="34" charset="0"/>
              </a:rPr>
              <a:t>Одежда для ручек - Информация о продукции</a:t>
            </a:r>
          </a:p>
        </p:txBody>
      </p:sp>
    </p:spTree>
    <p:extLst>
      <p:ext uri="{BB962C8B-B14F-4D97-AF65-F5344CB8AC3E}">
        <p14:creationId xmlns:p14="http://schemas.microsoft.com/office/powerpoint/2010/main" val="31431655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0" y="0"/>
            <a:ext cx="2491248" cy="6858000"/>
          </a:xfrm>
        </p:spPr>
        <p:txBody>
          <a:bodyPr/>
          <a:lstStyle/>
          <a:p>
            <a:r>
              <a:rPr lang="ru-RU" dirty="0">
                <a:latin typeface="Candara" panose="020E0502030303020204" pitchFamily="34" charset="0"/>
              </a:rPr>
              <a:t>Информация о </a:t>
            </a:r>
            <a:r>
              <a:rPr lang="ru-RU" dirty="0" smtClean="0">
                <a:latin typeface="Candara" panose="020E0502030303020204" pitchFamily="34" charset="0"/>
              </a:rPr>
              <a:t>изготовлении</a:t>
            </a:r>
          </a:p>
          <a:p>
            <a:endParaRPr lang="ru-RU" dirty="0">
              <a:latin typeface="Candara" panose="020E0502030303020204" pitchFamily="34" charset="0"/>
            </a:endParaRPr>
          </a:p>
          <a:p>
            <a:pPr algn="l"/>
            <a:r>
              <a:rPr lang="ru-RU" sz="1800" dirty="0">
                <a:latin typeface="Candara" panose="020E0502030303020204" pitchFamily="34" charset="0"/>
              </a:rPr>
              <a:t>Эта страница дает информацию о изготовлении латексных </a:t>
            </a:r>
            <a:r>
              <a:rPr lang="ru-RU" sz="1800" dirty="0" smtClean="0">
                <a:latin typeface="Candara" panose="020E0502030303020204" pitchFamily="34" charset="0"/>
              </a:rPr>
              <a:t>перчаток</a:t>
            </a:r>
            <a:endParaRPr lang="ru-RU" sz="1600" dirty="0">
              <a:latin typeface="Candara" panose="020E0502030303020204" pitchFamily="34" charset="0"/>
            </a:endParaRPr>
          </a:p>
        </p:txBody>
      </p:sp>
      <p:pic>
        <p:nvPicPr>
          <p:cNvPr id="4" name="Объект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91248" y="0"/>
            <a:ext cx="9700750" cy="6858000"/>
          </a:xfrm>
          <a:prstGeom prst="rect">
            <a:avLst/>
          </a:prstGeom>
        </p:spPr>
      </p:pic>
      <p:sp>
        <p:nvSpPr>
          <p:cNvPr id="6" name="Прямоугольник 5">
            <a:extLst>
              <a:ext uri="{FF2B5EF4-FFF2-40B4-BE49-F238E27FC236}">
                <a16:creationId xmlns:a16="http://schemas.microsoft.com/office/drawing/2014/main" id="{3432D7BB-1719-4F76-834C-86F277DAE9FE}"/>
              </a:ext>
            </a:extLst>
          </p:cNvPr>
          <p:cNvSpPr/>
          <p:nvPr/>
        </p:nvSpPr>
        <p:spPr>
          <a:xfrm>
            <a:off x="2607063" y="382904"/>
            <a:ext cx="9448800" cy="1252856"/>
          </a:xfrm>
          <a:prstGeom prst="rect">
            <a:avLst/>
          </a:prstGeom>
          <a:solidFill>
            <a:srgbClr val="00B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a:extLst>
              <a:ext uri="{FF2B5EF4-FFF2-40B4-BE49-F238E27FC236}">
                <a16:creationId xmlns:a16="http://schemas.microsoft.com/office/drawing/2014/main" id="{E3806058-ABEC-47CA-8542-61EFDBDA2808}"/>
              </a:ext>
            </a:extLst>
          </p:cNvPr>
          <p:cNvSpPr txBox="1"/>
          <p:nvPr/>
        </p:nvSpPr>
        <p:spPr>
          <a:xfrm>
            <a:off x="4416603" y="455783"/>
            <a:ext cx="5850040" cy="1077218"/>
          </a:xfrm>
          <a:prstGeom prst="rect">
            <a:avLst/>
          </a:prstGeom>
          <a:noFill/>
        </p:spPr>
        <p:txBody>
          <a:bodyPr wrap="square" rtlCol="0">
            <a:spAutoFit/>
          </a:bodyPr>
          <a:lstStyle/>
          <a:p>
            <a:pPr algn="ctr"/>
            <a:r>
              <a:rPr lang="ru-RU" sz="3200" dirty="0">
                <a:solidFill>
                  <a:schemeClr val="bg1"/>
                </a:solidFill>
                <a:latin typeface="Candara" panose="020E0502030303020204" pitchFamily="34" charset="0"/>
              </a:rPr>
              <a:t>Информация о изготовлении латексных перчаток</a:t>
            </a:r>
          </a:p>
        </p:txBody>
      </p:sp>
      <p:sp>
        <p:nvSpPr>
          <p:cNvPr id="2" name="TextBox 1">
            <a:extLst>
              <a:ext uri="{FF2B5EF4-FFF2-40B4-BE49-F238E27FC236}">
                <a16:creationId xmlns:a16="http://schemas.microsoft.com/office/drawing/2014/main" id="{37EA63F9-FFDD-453D-9FFA-C3432E16B4E2}"/>
              </a:ext>
            </a:extLst>
          </p:cNvPr>
          <p:cNvSpPr txBox="1"/>
          <p:nvPr/>
        </p:nvSpPr>
        <p:spPr>
          <a:xfrm>
            <a:off x="3016950" y="2784280"/>
            <a:ext cx="4998720" cy="3785652"/>
          </a:xfrm>
          <a:prstGeom prst="rect">
            <a:avLst/>
          </a:prstGeom>
          <a:noFill/>
        </p:spPr>
        <p:txBody>
          <a:bodyPr wrap="square" rtlCol="0">
            <a:spAutoFit/>
          </a:bodyPr>
          <a:lstStyle/>
          <a:p>
            <a:pPr indent="263525" algn="just">
              <a:buFont typeface="+mj-lt"/>
              <a:buAutoNum type="arabicPeriod"/>
            </a:pPr>
            <a:r>
              <a:rPr lang="ru-RU" sz="1600" b="0" i="0" dirty="0">
                <a:solidFill>
                  <a:srgbClr val="000000"/>
                </a:solidFill>
                <a:effectLst/>
                <a:latin typeface="Candara" panose="020E0502030303020204" pitchFamily="34" charset="0"/>
              </a:rPr>
              <a:t>Для производства используют вытяжку гевеи и химические элементы. Полученной смесью заполняют емкость.</a:t>
            </a:r>
          </a:p>
          <a:p>
            <a:pPr indent="263525" algn="just">
              <a:buFont typeface="+mj-lt"/>
              <a:buAutoNum type="arabicPeriod"/>
            </a:pPr>
            <a:r>
              <a:rPr lang="ru-RU" sz="1600" b="0" i="0" dirty="0">
                <a:solidFill>
                  <a:srgbClr val="000000"/>
                </a:solidFill>
                <a:effectLst/>
                <a:latin typeface="Candara" panose="020E0502030303020204" pitchFamily="34" charset="0"/>
              </a:rPr>
              <a:t>Очищают керамические формы и окунают их в суспензию, для которой использовалась пудра из модифицированной кукурузы.</a:t>
            </a:r>
          </a:p>
          <a:p>
            <a:pPr indent="263525" algn="just">
              <a:buFont typeface="+mj-lt"/>
              <a:buAutoNum type="arabicPeriod"/>
            </a:pPr>
            <a:r>
              <a:rPr lang="ru-RU" sz="1600" b="0" i="0" dirty="0">
                <a:solidFill>
                  <a:srgbClr val="000000"/>
                </a:solidFill>
                <a:effectLst/>
                <a:latin typeface="Candara" panose="020E0502030303020204" pitchFamily="34" charset="0"/>
              </a:rPr>
              <a:t>Опускают формы в смесь, приготовленной на первом этапе.</a:t>
            </a:r>
          </a:p>
          <a:p>
            <a:pPr indent="263525" algn="just">
              <a:buFont typeface="+mj-lt"/>
              <a:buAutoNum type="arabicPeriod"/>
            </a:pPr>
            <a:r>
              <a:rPr lang="ru-RU" sz="1600" b="0" i="0" dirty="0">
                <a:solidFill>
                  <a:srgbClr val="000000"/>
                </a:solidFill>
                <a:effectLst/>
                <a:latin typeface="Candara" panose="020E0502030303020204" pitchFamily="34" charset="0"/>
              </a:rPr>
              <a:t>Проводят очистку от поверхностных химикатов и белков.</a:t>
            </a:r>
          </a:p>
          <a:p>
            <a:pPr indent="263525" algn="just">
              <a:buFont typeface="+mj-lt"/>
              <a:buAutoNum type="arabicPeriod"/>
            </a:pPr>
            <a:r>
              <a:rPr lang="ru-RU" sz="1600" b="0" i="0" dirty="0">
                <a:solidFill>
                  <a:srgbClr val="000000"/>
                </a:solidFill>
                <a:effectLst/>
                <a:latin typeface="Candara" panose="020E0502030303020204" pitchFamily="34" charset="0"/>
              </a:rPr>
              <a:t>Готовые изделия подвергают вулканизации, что помогает правильному образованию пленки, которая делает их эластичными и одновременно прочными.</a:t>
            </a:r>
          </a:p>
          <a:p>
            <a:pPr indent="263525" algn="just">
              <a:buFont typeface="+mj-lt"/>
              <a:buAutoNum type="arabicPeriod"/>
            </a:pPr>
            <a:r>
              <a:rPr lang="ru-RU" sz="1600" b="0" i="0" dirty="0">
                <a:solidFill>
                  <a:srgbClr val="000000"/>
                </a:solidFill>
                <a:effectLst/>
                <a:latin typeface="Candara" panose="020E0502030303020204" pitchFamily="34" charset="0"/>
              </a:rPr>
              <a:t>Чтобы убрать остатки вредных элементов, перчатки повторно промывают и выщелачивают.</a:t>
            </a:r>
            <a:endParaRPr lang="ru-RU" sz="1600" dirty="0">
              <a:latin typeface="Candara" panose="020E0502030303020204" pitchFamily="34" charset="0"/>
            </a:endParaRPr>
          </a:p>
        </p:txBody>
      </p:sp>
      <p:sp>
        <p:nvSpPr>
          <p:cNvPr id="8" name="TextBox 7">
            <a:extLst>
              <a:ext uri="{FF2B5EF4-FFF2-40B4-BE49-F238E27FC236}">
                <a16:creationId xmlns:a16="http://schemas.microsoft.com/office/drawing/2014/main" id="{EE7D7521-EB4E-4DEA-88BA-ECD71EFDB71F}"/>
              </a:ext>
            </a:extLst>
          </p:cNvPr>
          <p:cNvSpPr txBox="1"/>
          <p:nvPr/>
        </p:nvSpPr>
        <p:spPr>
          <a:xfrm>
            <a:off x="3049023" y="1707062"/>
            <a:ext cx="8585200" cy="1077218"/>
          </a:xfrm>
          <a:prstGeom prst="rect">
            <a:avLst/>
          </a:prstGeom>
          <a:noFill/>
        </p:spPr>
        <p:txBody>
          <a:bodyPr wrap="square" rtlCol="0">
            <a:spAutoFit/>
          </a:bodyPr>
          <a:lstStyle/>
          <a:p>
            <a:pPr algn="just"/>
            <a:r>
              <a:rPr lang="ru-RU" sz="1600" b="0" i="0" dirty="0">
                <a:solidFill>
                  <a:srgbClr val="000000"/>
                </a:solidFill>
                <a:effectLst/>
                <a:latin typeface="Candara" panose="020E0502030303020204" pitchFamily="34" charset="0"/>
              </a:rPr>
              <a:t>Изделия представляют собой одно из самых распространенных средств защиты рук в разных сферах деятельности. Для их производства используют натуральный латекс. Изделия имеют несколько степеней защиты и разделяются на классы. Чем он выше, тем лучше прочность. Перчатки с латексным покрытием изготавливают следующим образом:</a:t>
            </a:r>
          </a:p>
        </p:txBody>
      </p:sp>
      <p:pic>
        <p:nvPicPr>
          <p:cNvPr id="10" name="Рисунок 9">
            <a:extLst>
              <a:ext uri="{FF2B5EF4-FFF2-40B4-BE49-F238E27FC236}">
                <a16:creationId xmlns:a16="http://schemas.microsoft.com/office/drawing/2014/main" id="{5CCFD702-49F1-4496-A604-A4DB996FA1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2126" y="3076862"/>
            <a:ext cx="3372097" cy="2145880"/>
          </a:xfrm>
          <a:prstGeom prst="rect">
            <a:avLst/>
          </a:prstGeom>
        </p:spPr>
      </p:pic>
      <p:sp>
        <p:nvSpPr>
          <p:cNvPr id="11" name="TextBox 10"/>
          <p:cNvSpPr txBox="1"/>
          <p:nvPr/>
        </p:nvSpPr>
        <p:spPr>
          <a:xfrm>
            <a:off x="3016950" y="0"/>
            <a:ext cx="7823797" cy="369332"/>
          </a:xfrm>
          <a:prstGeom prst="rect">
            <a:avLst/>
          </a:prstGeom>
          <a:noFill/>
        </p:spPr>
        <p:txBody>
          <a:bodyPr wrap="square" rtlCol="0">
            <a:spAutoFit/>
          </a:bodyPr>
          <a:lstStyle/>
          <a:p>
            <a:r>
              <a:rPr lang="ru-RU" dirty="0">
                <a:solidFill>
                  <a:schemeClr val="bg1"/>
                </a:solidFill>
                <a:latin typeface="Candara" panose="020E0502030303020204" pitchFamily="34" charset="0"/>
              </a:rPr>
              <a:t>Одежда для ручек - Изготовление латексных перчаток</a:t>
            </a:r>
          </a:p>
        </p:txBody>
      </p:sp>
      <p:sp>
        <p:nvSpPr>
          <p:cNvPr id="13" name="Скругленный прямоугольник 12">
            <a:hlinkClick r:id="rId4" action="ppaction://hlinksldjump"/>
          </p:cNvPr>
          <p:cNvSpPr/>
          <p:nvPr/>
        </p:nvSpPr>
        <p:spPr>
          <a:xfrm>
            <a:off x="10448925" y="5916109"/>
            <a:ext cx="1421404" cy="634991"/>
          </a:xfrm>
          <a:prstGeom prst="roundRect">
            <a:avLst/>
          </a:prstGeom>
          <a:solidFill>
            <a:srgbClr val="00B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latin typeface="Candara" panose="020E0502030303020204" pitchFamily="34" charset="0"/>
              </a:rPr>
              <a:t>Назад</a:t>
            </a:r>
          </a:p>
        </p:txBody>
      </p:sp>
    </p:spTree>
    <p:extLst>
      <p:ext uri="{BB962C8B-B14F-4D97-AF65-F5344CB8AC3E}">
        <p14:creationId xmlns:p14="http://schemas.microsoft.com/office/powerpoint/2010/main" val="12905859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0" y="0"/>
            <a:ext cx="2491248" cy="6858000"/>
          </a:xfrm>
        </p:spPr>
        <p:txBody>
          <a:bodyPr/>
          <a:lstStyle/>
          <a:p>
            <a:r>
              <a:rPr lang="ru-RU" dirty="0">
                <a:latin typeface="Candara" panose="020E0502030303020204" pitchFamily="34" charset="0"/>
              </a:rPr>
              <a:t>Информация о преимуществах и </a:t>
            </a:r>
            <a:r>
              <a:rPr lang="ru-RU" dirty="0" smtClean="0">
                <a:latin typeface="Candara" panose="020E0502030303020204" pitchFamily="34" charset="0"/>
              </a:rPr>
              <a:t>недостатках</a:t>
            </a:r>
          </a:p>
          <a:p>
            <a:endParaRPr lang="ru-RU" dirty="0">
              <a:latin typeface="Candara" panose="020E0502030303020204" pitchFamily="34" charset="0"/>
            </a:endParaRPr>
          </a:p>
          <a:p>
            <a:pPr algn="l"/>
            <a:r>
              <a:rPr lang="ru-RU" sz="1800" dirty="0">
                <a:latin typeface="Candara" panose="020E0502030303020204" pitchFamily="34" charset="0"/>
              </a:rPr>
              <a:t>Эта страница дает информацию о плюсах и минусах латексных </a:t>
            </a:r>
            <a:r>
              <a:rPr lang="ru-RU" sz="1800" dirty="0" smtClean="0">
                <a:latin typeface="Candara" panose="020E0502030303020204" pitchFamily="34" charset="0"/>
              </a:rPr>
              <a:t>перчаток</a:t>
            </a:r>
            <a:endParaRPr lang="ru-RU" sz="1600" dirty="0">
              <a:latin typeface="Candara" panose="020E0502030303020204" pitchFamily="34" charset="0"/>
            </a:endParaRPr>
          </a:p>
        </p:txBody>
      </p:sp>
      <p:pic>
        <p:nvPicPr>
          <p:cNvPr id="4" name="Объект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91248" y="0"/>
            <a:ext cx="9700750" cy="6858000"/>
          </a:xfrm>
          <a:prstGeom prst="rect">
            <a:avLst/>
          </a:prstGeom>
        </p:spPr>
      </p:pic>
      <p:sp>
        <p:nvSpPr>
          <p:cNvPr id="11" name="Прямоугольник 10">
            <a:extLst>
              <a:ext uri="{FF2B5EF4-FFF2-40B4-BE49-F238E27FC236}">
                <a16:creationId xmlns:a16="http://schemas.microsoft.com/office/drawing/2014/main" id="{3432D7BB-1719-4F76-834C-86F277DAE9FE}"/>
              </a:ext>
            </a:extLst>
          </p:cNvPr>
          <p:cNvSpPr/>
          <p:nvPr/>
        </p:nvSpPr>
        <p:spPr>
          <a:xfrm>
            <a:off x="2617223" y="361488"/>
            <a:ext cx="9448800" cy="1252856"/>
          </a:xfrm>
          <a:prstGeom prst="rect">
            <a:avLst/>
          </a:prstGeom>
          <a:solidFill>
            <a:srgbClr val="00B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a:extLst>
              <a:ext uri="{FF2B5EF4-FFF2-40B4-BE49-F238E27FC236}">
                <a16:creationId xmlns:a16="http://schemas.microsoft.com/office/drawing/2014/main" id="{E3806058-ABEC-47CA-8542-61EFDBDA2808}"/>
              </a:ext>
            </a:extLst>
          </p:cNvPr>
          <p:cNvSpPr txBox="1"/>
          <p:nvPr/>
        </p:nvSpPr>
        <p:spPr>
          <a:xfrm>
            <a:off x="4185920" y="449307"/>
            <a:ext cx="6441440" cy="1077218"/>
          </a:xfrm>
          <a:prstGeom prst="rect">
            <a:avLst/>
          </a:prstGeom>
          <a:noFill/>
        </p:spPr>
        <p:txBody>
          <a:bodyPr wrap="square" rtlCol="0">
            <a:spAutoFit/>
          </a:bodyPr>
          <a:lstStyle/>
          <a:p>
            <a:pPr algn="ctr"/>
            <a:r>
              <a:rPr lang="ru-RU" sz="3200" dirty="0">
                <a:solidFill>
                  <a:schemeClr val="bg1"/>
                </a:solidFill>
                <a:latin typeface="Candara" panose="020E0502030303020204" pitchFamily="34" charset="0"/>
              </a:rPr>
              <a:t>Информация о преимуществах и недостатках латексных перчаток</a:t>
            </a:r>
          </a:p>
        </p:txBody>
      </p:sp>
      <p:sp>
        <p:nvSpPr>
          <p:cNvPr id="9" name="TextBox 8">
            <a:extLst>
              <a:ext uri="{FF2B5EF4-FFF2-40B4-BE49-F238E27FC236}">
                <a16:creationId xmlns:a16="http://schemas.microsoft.com/office/drawing/2014/main" id="{A8B802DA-9792-49EB-889A-0BD0555760D5}"/>
              </a:ext>
            </a:extLst>
          </p:cNvPr>
          <p:cNvSpPr txBox="1"/>
          <p:nvPr/>
        </p:nvSpPr>
        <p:spPr>
          <a:xfrm>
            <a:off x="2998223" y="1975832"/>
            <a:ext cx="8686800" cy="3139321"/>
          </a:xfrm>
          <a:prstGeom prst="rect">
            <a:avLst/>
          </a:prstGeom>
          <a:noFill/>
        </p:spPr>
        <p:txBody>
          <a:bodyPr wrap="square" rtlCol="0">
            <a:spAutoFit/>
          </a:bodyPr>
          <a:lstStyle/>
          <a:p>
            <a:pPr algn="just"/>
            <a:r>
              <a:rPr lang="ru-RU" b="0" i="0" dirty="0">
                <a:solidFill>
                  <a:srgbClr val="000000"/>
                </a:solidFill>
                <a:effectLst/>
                <a:latin typeface="Candara" panose="020E0502030303020204" pitchFamily="34" charset="0"/>
              </a:rPr>
              <a:t>Изделие имеет положительные и отрицательные стороны. Короткие и длинные латексные перчатки наделены следующими достоинствами:</a:t>
            </a:r>
            <a:endParaRPr lang="ru-RU" dirty="0">
              <a:solidFill>
                <a:srgbClr val="000000"/>
              </a:solidFill>
              <a:latin typeface="Candara" panose="020E0502030303020204" pitchFamily="34" charset="0"/>
            </a:endParaRPr>
          </a:p>
          <a:p>
            <a:pPr lvl="1" indent="263525" algn="just">
              <a:buFont typeface="Arial" panose="020B0604020202020204" pitchFamily="34" charset="0"/>
              <a:buChar char="•"/>
            </a:pPr>
            <a:r>
              <a:rPr lang="ru-RU" b="0" i="0" dirty="0">
                <a:solidFill>
                  <a:srgbClr val="000000"/>
                </a:solidFill>
                <a:effectLst/>
                <a:latin typeface="Candara" panose="020E0502030303020204" pitchFamily="34" charset="0"/>
              </a:rPr>
              <a:t>высокими техническими и эксплуатационными данными;</a:t>
            </a:r>
          </a:p>
          <a:p>
            <a:pPr lvl="1" indent="263525" algn="just">
              <a:buFont typeface="Arial" panose="020B0604020202020204" pitchFamily="34" charset="0"/>
              <a:buChar char="•"/>
            </a:pPr>
            <a:r>
              <a:rPr lang="ru-RU" b="0" i="0" dirty="0">
                <a:solidFill>
                  <a:srgbClr val="000000"/>
                </a:solidFill>
                <a:effectLst/>
                <a:latin typeface="Candara" panose="020E0502030303020204" pitchFamily="34" charset="0"/>
              </a:rPr>
              <a:t>не промокают при контакте с водой;</a:t>
            </a:r>
          </a:p>
          <a:p>
            <a:pPr lvl="1" indent="263525" algn="just">
              <a:buFont typeface="Arial" panose="020B0604020202020204" pitchFamily="34" charset="0"/>
              <a:buChar char="•"/>
            </a:pPr>
            <a:r>
              <a:rPr lang="ru-RU" b="0" i="0" dirty="0">
                <a:solidFill>
                  <a:srgbClr val="000000"/>
                </a:solidFill>
                <a:effectLst/>
                <a:latin typeface="Candara" panose="020E0502030303020204" pitchFamily="34" charset="0"/>
              </a:rPr>
              <a:t>высоким уровнем чувствительности;</a:t>
            </a:r>
          </a:p>
          <a:p>
            <a:pPr lvl="1" indent="263525" algn="just">
              <a:buFont typeface="Arial" panose="020B0604020202020204" pitchFamily="34" charset="0"/>
              <a:buChar char="•"/>
            </a:pPr>
            <a:r>
              <a:rPr lang="ru-RU" b="0" i="0" dirty="0">
                <a:solidFill>
                  <a:srgbClr val="000000"/>
                </a:solidFill>
                <a:effectLst/>
                <a:latin typeface="Candara" panose="020E0502030303020204" pitchFamily="34" charset="0"/>
              </a:rPr>
              <a:t>не пропускают разные вещества.</a:t>
            </a:r>
          </a:p>
          <a:p>
            <a:pPr lvl="1" algn="just"/>
            <a:endParaRPr lang="ru-RU" dirty="0">
              <a:solidFill>
                <a:srgbClr val="000000"/>
              </a:solidFill>
              <a:latin typeface="Candara" panose="020E0502030303020204" pitchFamily="34" charset="0"/>
            </a:endParaRPr>
          </a:p>
          <a:p>
            <a:pPr algn="just"/>
            <a:r>
              <a:rPr lang="ru-RU" b="0" i="0" dirty="0">
                <a:solidFill>
                  <a:srgbClr val="000000"/>
                </a:solidFill>
                <a:effectLst/>
                <a:latin typeface="Candara" panose="020E0502030303020204" pitchFamily="34" charset="0"/>
              </a:rPr>
              <a:t>Помимо преимуществ у латексных перчаток есть и некоторые недостатки:</a:t>
            </a:r>
            <a:endParaRPr lang="ru-RU" dirty="0">
              <a:solidFill>
                <a:srgbClr val="000000"/>
              </a:solidFill>
              <a:latin typeface="Candara" panose="020E0502030303020204" pitchFamily="34" charset="0"/>
            </a:endParaRPr>
          </a:p>
          <a:p>
            <a:pPr lvl="1" indent="263525" algn="just">
              <a:buFont typeface="Arial" panose="020B0604020202020204" pitchFamily="34" charset="0"/>
              <a:buChar char="•"/>
            </a:pPr>
            <a:r>
              <a:rPr lang="ru-RU" b="0" i="0" dirty="0">
                <a:solidFill>
                  <a:srgbClr val="000000"/>
                </a:solidFill>
                <a:effectLst/>
                <a:latin typeface="Candara" panose="020E0502030303020204" pitchFamily="34" charset="0"/>
              </a:rPr>
              <a:t>возможность появления аллергии;</a:t>
            </a:r>
          </a:p>
          <a:p>
            <a:pPr lvl="1" indent="263525" algn="just">
              <a:buFont typeface="Arial" panose="020B0604020202020204" pitchFamily="34" charset="0"/>
              <a:buChar char="•"/>
            </a:pPr>
            <a:r>
              <a:rPr lang="ru-RU" b="0" i="0" dirty="0">
                <a:solidFill>
                  <a:srgbClr val="000000"/>
                </a:solidFill>
                <a:effectLst/>
                <a:latin typeface="Candara" panose="020E0502030303020204" pitchFamily="34" charset="0"/>
              </a:rPr>
              <a:t>высокая эластичность;</a:t>
            </a:r>
          </a:p>
          <a:p>
            <a:pPr lvl="1" indent="263525" algn="just">
              <a:buFont typeface="Arial" panose="020B0604020202020204" pitchFamily="34" charset="0"/>
              <a:buChar char="•"/>
            </a:pPr>
            <a:r>
              <a:rPr lang="ru-RU" b="0" i="0" dirty="0">
                <a:solidFill>
                  <a:srgbClr val="000000"/>
                </a:solidFill>
                <a:effectLst/>
                <a:latin typeface="Candara" panose="020E0502030303020204" pitchFamily="34" charset="0"/>
              </a:rPr>
              <a:t>легко порвать.</a:t>
            </a:r>
            <a:endParaRPr lang="ru-RU" dirty="0">
              <a:latin typeface="Candara" panose="020E0502030303020204" pitchFamily="34" charset="0"/>
            </a:endParaRPr>
          </a:p>
        </p:txBody>
      </p:sp>
      <p:sp>
        <p:nvSpPr>
          <p:cNvPr id="10" name="Скругленный прямоугольник 9">
            <a:hlinkClick r:id="rId3" action="ppaction://hlinksldjump"/>
          </p:cNvPr>
          <p:cNvSpPr/>
          <p:nvPr/>
        </p:nvSpPr>
        <p:spPr>
          <a:xfrm>
            <a:off x="10448925" y="5916109"/>
            <a:ext cx="1421404" cy="634991"/>
          </a:xfrm>
          <a:prstGeom prst="roundRect">
            <a:avLst/>
          </a:prstGeom>
          <a:solidFill>
            <a:srgbClr val="00B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latin typeface="Candara" panose="020E0502030303020204" pitchFamily="34" charset="0"/>
              </a:rPr>
              <a:t>Назад</a:t>
            </a:r>
          </a:p>
        </p:txBody>
      </p:sp>
      <p:sp>
        <p:nvSpPr>
          <p:cNvPr id="13" name="TextBox 12"/>
          <p:cNvSpPr txBox="1"/>
          <p:nvPr/>
        </p:nvSpPr>
        <p:spPr>
          <a:xfrm>
            <a:off x="3016950" y="0"/>
            <a:ext cx="7823797" cy="369332"/>
          </a:xfrm>
          <a:prstGeom prst="rect">
            <a:avLst/>
          </a:prstGeom>
          <a:noFill/>
        </p:spPr>
        <p:txBody>
          <a:bodyPr wrap="square" rtlCol="0">
            <a:spAutoFit/>
          </a:bodyPr>
          <a:lstStyle/>
          <a:p>
            <a:r>
              <a:rPr lang="ru-RU" dirty="0">
                <a:solidFill>
                  <a:schemeClr val="bg1"/>
                </a:solidFill>
                <a:latin typeface="Candara" panose="020E0502030303020204" pitchFamily="34" charset="0"/>
              </a:rPr>
              <a:t>Одежда для ручек - Преимущества и недостатки латексных перчаток</a:t>
            </a:r>
          </a:p>
        </p:txBody>
      </p:sp>
    </p:spTree>
    <p:extLst>
      <p:ext uri="{BB962C8B-B14F-4D97-AF65-F5344CB8AC3E}">
        <p14:creationId xmlns:p14="http://schemas.microsoft.com/office/powerpoint/2010/main" val="7423986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0" y="0"/>
            <a:ext cx="2491248" cy="6858000"/>
          </a:xfrm>
        </p:spPr>
        <p:txBody>
          <a:bodyPr/>
          <a:lstStyle/>
          <a:p>
            <a:r>
              <a:rPr lang="ru-RU" dirty="0"/>
              <a:t>Информация о </a:t>
            </a:r>
            <a:r>
              <a:rPr lang="ru-RU" dirty="0" smtClean="0"/>
              <a:t>видах</a:t>
            </a:r>
          </a:p>
          <a:p>
            <a:endParaRPr lang="ru-RU" dirty="0"/>
          </a:p>
          <a:p>
            <a:pPr algn="l"/>
            <a:r>
              <a:rPr lang="ru-RU" sz="1800" dirty="0"/>
              <a:t>Эта страница дает информацию о видах латексных </a:t>
            </a:r>
            <a:r>
              <a:rPr lang="ru-RU" sz="1800" dirty="0" smtClean="0"/>
              <a:t>перчаток</a:t>
            </a:r>
            <a:endParaRPr lang="ru-RU" sz="1600" dirty="0"/>
          </a:p>
        </p:txBody>
      </p:sp>
      <p:pic>
        <p:nvPicPr>
          <p:cNvPr id="4" name="Объект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91248" y="0"/>
            <a:ext cx="9700750" cy="6858000"/>
          </a:xfrm>
          <a:prstGeom prst="rect">
            <a:avLst/>
          </a:prstGeom>
        </p:spPr>
      </p:pic>
      <p:sp>
        <p:nvSpPr>
          <p:cNvPr id="2" name="TextBox 1">
            <a:extLst>
              <a:ext uri="{FF2B5EF4-FFF2-40B4-BE49-F238E27FC236}">
                <a16:creationId xmlns:a16="http://schemas.microsoft.com/office/drawing/2014/main" id="{474EA497-2735-45D4-9B8F-020BDFC42924}"/>
              </a:ext>
            </a:extLst>
          </p:cNvPr>
          <p:cNvSpPr txBox="1"/>
          <p:nvPr/>
        </p:nvSpPr>
        <p:spPr>
          <a:xfrm>
            <a:off x="2800613" y="1826092"/>
            <a:ext cx="9061697" cy="4139719"/>
          </a:xfrm>
          <a:prstGeom prst="rect">
            <a:avLst/>
          </a:prstGeom>
          <a:noFill/>
        </p:spPr>
        <p:txBody>
          <a:bodyPr wrap="square" numCol="2" spcCol="360000" rtlCol="0" anchor="ctr">
            <a:spAutoFit/>
          </a:bodyPr>
          <a:lstStyle/>
          <a:p>
            <a:r>
              <a:rPr lang="ru-RU" sz="1600" b="0" i="0" dirty="0">
                <a:solidFill>
                  <a:srgbClr val="000000"/>
                </a:solidFill>
                <a:effectLst/>
                <a:latin typeface="Candara" panose="020E0502030303020204" pitchFamily="34" charset="0"/>
              </a:rPr>
              <a:t>Классификация разнообразна и зависит не только от формы, но и от состава и качества. Хозяйственные латексные перчатки и изделия, предназначенные для других целей, в зависимости от формы могут быть:</a:t>
            </a:r>
            <a:endParaRPr lang="ru-RU" sz="1600" dirty="0">
              <a:solidFill>
                <a:srgbClr val="000000"/>
              </a:solidFill>
              <a:latin typeface="Candara" panose="020E0502030303020204" pitchFamily="34" charset="0"/>
            </a:endParaRPr>
          </a:p>
          <a:p>
            <a:pPr indent="355600">
              <a:buFont typeface="Arial" panose="020B0604020202020204" pitchFamily="34" charset="0"/>
              <a:buChar char="•"/>
            </a:pPr>
            <a:r>
              <a:rPr lang="ru-RU" sz="1600" i="0" dirty="0">
                <a:solidFill>
                  <a:srgbClr val="000000"/>
                </a:solidFill>
                <a:effectLst/>
                <a:latin typeface="Candara" panose="020E0502030303020204" pitchFamily="34" charset="0"/>
              </a:rPr>
              <a:t>анатомическими</a:t>
            </a:r>
            <a:r>
              <a:rPr lang="ru-RU" sz="1600" b="0" i="0" dirty="0">
                <a:solidFill>
                  <a:srgbClr val="000000"/>
                </a:solidFill>
                <a:effectLst/>
                <a:latin typeface="Candara" panose="020E0502030303020204" pitchFamily="34" charset="0"/>
              </a:rPr>
              <a:t> – имеющие деление на кисти;</a:t>
            </a:r>
          </a:p>
          <a:p>
            <a:pPr indent="355600">
              <a:buFont typeface="Arial" panose="020B0604020202020204" pitchFamily="34" charset="0"/>
              <a:buChar char="•"/>
            </a:pPr>
            <a:r>
              <a:rPr lang="ru-RU" sz="1600" i="0" dirty="0">
                <a:solidFill>
                  <a:srgbClr val="000000"/>
                </a:solidFill>
                <a:effectLst/>
                <a:latin typeface="Candara" panose="020E0502030303020204" pitchFamily="34" charset="0"/>
              </a:rPr>
              <a:t>плоскими</a:t>
            </a:r>
            <a:r>
              <a:rPr lang="ru-RU" sz="1600" b="0" i="0" dirty="0">
                <a:solidFill>
                  <a:srgbClr val="000000"/>
                </a:solidFill>
                <a:effectLst/>
                <a:latin typeface="Candara" panose="020E0502030303020204" pitchFamily="34" charset="0"/>
              </a:rPr>
              <a:t> – не привязаны к форме кисти.</a:t>
            </a:r>
            <a:br>
              <a:rPr lang="ru-RU" sz="1600" b="0" i="0" dirty="0">
                <a:solidFill>
                  <a:srgbClr val="000000"/>
                </a:solidFill>
                <a:effectLst/>
                <a:latin typeface="Candara" panose="020E0502030303020204" pitchFamily="34" charset="0"/>
              </a:rPr>
            </a:br>
            <a:r>
              <a:rPr lang="ru-RU" sz="1600" b="0" i="0" dirty="0">
                <a:solidFill>
                  <a:srgbClr val="000000"/>
                </a:solidFill>
                <a:effectLst/>
                <a:latin typeface="Candara" panose="020E0502030303020204" pitchFamily="34" charset="0"/>
              </a:rPr>
              <a:t>По уровню стерилизации разделение происходит на:</a:t>
            </a:r>
            <a:endParaRPr lang="ru-RU" sz="1600" dirty="0">
              <a:latin typeface="Candara" panose="020E0502030303020204" pitchFamily="34" charset="0"/>
            </a:endParaRPr>
          </a:p>
          <a:p>
            <a:pPr indent="355600">
              <a:buFont typeface="Arial" panose="020B0604020202020204" pitchFamily="34" charset="0"/>
              <a:buChar char="•"/>
            </a:pPr>
            <a:r>
              <a:rPr lang="ru-RU" sz="1600" i="0" dirty="0">
                <a:solidFill>
                  <a:srgbClr val="000000"/>
                </a:solidFill>
                <a:effectLst/>
                <a:latin typeface="Candara" panose="020E0502030303020204" pitchFamily="34" charset="0"/>
              </a:rPr>
              <a:t>стерильные</a:t>
            </a:r>
            <a:r>
              <a:rPr lang="ru-RU" sz="1600" b="0" i="0" dirty="0">
                <a:solidFill>
                  <a:srgbClr val="000000"/>
                </a:solidFill>
                <a:effectLst/>
                <a:latin typeface="Candara" panose="020E0502030303020204" pitchFamily="34" charset="0"/>
              </a:rPr>
              <a:t>;</a:t>
            </a:r>
          </a:p>
          <a:p>
            <a:pPr indent="355600">
              <a:buFont typeface="Arial" panose="020B0604020202020204" pitchFamily="34" charset="0"/>
              <a:buChar char="•"/>
            </a:pPr>
            <a:r>
              <a:rPr lang="ru-RU" sz="1600" i="0" dirty="0">
                <a:solidFill>
                  <a:srgbClr val="000000"/>
                </a:solidFill>
                <a:effectLst/>
                <a:latin typeface="Candara" panose="020E0502030303020204" pitchFamily="34" charset="0"/>
              </a:rPr>
              <a:t>нестерильные</a:t>
            </a:r>
            <a:r>
              <a:rPr lang="ru-RU" sz="1600" b="0" i="0" dirty="0">
                <a:solidFill>
                  <a:srgbClr val="000000"/>
                </a:solidFill>
                <a:effectLst/>
                <a:latin typeface="Candara" panose="020E0502030303020204" pitchFamily="34" charset="0"/>
              </a:rPr>
              <a:t>.</a:t>
            </a:r>
            <a:br>
              <a:rPr lang="ru-RU" sz="1600" b="0" i="0" dirty="0">
                <a:solidFill>
                  <a:srgbClr val="000000"/>
                </a:solidFill>
                <a:effectLst/>
                <a:latin typeface="Candara" panose="020E0502030303020204" pitchFamily="34" charset="0"/>
              </a:rPr>
            </a:br>
            <a:r>
              <a:rPr lang="ru-RU" sz="1600" b="0" i="0" dirty="0">
                <a:solidFill>
                  <a:srgbClr val="000000"/>
                </a:solidFill>
                <a:effectLst/>
                <a:latin typeface="Candara" panose="020E0502030303020204" pitchFamily="34" charset="0"/>
              </a:rPr>
              <a:t>По структуре поверхности изделия могут быть:</a:t>
            </a:r>
            <a:endParaRPr lang="ru-RU" sz="1600" dirty="0">
              <a:latin typeface="Candara" panose="020E0502030303020204" pitchFamily="34" charset="0"/>
            </a:endParaRPr>
          </a:p>
          <a:p>
            <a:pPr indent="355600">
              <a:buFont typeface="Arial" panose="020B0604020202020204" pitchFamily="34" charset="0"/>
              <a:buChar char="•"/>
            </a:pPr>
            <a:r>
              <a:rPr lang="ru-RU" sz="1600" i="0" dirty="0">
                <a:solidFill>
                  <a:srgbClr val="000000"/>
                </a:solidFill>
                <a:effectLst/>
                <a:latin typeface="Candara" panose="020E0502030303020204" pitchFamily="34" charset="0"/>
              </a:rPr>
              <a:t>гладкие</a:t>
            </a:r>
            <a:r>
              <a:rPr lang="ru-RU" sz="1600" b="0" i="0" dirty="0">
                <a:solidFill>
                  <a:srgbClr val="000000"/>
                </a:solidFill>
                <a:effectLst/>
                <a:latin typeface="Candara" panose="020E0502030303020204" pitchFamily="34" charset="0"/>
              </a:rPr>
              <a:t>;</a:t>
            </a:r>
          </a:p>
          <a:p>
            <a:pPr indent="355600">
              <a:buFont typeface="Arial" panose="020B0604020202020204" pitchFamily="34" charset="0"/>
              <a:buChar char="•"/>
            </a:pPr>
            <a:r>
              <a:rPr lang="ru-RU" sz="1600" i="0" dirty="0">
                <a:solidFill>
                  <a:srgbClr val="000000"/>
                </a:solidFill>
                <a:effectLst/>
                <a:latin typeface="Candara" panose="020E0502030303020204" pitchFamily="34" charset="0"/>
              </a:rPr>
              <a:t>микрошероховатые</a:t>
            </a:r>
            <a:r>
              <a:rPr lang="ru-RU" sz="1600" b="0" i="0" dirty="0">
                <a:solidFill>
                  <a:srgbClr val="000000"/>
                </a:solidFill>
                <a:effectLst/>
                <a:latin typeface="Candara" panose="020E0502030303020204" pitchFamily="34" charset="0"/>
              </a:rPr>
              <a:t>;</a:t>
            </a:r>
          </a:p>
          <a:p>
            <a:pPr indent="355600">
              <a:buFont typeface="Arial" panose="020B0604020202020204" pitchFamily="34" charset="0"/>
              <a:buChar char="•"/>
            </a:pPr>
            <a:r>
              <a:rPr lang="ru-RU" sz="1600" i="0" dirty="0">
                <a:solidFill>
                  <a:srgbClr val="000000"/>
                </a:solidFill>
                <a:effectLst/>
                <a:latin typeface="Candara" panose="020E0502030303020204" pitchFamily="34" charset="0"/>
              </a:rPr>
              <a:t>текстурированные</a:t>
            </a:r>
            <a:r>
              <a:rPr lang="ru-RU" sz="1600" b="0" i="0" dirty="0">
                <a:solidFill>
                  <a:srgbClr val="000000"/>
                </a:solidFill>
                <a:effectLst/>
                <a:latin typeface="Candara" panose="020E0502030303020204" pitchFamily="34" charset="0"/>
              </a:rPr>
              <a:t>.</a:t>
            </a:r>
            <a:br>
              <a:rPr lang="ru-RU" sz="1600" b="0" i="0" dirty="0">
                <a:solidFill>
                  <a:srgbClr val="000000"/>
                </a:solidFill>
                <a:effectLst/>
                <a:latin typeface="Candara" panose="020E0502030303020204" pitchFamily="34" charset="0"/>
              </a:rPr>
            </a:br>
            <a:r>
              <a:rPr lang="ru-RU" sz="1600" b="0" i="0" dirty="0">
                <a:solidFill>
                  <a:srgbClr val="000000"/>
                </a:solidFill>
                <a:effectLst/>
                <a:latin typeface="Candara" panose="020E0502030303020204" pitchFamily="34" charset="0"/>
              </a:rPr>
              <a:t>Латексные перчатки черные и другого цвета можно классифицировать, ориентируясь на манжет:</a:t>
            </a:r>
            <a:endParaRPr lang="ru-RU" sz="1600" dirty="0">
              <a:latin typeface="Candara" panose="020E0502030303020204" pitchFamily="34" charset="0"/>
            </a:endParaRPr>
          </a:p>
          <a:p>
            <a:pPr indent="355600">
              <a:buFont typeface="Arial" panose="020B0604020202020204" pitchFamily="34" charset="0"/>
              <a:buChar char="•"/>
            </a:pPr>
            <a:r>
              <a:rPr lang="ru-RU" sz="1600" i="0" dirty="0">
                <a:solidFill>
                  <a:srgbClr val="000000"/>
                </a:solidFill>
                <a:effectLst/>
                <a:latin typeface="Candara" panose="020E0502030303020204" pitchFamily="34" charset="0"/>
              </a:rPr>
              <a:t>обычными</a:t>
            </a:r>
            <a:r>
              <a:rPr lang="ru-RU" sz="1600" b="0" i="0" dirty="0">
                <a:solidFill>
                  <a:srgbClr val="000000"/>
                </a:solidFill>
                <a:effectLst/>
                <a:latin typeface="Candara" panose="020E0502030303020204" pitchFamily="34" charset="0"/>
              </a:rPr>
              <a:t>;</a:t>
            </a:r>
          </a:p>
          <a:p>
            <a:pPr indent="355600">
              <a:buFont typeface="Arial" panose="020B0604020202020204" pitchFamily="34" charset="0"/>
              <a:buChar char="•"/>
            </a:pPr>
            <a:r>
              <a:rPr lang="ru-RU" sz="1600" b="0" i="0" dirty="0">
                <a:solidFill>
                  <a:srgbClr val="000000"/>
                </a:solidFill>
                <a:effectLst/>
                <a:latin typeface="Candara" panose="020E0502030303020204" pitchFamily="34" charset="0"/>
              </a:rPr>
              <a:t>с валиком;</a:t>
            </a:r>
          </a:p>
          <a:p>
            <a:pPr indent="355600">
              <a:buFont typeface="Arial" panose="020B0604020202020204" pitchFamily="34" charset="0"/>
              <a:buChar char="•"/>
            </a:pPr>
            <a:r>
              <a:rPr lang="ru-RU" sz="1600" b="0" i="0" dirty="0">
                <a:solidFill>
                  <a:srgbClr val="000000"/>
                </a:solidFill>
                <a:effectLst/>
                <a:latin typeface="Candara" panose="020E0502030303020204" pitchFamily="34" charset="0"/>
              </a:rPr>
              <a:t>с усиленным манжом.</a:t>
            </a:r>
          </a:p>
          <a:p>
            <a:r>
              <a:rPr lang="ru-RU" sz="1600" b="0" i="0" dirty="0">
                <a:solidFill>
                  <a:srgbClr val="000000"/>
                </a:solidFill>
                <a:effectLst/>
                <a:latin typeface="Candara" panose="020E0502030303020204" pitchFamily="34" charset="0"/>
              </a:rPr>
              <a:t>При учете метода обработки изделия можно разделить на:</a:t>
            </a:r>
          </a:p>
          <a:p>
            <a:pPr indent="355600">
              <a:buFont typeface="Arial" panose="020B0604020202020204" pitchFamily="34" charset="0"/>
              <a:buChar char="•"/>
            </a:pPr>
            <a:r>
              <a:rPr lang="ru-RU" sz="1600" b="0" i="0" dirty="0">
                <a:solidFill>
                  <a:srgbClr val="000000"/>
                </a:solidFill>
                <a:effectLst/>
                <a:latin typeface="Candara" panose="020E0502030303020204" pitchFamily="34" charset="0"/>
              </a:rPr>
              <a:t>опудренные;</a:t>
            </a:r>
          </a:p>
          <a:p>
            <a:pPr indent="355600">
              <a:buFont typeface="Arial" panose="020B0604020202020204" pitchFamily="34" charset="0"/>
              <a:buChar char="•"/>
            </a:pPr>
            <a:r>
              <a:rPr lang="ru-RU" sz="1600" b="0" i="0" dirty="0">
                <a:solidFill>
                  <a:srgbClr val="000000"/>
                </a:solidFill>
                <a:effectLst/>
                <a:latin typeface="Candara" panose="020E0502030303020204" pitchFamily="34" charset="0"/>
              </a:rPr>
              <a:t>перчатки латексные неопудренные.</a:t>
            </a:r>
            <a:br>
              <a:rPr lang="ru-RU" sz="1600" b="0" i="0" dirty="0">
                <a:solidFill>
                  <a:srgbClr val="000000"/>
                </a:solidFill>
                <a:effectLst/>
                <a:latin typeface="Candara" panose="020E0502030303020204" pitchFamily="34" charset="0"/>
              </a:rPr>
            </a:br>
            <a:r>
              <a:rPr lang="ru-RU" sz="1600" b="0" i="0" dirty="0">
                <a:solidFill>
                  <a:srgbClr val="000000"/>
                </a:solidFill>
                <a:effectLst/>
                <a:latin typeface="Candara" panose="020E0502030303020204" pitchFamily="34" charset="0"/>
              </a:rPr>
              <a:t>По качеству перчатки бывают:</a:t>
            </a:r>
          </a:p>
          <a:p>
            <a:pPr indent="355600">
              <a:buFont typeface="Arial" panose="020B0604020202020204" pitchFamily="34" charset="0"/>
              <a:buChar char="•"/>
            </a:pPr>
            <a:r>
              <a:rPr lang="ru-RU" sz="1600" b="0" i="0" dirty="0">
                <a:solidFill>
                  <a:srgbClr val="000000"/>
                </a:solidFill>
                <a:effectLst/>
                <a:latin typeface="Candara" panose="020E0502030303020204" pitchFamily="34" charset="0"/>
              </a:rPr>
              <a:t>высокого – AQL 0,5;</a:t>
            </a:r>
          </a:p>
          <a:p>
            <a:pPr indent="355600">
              <a:buFont typeface="Arial" panose="020B0604020202020204" pitchFamily="34" charset="0"/>
              <a:buChar char="•"/>
            </a:pPr>
            <a:r>
              <a:rPr lang="ru-RU" sz="1600" b="0" i="0" dirty="0">
                <a:solidFill>
                  <a:srgbClr val="000000"/>
                </a:solidFill>
                <a:effectLst/>
                <a:latin typeface="Candara" panose="020E0502030303020204" pitchFamily="34" charset="0"/>
              </a:rPr>
              <a:t>среднего – AQL 1,0-1,5;</a:t>
            </a:r>
          </a:p>
          <a:p>
            <a:pPr indent="355600">
              <a:buFont typeface="Arial" panose="020B0604020202020204" pitchFamily="34" charset="0"/>
              <a:buChar char="•"/>
            </a:pPr>
            <a:r>
              <a:rPr lang="ru-RU" sz="1600" b="0" i="0" dirty="0">
                <a:solidFill>
                  <a:srgbClr val="000000"/>
                </a:solidFill>
                <a:effectLst/>
                <a:latin typeface="Candara" panose="020E0502030303020204" pitchFamily="34" charset="0"/>
              </a:rPr>
              <a:t>низкого – AQL 2,5-4.</a:t>
            </a:r>
            <a:br>
              <a:rPr lang="ru-RU" sz="1600" b="0" i="0" dirty="0">
                <a:solidFill>
                  <a:srgbClr val="000000"/>
                </a:solidFill>
                <a:effectLst/>
                <a:latin typeface="Candara" panose="020E0502030303020204" pitchFamily="34" charset="0"/>
              </a:rPr>
            </a:br>
            <a:endParaRPr lang="ru-RU" sz="1600" dirty="0">
              <a:latin typeface="Candara" panose="020E0502030303020204" pitchFamily="34" charset="0"/>
            </a:endParaRPr>
          </a:p>
        </p:txBody>
      </p:sp>
      <p:sp>
        <p:nvSpPr>
          <p:cNvPr id="9" name="Скругленный прямоугольник 8">
            <a:hlinkClick r:id="rId3" action="ppaction://hlinksldjump"/>
          </p:cNvPr>
          <p:cNvSpPr/>
          <p:nvPr/>
        </p:nvSpPr>
        <p:spPr>
          <a:xfrm>
            <a:off x="10448925" y="5916109"/>
            <a:ext cx="1421404" cy="634991"/>
          </a:xfrm>
          <a:prstGeom prst="roundRect">
            <a:avLst/>
          </a:prstGeom>
          <a:solidFill>
            <a:srgbClr val="00B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latin typeface="Candara" panose="020E0502030303020204" pitchFamily="34" charset="0"/>
              </a:rPr>
              <a:t>Назад</a:t>
            </a:r>
          </a:p>
        </p:txBody>
      </p:sp>
      <p:sp>
        <p:nvSpPr>
          <p:cNvPr id="10" name="Прямоугольник 9">
            <a:extLst>
              <a:ext uri="{FF2B5EF4-FFF2-40B4-BE49-F238E27FC236}">
                <a16:creationId xmlns:a16="http://schemas.microsoft.com/office/drawing/2014/main" id="{3432D7BB-1719-4F76-834C-86F277DAE9FE}"/>
              </a:ext>
            </a:extLst>
          </p:cNvPr>
          <p:cNvSpPr/>
          <p:nvPr/>
        </p:nvSpPr>
        <p:spPr>
          <a:xfrm>
            <a:off x="2607062" y="383943"/>
            <a:ext cx="9448800" cy="1252856"/>
          </a:xfrm>
          <a:prstGeom prst="rect">
            <a:avLst/>
          </a:prstGeom>
          <a:solidFill>
            <a:srgbClr val="00B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a:extLst>
              <a:ext uri="{FF2B5EF4-FFF2-40B4-BE49-F238E27FC236}">
                <a16:creationId xmlns:a16="http://schemas.microsoft.com/office/drawing/2014/main" id="{E3806058-ABEC-47CA-8542-61EFDBDA2808}"/>
              </a:ext>
            </a:extLst>
          </p:cNvPr>
          <p:cNvSpPr txBox="1"/>
          <p:nvPr/>
        </p:nvSpPr>
        <p:spPr>
          <a:xfrm>
            <a:off x="4486160" y="471762"/>
            <a:ext cx="5850040" cy="1077218"/>
          </a:xfrm>
          <a:prstGeom prst="rect">
            <a:avLst/>
          </a:prstGeom>
          <a:noFill/>
        </p:spPr>
        <p:txBody>
          <a:bodyPr wrap="square" rtlCol="0">
            <a:spAutoFit/>
          </a:bodyPr>
          <a:lstStyle/>
          <a:p>
            <a:pPr algn="ctr"/>
            <a:r>
              <a:rPr lang="ru-RU" sz="3200" dirty="0">
                <a:solidFill>
                  <a:schemeClr val="bg1"/>
                </a:solidFill>
                <a:latin typeface="Candara" panose="020E0502030303020204" pitchFamily="34" charset="0"/>
              </a:rPr>
              <a:t>Информация о видах латексных перчаток</a:t>
            </a:r>
          </a:p>
        </p:txBody>
      </p:sp>
      <p:sp>
        <p:nvSpPr>
          <p:cNvPr id="11" name="TextBox 10"/>
          <p:cNvSpPr txBox="1"/>
          <p:nvPr/>
        </p:nvSpPr>
        <p:spPr>
          <a:xfrm>
            <a:off x="3016950" y="0"/>
            <a:ext cx="7823797" cy="369332"/>
          </a:xfrm>
          <a:prstGeom prst="rect">
            <a:avLst/>
          </a:prstGeom>
          <a:noFill/>
        </p:spPr>
        <p:txBody>
          <a:bodyPr wrap="square" rtlCol="0">
            <a:spAutoFit/>
          </a:bodyPr>
          <a:lstStyle/>
          <a:p>
            <a:r>
              <a:rPr lang="ru-RU" dirty="0">
                <a:solidFill>
                  <a:schemeClr val="bg1"/>
                </a:solidFill>
                <a:latin typeface="Candara" panose="020E0502030303020204" pitchFamily="34" charset="0"/>
              </a:rPr>
              <a:t>Одежда для ручек - Виды латексных перчаток</a:t>
            </a:r>
          </a:p>
        </p:txBody>
      </p:sp>
    </p:spTree>
    <p:extLst>
      <p:ext uri="{BB962C8B-B14F-4D97-AF65-F5344CB8AC3E}">
        <p14:creationId xmlns:p14="http://schemas.microsoft.com/office/powerpoint/2010/main" val="11006751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0" y="0"/>
            <a:ext cx="2491248" cy="6858000"/>
          </a:xfrm>
        </p:spPr>
        <p:txBody>
          <a:bodyPr/>
          <a:lstStyle/>
          <a:p>
            <a:r>
              <a:rPr lang="ru-RU" dirty="0">
                <a:latin typeface="Candara" panose="020E0502030303020204" pitchFamily="34" charset="0"/>
              </a:rPr>
              <a:t>Информация об </a:t>
            </a:r>
            <a:r>
              <a:rPr lang="ru-RU" dirty="0" smtClean="0">
                <a:latin typeface="Candara" panose="020E0502030303020204" pitchFamily="34" charset="0"/>
              </a:rPr>
              <a:t>аллергии</a:t>
            </a:r>
          </a:p>
          <a:p>
            <a:endParaRPr lang="ru-RU" sz="1600" dirty="0"/>
          </a:p>
          <a:p>
            <a:pPr algn="l"/>
            <a:r>
              <a:rPr lang="ru-RU" sz="1800" dirty="0">
                <a:latin typeface="Candara" panose="020E0502030303020204" pitchFamily="34" charset="0"/>
              </a:rPr>
              <a:t>Эта страница дает информацию об аллергии на латексные </a:t>
            </a:r>
            <a:r>
              <a:rPr lang="ru-RU" sz="1800" dirty="0" smtClean="0">
                <a:latin typeface="Candara" panose="020E0502030303020204" pitchFamily="34" charset="0"/>
              </a:rPr>
              <a:t>перчатки</a:t>
            </a:r>
            <a:endParaRPr lang="ru-RU" sz="1600" dirty="0">
              <a:latin typeface="Candara" panose="020E0502030303020204" pitchFamily="34" charset="0"/>
            </a:endParaRPr>
          </a:p>
        </p:txBody>
      </p:sp>
      <p:pic>
        <p:nvPicPr>
          <p:cNvPr id="4" name="Объект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91248" y="0"/>
            <a:ext cx="9700750" cy="6858000"/>
          </a:xfrm>
          <a:prstGeom prst="rect">
            <a:avLst/>
          </a:prstGeom>
        </p:spPr>
      </p:pic>
      <p:sp>
        <p:nvSpPr>
          <p:cNvPr id="2" name="TextBox 1">
            <a:extLst>
              <a:ext uri="{FF2B5EF4-FFF2-40B4-BE49-F238E27FC236}">
                <a16:creationId xmlns:a16="http://schemas.microsoft.com/office/drawing/2014/main" id="{7CB67EEC-95B0-4522-B453-5A31DFCDAB9C}"/>
              </a:ext>
            </a:extLst>
          </p:cNvPr>
          <p:cNvSpPr txBox="1"/>
          <p:nvPr/>
        </p:nvSpPr>
        <p:spPr>
          <a:xfrm>
            <a:off x="2891543" y="1750996"/>
            <a:ext cx="8900160" cy="1323439"/>
          </a:xfrm>
          <a:prstGeom prst="rect">
            <a:avLst/>
          </a:prstGeom>
          <a:noFill/>
        </p:spPr>
        <p:txBody>
          <a:bodyPr wrap="square" rtlCol="0">
            <a:spAutoFit/>
          </a:bodyPr>
          <a:lstStyle/>
          <a:p>
            <a:r>
              <a:rPr lang="ru-RU" sz="1600" b="0" i="0" dirty="0">
                <a:solidFill>
                  <a:srgbClr val="000000"/>
                </a:solidFill>
                <a:effectLst/>
                <a:latin typeface="Candara" panose="020E0502030303020204" pitchFamily="34" charset="0"/>
              </a:rPr>
              <a:t>В каучуковом соке, который используется для изготовления изделий, содержится 200 разных белков. Они вместе с химическими веществами, которые применяются для ускорения затвердевания, провоцируют аллергию. Латексные медицинские перчатки вызывают негативную реакцию медленно, видимые проблемы могут возникнуть через несколько часов или даже дней. Результатом может стать появление покраснения, контактный дерматит и даже </a:t>
            </a:r>
            <a:r>
              <a:rPr lang="ru-RU" sz="1600" dirty="0">
                <a:latin typeface="Candara" panose="020E0502030303020204" pitchFamily="34" charset="0"/>
              </a:rPr>
              <a:t>отек Квинке</a:t>
            </a:r>
            <a:r>
              <a:rPr lang="ru-RU" sz="1600" b="0" i="0" dirty="0">
                <a:solidFill>
                  <a:srgbClr val="000000"/>
                </a:solidFill>
                <a:effectLst/>
                <a:latin typeface="Candara" panose="020E0502030303020204" pitchFamily="34" charset="0"/>
              </a:rPr>
              <a:t>.</a:t>
            </a:r>
            <a:endParaRPr lang="ru-RU" sz="1600" dirty="0">
              <a:latin typeface="Candara" panose="020E0502030303020204" pitchFamily="34" charset="0"/>
            </a:endParaRPr>
          </a:p>
        </p:txBody>
      </p:sp>
      <p:sp>
        <p:nvSpPr>
          <p:cNvPr id="8" name="TextBox 7">
            <a:extLst>
              <a:ext uri="{FF2B5EF4-FFF2-40B4-BE49-F238E27FC236}">
                <a16:creationId xmlns:a16="http://schemas.microsoft.com/office/drawing/2014/main" id="{E61A6DC2-8B54-4197-8605-BCC4AA35470A}"/>
              </a:ext>
            </a:extLst>
          </p:cNvPr>
          <p:cNvSpPr txBox="1"/>
          <p:nvPr/>
        </p:nvSpPr>
        <p:spPr>
          <a:xfrm>
            <a:off x="7029131" y="3074435"/>
            <a:ext cx="4756470" cy="2554545"/>
          </a:xfrm>
          <a:prstGeom prst="rect">
            <a:avLst/>
          </a:prstGeom>
          <a:noFill/>
        </p:spPr>
        <p:txBody>
          <a:bodyPr wrap="square" rtlCol="0">
            <a:spAutoFit/>
          </a:bodyPr>
          <a:lstStyle/>
          <a:p>
            <a:r>
              <a:rPr lang="ru-RU" sz="1600" b="0" i="0" dirty="0">
                <a:solidFill>
                  <a:srgbClr val="000000"/>
                </a:solidFill>
                <a:effectLst/>
                <a:latin typeface="Candara" panose="020E0502030303020204" pitchFamily="34" charset="0"/>
              </a:rPr>
              <a:t>Проявление аллергии усиливается веществами, которые облегчают надевание и снятие изделий. В некоторых случаях патологический процесс распространяется на участки, которые не контактировали с латексом. Помимо этого может ухудшаться общее состояние: повышаться температура, появляться слабость и недомогание. Проблему убирают с помощью минимизирования контакта с аллергеном и приема антигистаминных препаратов.</a:t>
            </a:r>
            <a:endParaRPr lang="ru-RU" sz="1600" dirty="0">
              <a:latin typeface="Candara" panose="020E0502030303020204" pitchFamily="34" charset="0"/>
            </a:endParaRPr>
          </a:p>
        </p:txBody>
      </p:sp>
      <p:pic>
        <p:nvPicPr>
          <p:cNvPr id="10" name="Рисунок 9">
            <a:extLst>
              <a:ext uri="{FF2B5EF4-FFF2-40B4-BE49-F238E27FC236}">
                <a16:creationId xmlns:a16="http://schemas.microsoft.com/office/drawing/2014/main" id="{98F3C769-5528-47CE-B429-DCBD765DCB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5372" y="3208332"/>
            <a:ext cx="3593464" cy="2286749"/>
          </a:xfrm>
          <a:prstGeom prst="rect">
            <a:avLst/>
          </a:prstGeom>
        </p:spPr>
      </p:pic>
      <p:sp>
        <p:nvSpPr>
          <p:cNvPr id="11" name="Скругленный прямоугольник 10">
            <a:hlinkClick r:id="rId4" action="ppaction://hlinksldjump"/>
          </p:cNvPr>
          <p:cNvSpPr/>
          <p:nvPr/>
        </p:nvSpPr>
        <p:spPr>
          <a:xfrm>
            <a:off x="10448925" y="5916109"/>
            <a:ext cx="1421404" cy="634991"/>
          </a:xfrm>
          <a:prstGeom prst="roundRect">
            <a:avLst/>
          </a:prstGeom>
          <a:solidFill>
            <a:srgbClr val="00B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latin typeface="Candara" panose="020E0502030303020204" pitchFamily="34" charset="0"/>
              </a:rPr>
              <a:t>Назад</a:t>
            </a:r>
          </a:p>
        </p:txBody>
      </p:sp>
      <p:sp>
        <p:nvSpPr>
          <p:cNvPr id="13" name="Прямоугольник 12">
            <a:extLst>
              <a:ext uri="{FF2B5EF4-FFF2-40B4-BE49-F238E27FC236}">
                <a16:creationId xmlns:a16="http://schemas.microsoft.com/office/drawing/2014/main" id="{3432D7BB-1719-4F76-834C-86F277DAE9FE}"/>
              </a:ext>
            </a:extLst>
          </p:cNvPr>
          <p:cNvSpPr/>
          <p:nvPr/>
        </p:nvSpPr>
        <p:spPr>
          <a:xfrm>
            <a:off x="2617223" y="388077"/>
            <a:ext cx="9448800" cy="1252856"/>
          </a:xfrm>
          <a:prstGeom prst="rect">
            <a:avLst/>
          </a:prstGeom>
          <a:solidFill>
            <a:srgbClr val="00B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a:extLst>
              <a:ext uri="{FF2B5EF4-FFF2-40B4-BE49-F238E27FC236}">
                <a16:creationId xmlns:a16="http://schemas.microsoft.com/office/drawing/2014/main" id="{E3806058-ABEC-47CA-8542-61EFDBDA2808}"/>
              </a:ext>
            </a:extLst>
          </p:cNvPr>
          <p:cNvSpPr txBox="1"/>
          <p:nvPr/>
        </p:nvSpPr>
        <p:spPr>
          <a:xfrm>
            <a:off x="4416603" y="483082"/>
            <a:ext cx="5850040" cy="1077218"/>
          </a:xfrm>
          <a:prstGeom prst="rect">
            <a:avLst/>
          </a:prstGeom>
          <a:noFill/>
        </p:spPr>
        <p:txBody>
          <a:bodyPr wrap="square" rtlCol="0">
            <a:spAutoFit/>
          </a:bodyPr>
          <a:lstStyle/>
          <a:p>
            <a:pPr algn="ctr"/>
            <a:r>
              <a:rPr lang="ru-RU" sz="3200" dirty="0">
                <a:solidFill>
                  <a:schemeClr val="bg1"/>
                </a:solidFill>
                <a:latin typeface="Candara" panose="020E0502030303020204" pitchFamily="34" charset="0"/>
              </a:rPr>
              <a:t>Информация об аллергии на латексные перчатки</a:t>
            </a:r>
          </a:p>
        </p:txBody>
      </p:sp>
      <p:sp>
        <p:nvSpPr>
          <p:cNvPr id="15" name="TextBox 14"/>
          <p:cNvSpPr txBox="1"/>
          <p:nvPr/>
        </p:nvSpPr>
        <p:spPr>
          <a:xfrm>
            <a:off x="3016950" y="0"/>
            <a:ext cx="7823797" cy="369332"/>
          </a:xfrm>
          <a:prstGeom prst="rect">
            <a:avLst/>
          </a:prstGeom>
          <a:noFill/>
        </p:spPr>
        <p:txBody>
          <a:bodyPr wrap="square" rtlCol="0">
            <a:spAutoFit/>
          </a:bodyPr>
          <a:lstStyle/>
          <a:p>
            <a:r>
              <a:rPr lang="ru-RU" dirty="0">
                <a:solidFill>
                  <a:schemeClr val="bg1"/>
                </a:solidFill>
                <a:latin typeface="Candara" panose="020E0502030303020204" pitchFamily="34" charset="0"/>
              </a:rPr>
              <a:t>Одежда для ручек - Аллергия на латексные перчатки</a:t>
            </a:r>
          </a:p>
        </p:txBody>
      </p:sp>
    </p:spTree>
    <p:extLst>
      <p:ext uri="{BB962C8B-B14F-4D97-AF65-F5344CB8AC3E}">
        <p14:creationId xmlns:p14="http://schemas.microsoft.com/office/powerpoint/2010/main" val="2716700123"/>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System.Storyboarding.Common.Button" Revision="1" Stencil="System.Storyboarding.Common" StencilVersion="0.1"/>
</Control>
</file>

<file path=customXml/item10.xml><?xml version="1.0" encoding="utf-8"?>
<Control xmlns="http://schemas.microsoft.com/VisualStudio/2011/storyboarding/control">
  <Id Name="System.Storyboarding.Common.TextInput" Revision="1" Stencil="System.Storyboarding.Common" StencilVersion="0.1"/>
</Control>
</file>

<file path=customXml/item11.xml><?xml version="1.0" encoding="utf-8"?>
<Control xmlns="http://schemas.microsoft.com/VisualStudio/2011/storyboarding/control">
  <Id Name="System.Storyboarding.Common.Text" Revision="1" Stencil="System.Storyboarding.Common" StencilVersion="0.1"/>
</Control>
</file>

<file path=customXml/item12.xml><?xml version="1.0" encoding="utf-8"?>
<Control xmlns="http://schemas.microsoft.com/VisualStudio/2011/storyboarding/control">
  <Id Name="System.Storyboarding.Common.Text" Revision="1" Stencil="System.Storyboarding.Common" StencilVersion="0.1"/>
</Control>
</file>

<file path=customXml/item13.xml><?xml version="1.0" encoding="utf-8"?>
<Control xmlns="http://schemas.microsoft.com/VisualStudio/2011/storyboarding/control">
  <Id Name="System.Storyboarding.Common.Text" Revision="1" Stencil="System.Storyboarding.Common" StencilVersion="0.1"/>
</Control>
</file>

<file path=customXml/item14.xml><?xml version="1.0" encoding="utf-8"?>
<Control xmlns="http://schemas.microsoft.com/VisualStudio/2011/storyboarding/control">
  <Id Name="System.Storyboarding.Common.DropdownBox" Revision="1" Stencil="System.Storyboarding.Common" StencilVersion="0.1"/>
</Control>
</file>

<file path=customXml/item15.xml><?xml version="1.0" encoding="utf-8"?>
<Control xmlns="http://schemas.microsoft.com/VisualStudio/2011/storyboarding/control">
  <Id Name="System.Storyboarding.Common.Button" Revision="1" Stencil="System.Storyboarding.Common" StencilVersion="0.1"/>
</Control>
</file>

<file path=customXml/item16.xml><?xml version="1.0" encoding="utf-8"?>
<Control xmlns="http://schemas.microsoft.com/VisualStudio/2011/storyboarding/control">
  <Id Name="System.Storyboarding.Common.TextInput" Revision="1" Stencil="System.Storyboarding.Common" StencilVersion="0.1"/>
</Control>
</file>

<file path=customXml/item17.xml><?xml version="1.0" encoding="utf-8"?>
<Control xmlns="http://schemas.microsoft.com/VisualStudio/2011/storyboarding/control">
  <Id Name="System.Storyboarding.Common.TextInput" Revision="1" Stencil="System.Storyboarding.Common" StencilVersion="0.1"/>
</Control>
</file>

<file path=customXml/item18.xml><?xml version="1.0" encoding="utf-8"?>
<Control xmlns="http://schemas.microsoft.com/VisualStudio/2011/storyboarding/control">
  <Id Name="System.Storyboarding.Common.Text" Revision="1" Stencil="System.Storyboarding.Common" StencilVersion="0.1"/>
</Control>
</file>

<file path=customXml/item19.xml><?xml version="1.0" encoding="utf-8"?>
<Control xmlns="http://schemas.microsoft.com/VisualStudio/2011/storyboarding/control">
  <Id Name="System.Storyboarding.Common.Text" Revision="1" Stencil="System.Storyboarding.Common" StencilVersion="0.1"/>
</Control>
</file>

<file path=customXml/item2.xml><?xml version="1.0" encoding="utf-8"?>
<Control xmlns="http://schemas.microsoft.com/VisualStudio/2011/storyboarding/control">
  <Id Name="System.Storyboarding.Common.Button" Revision="1" Stencil="System.Storyboarding.Common" StencilVersion="0.1"/>
</Control>
</file>

<file path=customXml/item20.xml><?xml version="1.0" encoding="utf-8"?>
<Control xmlns="http://schemas.microsoft.com/VisualStudio/2011/storyboarding/control">
  <Id Name="System.Storyboarding.Common.Text" Revision="1" Stencil="System.Storyboarding.Common" StencilVersion="0.1"/>
</Control>
</file>

<file path=customXml/item21.xml><?xml version="1.0" encoding="utf-8"?>
<Control xmlns="http://schemas.microsoft.com/VisualStudio/2011/storyboarding/control">
  <Id Name="System.Storyboarding.Common.DropdownBox" Revision="1" Stencil="System.Storyboarding.Common" StencilVersion="0.1"/>
</Control>
</file>

<file path=customXml/item22.xml><?xml version="1.0" encoding="utf-8"?>
<Control xmlns="http://schemas.microsoft.com/VisualStudio/2011/storyboarding/control">
  <Id Name="System.Storyboarding.Common.DatePicker" Revision="1" Stencil="System.Storyboarding.Common" StencilVersion="0.1"/>
</Control>
</file>

<file path=customXml/item23.xml><?xml version="1.0" encoding="utf-8"?>
<Control xmlns="http://schemas.microsoft.com/VisualStudio/2011/storyboarding/control">
  <Id Name="System.Storyboarding.Common.Text" Revision="1" Stencil="System.Storyboarding.Common" StencilVersion="0.1"/>
</Control>
</file>

<file path=customXml/item24.xml><?xml version="1.0" encoding="utf-8"?>
<Control xmlns="http://schemas.microsoft.com/VisualStudio/2011/storyboarding/control">
  <Id Name="System.Storyboarding.Common.Text" Revision="1" Stencil="System.Storyboarding.Common" StencilVersion="0.1"/>
</Control>
</file>

<file path=customXml/item25.xml><?xml version="1.0" encoding="utf-8"?>
<Control xmlns="http://schemas.microsoft.com/VisualStudio/2011/storyboarding/control">
  <Id Name="System.Storyboarding.Common.Button" Revision="1" Stencil="System.Storyboarding.Common" StencilVersion="0.1"/>
</Control>
</file>

<file path=customXml/item26.xml><?xml version="1.0" encoding="utf-8"?>
<Control xmlns="http://schemas.microsoft.com/VisualStudio/2011/storyboarding/control">
  <Id Name="System.Storyboarding.Common.Text" Revision="1" Stencil="System.Storyboarding.Common" StencilVersion="0.1"/>
</Control>
</file>

<file path=customXml/item27.xml><?xml version="1.0" encoding="utf-8"?>
<Control xmlns="http://schemas.microsoft.com/VisualStudio/2011/storyboarding/control">
  <Id Name="System.Storyboarding.Common.Button" Revision="1" Stencil="System.Storyboarding.Common" StencilVersion="0.1"/>
</Control>
</file>

<file path=customXml/item28.xml><?xml version="1.0" encoding="utf-8"?>
<Control xmlns="http://schemas.microsoft.com/VisualStudio/2011/storyboarding/control">
  <Id Name="System.Storyboarding.Common.DropdownBox" Revision="1" Stencil="System.Storyboarding.Common" StencilVersion="0.1"/>
</Control>
</file>

<file path=customXml/item29.xml><?xml version="1.0" encoding="utf-8"?>
<Control xmlns="http://schemas.microsoft.com/VisualStudio/2011/storyboarding/control">
  <Id Name="System.Storyboarding.Common.Text" Revision="1" Stencil="System.Storyboarding.Common" StencilVersion="0.1"/>
</Control>
</file>

<file path=customXml/item3.xml><?xml version="1.0" encoding="utf-8"?>
<Control xmlns="http://schemas.microsoft.com/VisualStudio/2011/storyboarding/control">
  <Id Name="System.Storyboarding.Common.Text" Revision="1" Stencil="System.Storyboarding.Common" StencilVersion="0.1"/>
</Control>
</file>

<file path=customXml/item30.xml><?xml version="1.0" encoding="utf-8"?>
<Control xmlns="http://schemas.microsoft.com/VisualStudio/2011/storyboarding/control">
  <Id Name="System.Storyboarding.Common.Text" Revision="1" Stencil="System.Storyboarding.Common" StencilVersion="0.1"/>
</Control>
</file>

<file path=customXml/item31.xml><?xml version="1.0" encoding="utf-8"?>
<Control xmlns="http://schemas.microsoft.com/VisualStudio/2011/storyboarding/control">
  <Id Name="System.Storyboarding.Common.TextInput" Revision="1" Stencil="System.Storyboarding.Common" StencilVersion="0.1"/>
</Control>
</file>

<file path=customXml/item32.xml><?xml version="1.0" encoding="utf-8"?>
<Control xmlns="http://schemas.microsoft.com/VisualStudio/2011/storyboarding/control">
  <Id Name="System.Storyboarding.Common.Text" Revision="1" Stencil="System.Storyboarding.Common" StencilVersion="0.1"/>
</Control>
</file>

<file path=customXml/item33.xml><?xml version="1.0" encoding="utf-8"?>
<Control xmlns="http://schemas.microsoft.com/VisualStudio/2011/storyboarding/control">
  <Id Name="System.Storyboarding.Common.Button" Revision="1" Stencil="System.Storyboarding.Common" StencilVersion="0.1"/>
</Control>
</file>

<file path=customXml/item34.xml><?xml version="1.0" encoding="utf-8"?>
<Control xmlns="http://schemas.microsoft.com/VisualStudio/2011/storyboarding/control">
  <Id Name="System.Storyboarding.Common.Text" Revision="1" Stencil="System.Storyboarding.Common" StencilVersion="0.1"/>
</Control>
</file>

<file path=customXml/item35.xml><?xml version="1.0" encoding="utf-8"?>
<Control xmlns="http://schemas.microsoft.com/VisualStudio/2011/storyboarding/control">
  <Id Name="System.Storyboarding.Common.Button" Revision="1" Stencil="System.Storyboarding.Common" StencilVersion="0.1"/>
</Control>
</file>

<file path=customXml/item36.xml><?xml version="1.0" encoding="utf-8"?>
<Control xmlns="http://schemas.microsoft.com/VisualStudio/2011/storyboarding/control">
  <Id Name="System.Storyboarding.Common.DropdownBox" Revision="1" Stencil="System.Storyboarding.Common" StencilVersion="0.1"/>
</Control>
</file>

<file path=customXml/item37.xml><?xml version="1.0" encoding="utf-8"?>
<Control xmlns="http://schemas.microsoft.com/VisualStudio/2011/storyboarding/control">
  <Id Name="System.Storyboarding.Common.Text" Revision="1" Stencil="System.Storyboarding.Common" StencilVersion="0.1"/>
</Control>
</file>

<file path=customXml/item38.xml><?xml version="1.0" encoding="utf-8"?>
<Control xmlns="http://schemas.microsoft.com/VisualStudio/2011/storyboarding/control">
  <Id Name="System.Storyboarding.Common.TextInput" Revision="1" Stencil="System.Storyboarding.Common" StencilVersion="0.1"/>
</Control>
</file>

<file path=customXml/item39.xml><?xml version="1.0" encoding="utf-8"?>
<Control xmlns="http://schemas.microsoft.com/VisualStudio/2011/storyboarding/control">
  <Id Name="System.Storyboarding.Common.Button" Revision="1" Stencil="System.Storyboarding.Common" StencilVersion="0.1"/>
</Control>
</file>

<file path=customXml/item4.xml><?xml version="1.0" encoding="utf-8"?>
<Control xmlns="http://schemas.microsoft.com/VisualStudio/2011/storyboarding/control">
  <Id Name="System.Storyboarding.Common.Text" Revision="1" Stencil="System.Storyboarding.Common" StencilVersion="0.1"/>
</Control>
</file>

<file path=customXml/item40.xml><?xml version="1.0" encoding="utf-8"?>
<Control xmlns="http://schemas.microsoft.com/VisualStudio/2011/storyboarding/control">
  <Id Name="System.Storyboarding.Common.Text" Revision="1" Stencil="System.Storyboarding.Common" StencilVersion="0.1"/>
</Control>
</file>

<file path=customXml/item41.xml><?xml version="1.0" encoding="utf-8"?>
<Control xmlns="http://schemas.microsoft.com/VisualStudio/2011/storyboarding/control">
  <Id Name="System.Storyboarding.Common.Text" Revision="1" Stencil="System.Storyboarding.Common" StencilVersion="0.1"/>
</Control>
</file>

<file path=customXml/item42.xml><?xml version="1.0" encoding="utf-8"?>
<Control xmlns="http://schemas.microsoft.com/VisualStudio/2011/storyboarding/control">
  <Id Name="System.Storyboarding.Common.Text" Revision="1" Stencil="System.Storyboarding.Common" StencilVersion="0.1"/>
</Control>
</file>

<file path=customXml/item43.xml><?xml version="1.0" encoding="utf-8"?>
<Control xmlns="http://schemas.microsoft.com/VisualStudio/2011/storyboarding/control">
  <Id Name="System.Storyboarding.Common.TextInput" Revision="1" Stencil="System.Storyboarding.Common" StencilVersion="0.1"/>
</Control>
</file>

<file path=customXml/item44.xml><?xml version="1.0" encoding="utf-8"?>
<Control xmlns="http://schemas.microsoft.com/VisualStudio/2011/storyboarding/control">
  <Id Name="System.Storyboarding.Common.Text" Revision="1" Stencil="System.Storyboarding.Common" StencilVersion="0.1"/>
</Control>
</file>

<file path=customXml/item5.xml><?xml version="1.0" encoding="utf-8"?>
<Control xmlns="http://schemas.microsoft.com/VisualStudio/2011/storyboarding/control">
  <Id Name="System.Storyboarding.Common.TextInput" Revision="1" Stencil="System.Storyboarding.Common" StencilVersion="0.1"/>
</Control>
</file>

<file path=customXml/item6.xml><?xml version="1.0" encoding="utf-8"?>
<Control xmlns="http://schemas.microsoft.com/VisualStudio/2011/storyboarding/control">
  <Id Name="System.Storyboarding.Common.Button" Revision="1" Stencil="System.Storyboarding.Common" StencilVersion="0.1"/>
</Control>
</file>

<file path=customXml/item7.xml><?xml version="1.0" encoding="utf-8"?>
<Control xmlns="http://schemas.microsoft.com/VisualStudio/2011/storyboarding/control">
  <Id Name="System.Storyboarding.Common.Text" Revision="1" Stencil="System.Storyboarding.Common" StencilVersion="0.1"/>
</Control>
</file>

<file path=customXml/item8.xml><?xml version="1.0" encoding="utf-8"?>
<Control xmlns="http://schemas.microsoft.com/VisualStudio/2011/storyboarding/control">
  <Id Name="System.Storyboarding.Common.TextInput" Revision="1" Stencil="System.Storyboarding.Common" StencilVersion="0.1"/>
</Control>
</file>

<file path=customXml/item9.xml><?xml version="1.0" encoding="utf-8"?>
<Control xmlns="http://schemas.microsoft.com/VisualStudio/2011/storyboarding/control">
  <Id Name="System.Storyboarding.Common.Button" Revision="1" Stencil="System.Storyboarding.Common" StencilVersion="0.1"/>
</Control>
</file>

<file path=customXml/itemProps1.xml><?xml version="1.0" encoding="utf-8"?>
<ds:datastoreItem xmlns:ds="http://schemas.openxmlformats.org/officeDocument/2006/customXml" ds:itemID="{3D469D30-5590-4F97-A8B7-21869C4277E6}">
  <ds:schemaRefs>
    <ds:schemaRef ds:uri="http://schemas.microsoft.com/VisualStudio/2011/storyboarding/control"/>
  </ds:schemaRefs>
</ds:datastoreItem>
</file>

<file path=customXml/itemProps10.xml><?xml version="1.0" encoding="utf-8"?>
<ds:datastoreItem xmlns:ds="http://schemas.openxmlformats.org/officeDocument/2006/customXml" ds:itemID="{8E1BA70F-94DD-48A4-ACFE-B08EFA005608}">
  <ds:schemaRefs>
    <ds:schemaRef ds:uri="http://schemas.microsoft.com/VisualStudio/2011/storyboarding/control"/>
  </ds:schemaRefs>
</ds:datastoreItem>
</file>

<file path=customXml/itemProps11.xml><?xml version="1.0" encoding="utf-8"?>
<ds:datastoreItem xmlns:ds="http://schemas.openxmlformats.org/officeDocument/2006/customXml" ds:itemID="{429291E7-E2E2-4D10-8566-DB4E3FD46CAC}">
  <ds:schemaRefs>
    <ds:schemaRef ds:uri="http://schemas.microsoft.com/VisualStudio/2011/storyboarding/control"/>
  </ds:schemaRefs>
</ds:datastoreItem>
</file>

<file path=customXml/itemProps12.xml><?xml version="1.0" encoding="utf-8"?>
<ds:datastoreItem xmlns:ds="http://schemas.openxmlformats.org/officeDocument/2006/customXml" ds:itemID="{8C271EF9-18C1-4174-B961-D56D1A408B3F}">
  <ds:schemaRefs>
    <ds:schemaRef ds:uri="http://schemas.microsoft.com/VisualStudio/2011/storyboarding/control"/>
  </ds:schemaRefs>
</ds:datastoreItem>
</file>

<file path=customXml/itemProps13.xml><?xml version="1.0" encoding="utf-8"?>
<ds:datastoreItem xmlns:ds="http://schemas.openxmlformats.org/officeDocument/2006/customXml" ds:itemID="{9BE2B45C-9E4B-4DFD-9F7D-1CA5FE374D8E}">
  <ds:schemaRefs>
    <ds:schemaRef ds:uri="http://schemas.microsoft.com/VisualStudio/2011/storyboarding/control"/>
  </ds:schemaRefs>
</ds:datastoreItem>
</file>

<file path=customXml/itemProps14.xml><?xml version="1.0" encoding="utf-8"?>
<ds:datastoreItem xmlns:ds="http://schemas.openxmlformats.org/officeDocument/2006/customXml" ds:itemID="{DDE940CF-8C20-4072-9DF4-7B00CEF62EEC}">
  <ds:schemaRefs>
    <ds:schemaRef ds:uri="http://schemas.microsoft.com/VisualStudio/2011/storyboarding/control"/>
  </ds:schemaRefs>
</ds:datastoreItem>
</file>

<file path=customXml/itemProps15.xml><?xml version="1.0" encoding="utf-8"?>
<ds:datastoreItem xmlns:ds="http://schemas.openxmlformats.org/officeDocument/2006/customXml" ds:itemID="{2A52BDBB-8910-4A8A-9C8A-CC2BCEF42BA5}">
  <ds:schemaRefs>
    <ds:schemaRef ds:uri="http://schemas.microsoft.com/VisualStudio/2011/storyboarding/control"/>
  </ds:schemaRefs>
</ds:datastoreItem>
</file>

<file path=customXml/itemProps16.xml><?xml version="1.0" encoding="utf-8"?>
<ds:datastoreItem xmlns:ds="http://schemas.openxmlformats.org/officeDocument/2006/customXml" ds:itemID="{32473BB2-04C8-4679-A875-34D0B38F6FA5}">
  <ds:schemaRefs>
    <ds:schemaRef ds:uri="http://schemas.microsoft.com/VisualStudio/2011/storyboarding/control"/>
  </ds:schemaRefs>
</ds:datastoreItem>
</file>

<file path=customXml/itemProps17.xml><?xml version="1.0" encoding="utf-8"?>
<ds:datastoreItem xmlns:ds="http://schemas.openxmlformats.org/officeDocument/2006/customXml" ds:itemID="{0988F8BE-B8A0-4009-AC0B-D5621489D3AE}">
  <ds:schemaRefs>
    <ds:schemaRef ds:uri="http://schemas.microsoft.com/VisualStudio/2011/storyboarding/control"/>
  </ds:schemaRefs>
</ds:datastoreItem>
</file>

<file path=customXml/itemProps18.xml><?xml version="1.0" encoding="utf-8"?>
<ds:datastoreItem xmlns:ds="http://schemas.openxmlformats.org/officeDocument/2006/customXml" ds:itemID="{B1A67EF0-5FB1-42B3-9BB0-59A3A1526715}">
  <ds:schemaRefs>
    <ds:schemaRef ds:uri="http://schemas.microsoft.com/VisualStudio/2011/storyboarding/control"/>
  </ds:schemaRefs>
</ds:datastoreItem>
</file>

<file path=customXml/itemProps19.xml><?xml version="1.0" encoding="utf-8"?>
<ds:datastoreItem xmlns:ds="http://schemas.openxmlformats.org/officeDocument/2006/customXml" ds:itemID="{2889DED2-D557-44DE-ABE4-8F67B0872E6A}">
  <ds:schemaRefs>
    <ds:schemaRef ds:uri="http://schemas.microsoft.com/VisualStudio/2011/storyboarding/control"/>
  </ds:schemaRefs>
</ds:datastoreItem>
</file>

<file path=customXml/itemProps2.xml><?xml version="1.0" encoding="utf-8"?>
<ds:datastoreItem xmlns:ds="http://schemas.openxmlformats.org/officeDocument/2006/customXml" ds:itemID="{91AC4854-0CE1-45C4-BE58-5F4E762A846A}">
  <ds:schemaRefs>
    <ds:schemaRef ds:uri="http://schemas.microsoft.com/VisualStudio/2011/storyboarding/control"/>
  </ds:schemaRefs>
</ds:datastoreItem>
</file>

<file path=customXml/itemProps20.xml><?xml version="1.0" encoding="utf-8"?>
<ds:datastoreItem xmlns:ds="http://schemas.openxmlformats.org/officeDocument/2006/customXml" ds:itemID="{2267F5BF-8B8E-42C5-9C14-7157890628B2}">
  <ds:schemaRefs>
    <ds:schemaRef ds:uri="http://schemas.microsoft.com/VisualStudio/2011/storyboarding/control"/>
  </ds:schemaRefs>
</ds:datastoreItem>
</file>

<file path=customXml/itemProps21.xml><?xml version="1.0" encoding="utf-8"?>
<ds:datastoreItem xmlns:ds="http://schemas.openxmlformats.org/officeDocument/2006/customXml" ds:itemID="{D1F876DD-5EF3-4BE8-8355-0EA389794584}">
  <ds:schemaRefs>
    <ds:schemaRef ds:uri="http://schemas.microsoft.com/VisualStudio/2011/storyboarding/control"/>
  </ds:schemaRefs>
</ds:datastoreItem>
</file>

<file path=customXml/itemProps22.xml><?xml version="1.0" encoding="utf-8"?>
<ds:datastoreItem xmlns:ds="http://schemas.openxmlformats.org/officeDocument/2006/customXml" ds:itemID="{90372B33-1200-4B0D-985F-F761D5A22F95}">
  <ds:schemaRefs>
    <ds:schemaRef ds:uri="http://schemas.microsoft.com/VisualStudio/2011/storyboarding/control"/>
  </ds:schemaRefs>
</ds:datastoreItem>
</file>

<file path=customXml/itemProps23.xml><?xml version="1.0" encoding="utf-8"?>
<ds:datastoreItem xmlns:ds="http://schemas.openxmlformats.org/officeDocument/2006/customXml" ds:itemID="{3A620B96-BC56-4954-9023-7C55CF12FA6C}">
  <ds:schemaRefs>
    <ds:schemaRef ds:uri="http://schemas.microsoft.com/VisualStudio/2011/storyboarding/control"/>
  </ds:schemaRefs>
</ds:datastoreItem>
</file>

<file path=customXml/itemProps24.xml><?xml version="1.0" encoding="utf-8"?>
<ds:datastoreItem xmlns:ds="http://schemas.openxmlformats.org/officeDocument/2006/customXml" ds:itemID="{DFC461E3-7E6D-4778-B1DF-D9C810AF1E4E}">
  <ds:schemaRefs>
    <ds:schemaRef ds:uri="http://schemas.microsoft.com/VisualStudio/2011/storyboarding/control"/>
  </ds:schemaRefs>
</ds:datastoreItem>
</file>

<file path=customXml/itemProps25.xml><?xml version="1.0" encoding="utf-8"?>
<ds:datastoreItem xmlns:ds="http://schemas.openxmlformats.org/officeDocument/2006/customXml" ds:itemID="{0E9BF3A0-3B1D-480E-89FD-C709507D56D0}">
  <ds:schemaRefs>
    <ds:schemaRef ds:uri="http://schemas.microsoft.com/VisualStudio/2011/storyboarding/control"/>
  </ds:schemaRefs>
</ds:datastoreItem>
</file>

<file path=customXml/itemProps26.xml><?xml version="1.0" encoding="utf-8"?>
<ds:datastoreItem xmlns:ds="http://schemas.openxmlformats.org/officeDocument/2006/customXml" ds:itemID="{C89DBD91-698D-4590-81BD-380287C69701}">
  <ds:schemaRefs>
    <ds:schemaRef ds:uri="http://schemas.microsoft.com/VisualStudio/2011/storyboarding/control"/>
  </ds:schemaRefs>
</ds:datastoreItem>
</file>

<file path=customXml/itemProps27.xml><?xml version="1.0" encoding="utf-8"?>
<ds:datastoreItem xmlns:ds="http://schemas.openxmlformats.org/officeDocument/2006/customXml" ds:itemID="{8FB4B71E-EC6B-45CC-B014-E7EC3DB2EA70}">
  <ds:schemaRefs>
    <ds:schemaRef ds:uri="http://schemas.microsoft.com/VisualStudio/2011/storyboarding/control"/>
  </ds:schemaRefs>
</ds:datastoreItem>
</file>

<file path=customXml/itemProps28.xml><?xml version="1.0" encoding="utf-8"?>
<ds:datastoreItem xmlns:ds="http://schemas.openxmlformats.org/officeDocument/2006/customXml" ds:itemID="{70E8AC8D-12FE-41B4-B887-C63E269269F5}">
  <ds:schemaRefs>
    <ds:schemaRef ds:uri="http://schemas.microsoft.com/VisualStudio/2011/storyboarding/control"/>
  </ds:schemaRefs>
</ds:datastoreItem>
</file>

<file path=customXml/itemProps29.xml><?xml version="1.0" encoding="utf-8"?>
<ds:datastoreItem xmlns:ds="http://schemas.openxmlformats.org/officeDocument/2006/customXml" ds:itemID="{E0154F42-BD60-4A88-B032-DE701F5EE89B}">
  <ds:schemaRefs>
    <ds:schemaRef ds:uri="http://schemas.microsoft.com/VisualStudio/2011/storyboarding/control"/>
  </ds:schemaRefs>
</ds:datastoreItem>
</file>

<file path=customXml/itemProps3.xml><?xml version="1.0" encoding="utf-8"?>
<ds:datastoreItem xmlns:ds="http://schemas.openxmlformats.org/officeDocument/2006/customXml" ds:itemID="{5B32B5FE-14F8-4321-ACEB-746458545C33}">
  <ds:schemaRefs>
    <ds:schemaRef ds:uri="http://schemas.microsoft.com/VisualStudio/2011/storyboarding/control"/>
  </ds:schemaRefs>
</ds:datastoreItem>
</file>

<file path=customXml/itemProps30.xml><?xml version="1.0" encoding="utf-8"?>
<ds:datastoreItem xmlns:ds="http://schemas.openxmlformats.org/officeDocument/2006/customXml" ds:itemID="{16660306-2406-41AC-95F6-FA7F80979594}">
  <ds:schemaRefs>
    <ds:schemaRef ds:uri="http://schemas.microsoft.com/VisualStudio/2011/storyboarding/control"/>
  </ds:schemaRefs>
</ds:datastoreItem>
</file>

<file path=customXml/itemProps31.xml><?xml version="1.0" encoding="utf-8"?>
<ds:datastoreItem xmlns:ds="http://schemas.openxmlformats.org/officeDocument/2006/customXml" ds:itemID="{0D75EB7C-1E30-46BD-BF95-A34621528A26}">
  <ds:schemaRefs>
    <ds:schemaRef ds:uri="http://schemas.microsoft.com/VisualStudio/2011/storyboarding/control"/>
  </ds:schemaRefs>
</ds:datastoreItem>
</file>

<file path=customXml/itemProps32.xml><?xml version="1.0" encoding="utf-8"?>
<ds:datastoreItem xmlns:ds="http://schemas.openxmlformats.org/officeDocument/2006/customXml" ds:itemID="{081CD0E0-D0BE-4C9A-BB17-15E25B424358}">
  <ds:schemaRefs>
    <ds:schemaRef ds:uri="http://schemas.microsoft.com/VisualStudio/2011/storyboarding/control"/>
  </ds:schemaRefs>
</ds:datastoreItem>
</file>

<file path=customXml/itemProps33.xml><?xml version="1.0" encoding="utf-8"?>
<ds:datastoreItem xmlns:ds="http://schemas.openxmlformats.org/officeDocument/2006/customXml" ds:itemID="{4F8ABA35-2CC4-4BC8-91F3-DF58FA06E20D}">
  <ds:schemaRefs>
    <ds:schemaRef ds:uri="http://schemas.microsoft.com/VisualStudio/2011/storyboarding/control"/>
  </ds:schemaRefs>
</ds:datastoreItem>
</file>

<file path=customXml/itemProps34.xml><?xml version="1.0" encoding="utf-8"?>
<ds:datastoreItem xmlns:ds="http://schemas.openxmlformats.org/officeDocument/2006/customXml" ds:itemID="{EE4BBE1F-CEE3-4B6F-8888-CF35431FAA59}">
  <ds:schemaRefs>
    <ds:schemaRef ds:uri="http://schemas.microsoft.com/VisualStudio/2011/storyboarding/control"/>
  </ds:schemaRefs>
</ds:datastoreItem>
</file>

<file path=customXml/itemProps35.xml><?xml version="1.0" encoding="utf-8"?>
<ds:datastoreItem xmlns:ds="http://schemas.openxmlformats.org/officeDocument/2006/customXml" ds:itemID="{E7F09EB7-6986-4181-AAEB-162F4CB14B74}">
  <ds:schemaRefs>
    <ds:schemaRef ds:uri="http://schemas.microsoft.com/VisualStudio/2011/storyboarding/control"/>
  </ds:schemaRefs>
</ds:datastoreItem>
</file>

<file path=customXml/itemProps36.xml><?xml version="1.0" encoding="utf-8"?>
<ds:datastoreItem xmlns:ds="http://schemas.openxmlformats.org/officeDocument/2006/customXml" ds:itemID="{93F47D56-701F-4FBF-BAB7-12C2510A7FB7}">
  <ds:schemaRefs>
    <ds:schemaRef ds:uri="http://schemas.microsoft.com/VisualStudio/2011/storyboarding/control"/>
  </ds:schemaRefs>
</ds:datastoreItem>
</file>

<file path=customXml/itemProps37.xml><?xml version="1.0" encoding="utf-8"?>
<ds:datastoreItem xmlns:ds="http://schemas.openxmlformats.org/officeDocument/2006/customXml" ds:itemID="{C2AF0BC2-9A07-4684-9D3C-101D83CF3D90}">
  <ds:schemaRefs>
    <ds:schemaRef ds:uri="http://schemas.microsoft.com/VisualStudio/2011/storyboarding/control"/>
  </ds:schemaRefs>
</ds:datastoreItem>
</file>

<file path=customXml/itemProps38.xml><?xml version="1.0" encoding="utf-8"?>
<ds:datastoreItem xmlns:ds="http://schemas.openxmlformats.org/officeDocument/2006/customXml" ds:itemID="{E7E9F06A-0C01-456C-ABB2-4B529194F508}">
  <ds:schemaRefs>
    <ds:schemaRef ds:uri="http://schemas.microsoft.com/VisualStudio/2011/storyboarding/control"/>
  </ds:schemaRefs>
</ds:datastoreItem>
</file>

<file path=customXml/itemProps39.xml><?xml version="1.0" encoding="utf-8"?>
<ds:datastoreItem xmlns:ds="http://schemas.openxmlformats.org/officeDocument/2006/customXml" ds:itemID="{874E89A1-3717-4789-95DC-8B9BF8A4897D}">
  <ds:schemaRefs>
    <ds:schemaRef ds:uri="http://schemas.microsoft.com/VisualStudio/2011/storyboarding/control"/>
  </ds:schemaRefs>
</ds:datastoreItem>
</file>

<file path=customXml/itemProps4.xml><?xml version="1.0" encoding="utf-8"?>
<ds:datastoreItem xmlns:ds="http://schemas.openxmlformats.org/officeDocument/2006/customXml" ds:itemID="{E15B8AF1-B294-493F-93AE-CFF25853E6E9}">
  <ds:schemaRefs>
    <ds:schemaRef ds:uri="http://schemas.microsoft.com/VisualStudio/2011/storyboarding/control"/>
  </ds:schemaRefs>
</ds:datastoreItem>
</file>

<file path=customXml/itemProps40.xml><?xml version="1.0" encoding="utf-8"?>
<ds:datastoreItem xmlns:ds="http://schemas.openxmlformats.org/officeDocument/2006/customXml" ds:itemID="{3D1AF34D-C2BC-43D6-B4DC-5F08AD5F0DE4}">
  <ds:schemaRefs>
    <ds:schemaRef ds:uri="http://schemas.microsoft.com/VisualStudio/2011/storyboarding/control"/>
  </ds:schemaRefs>
</ds:datastoreItem>
</file>

<file path=customXml/itemProps41.xml><?xml version="1.0" encoding="utf-8"?>
<ds:datastoreItem xmlns:ds="http://schemas.openxmlformats.org/officeDocument/2006/customXml" ds:itemID="{DEC840EA-2845-4DB4-9A2D-B206DE3C76F9}">
  <ds:schemaRefs>
    <ds:schemaRef ds:uri="http://schemas.microsoft.com/VisualStudio/2011/storyboarding/control"/>
  </ds:schemaRefs>
</ds:datastoreItem>
</file>

<file path=customXml/itemProps42.xml><?xml version="1.0" encoding="utf-8"?>
<ds:datastoreItem xmlns:ds="http://schemas.openxmlformats.org/officeDocument/2006/customXml" ds:itemID="{739D016C-C656-42E2-A5C1-1544D0F471EF}">
  <ds:schemaRefs>
    <ds:schemaRef ds:uri="http://schemas.microsoft.com/VisualStudio/2011/storyboarding/control"/>
  </ds:schemaRefs>
</ds:datastoreItem>
</file>

<file path=customXml/itemProps43.xml><?xml version="1.0" encoding="utf-8"?>
<ds:datastoreItem xmlns:ds="http://schemas.openxmlformats.org/officeDocument/2006/customXml" ds:itemID="{94E8F4E3-C8D1-4B6D-809A-83B76704DF38}">
  <ds:schemaRefs>
    <ds:schemaRef ds:uri="http://schemas.microsoft.com/VisualStudio/2011/storyboarding/control"/>
  </ds:schemaRefs>
</ds:datastoreItem>
</file>

<file path=customXml/itemProps44.xml><?xml version="1.0" encoding="utf-8"?>
<ds:datastoreItem xmlns:ds="http://schemas.openxmlformats.org/officeDocument/2006/customXml" ds:itemID="{0ADDD59D-7B57-4707-A2B6-6E9BA7F77B87}">
  <ds:schemaRefs>
    <ds:schemaRef ds:uri="http://schemas.microsoft.com/VisualStudio/2011/storyboarding/control"/>
  </ds:schemaRefs>
</ds:datastoreItem>
</file>

<file path=customXml/itemProps5.xml><?xml version="1.0" encoding="utf-8"?>
<ds:datastoreItem xmlns:ds="http://schemas.openxmlformats.org/officeDocument/2006/customXml" ds:itemID="{9EC6508A-DAAF-43AF-B6B6-020A3923531C}">
  <ds:schemaRefs>
    <ds:schemaRef ds:uri="http://schemas.microsoft.com/VisualStudio/2011/storyboarding/control"/>
  </ds:schemaRefs>
</ds:datastoreItem>
</file>

<file path=customXml/itemProps6.xml><?xml version="1.0" encoding="utf-8"?>
<ds:datastoreItem xmlns:ds="http://schemas.openxmlformats.org/officeDocument/2006/customXml" ds:itemID="{61588824-86B6-45AB-B591-53AAC3505437}">
  <ds:schemaRefs>
    <ds:schemaRef ds:uri="http://schemas.microsoft.com/VisualStudio/2011/storyboarding/control"/>
  </ds:schemaRefs>
</ds:datastoreItem>
</file>

<file path=customXml/itemProps7.xml><?xml version="1.0" encoding="utf-8"?>
<ds:datastoreItem xmlns:ds="http://schemas.openxmlformats.org/officeDocument/2006/customXml" ds:itemID="{86AE5502-F739-4B71-B317-B3DA82E5E999}">
  <ds:schemaRefs>
    <ds:schemaRef ds:uri="http://schemas.microsoft.com/VisualStudio/2011/storyboarding/control"/>
  </ds:schemaRefs>
</ds:datastoreItem>
</file>

<file path=customXml/itemProps8.xml><?xml version="1.0" encoding="utf-8"?>
<ds:datastoreItem xmlns:ds="http://schemas.openxmlformats.org/officeDocument/2006/customXml" ds:itemID="{37B937CC-0DC2-43AF-8AD1-E80F5F5577AB}">
  <ds:schemaRefs>
    <ds:schemaRef ds:uri="http://schemas.microsoft.com/VisualStudio/2011/storyboarding/control"/>
  </ds:schemaRefs>
</ds:datastoreItem>
</file>

<file path=customXml/itemProps9.xml><?xml version="1.0" encoding="utf-8"?>
<ds:datastoreItem xmlns:ds="http://schemas.openxmlformats.org/officeDocument/2006/customXml" ds:itemID="{9591E4F9-8383-451A-AC0D-8BA737886B2B}">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265</TotalTime>
  <Words>2049</Words>
  <Application>Microsoft Office PowerPoint</Application>
  <PresentationFormat>Широкоэкранный</PresentationFormat>
  <Paragraphs>518</Paragraphs>
  <Slides>24</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24</vt:i4>
      </vt:variant>
    </vt:vector>
  </HeadingPairs>
  <TitlesOfParts>
    <vt:vector size="31" baseType="lpstr">
      <vt:lpstr>Arial</vt:lpstr>
      <vt:lpstr>Calibri</vt:lpstr>
      <vt:lpstr>Calibri Light</vt:lpstr>
      <vt:lpstr>Candara</vt:lpstr>
      <vt:lpstr>Segoe UI</vt:lpstr>
      <vt:lpstr>Times New Roman</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Selena</dc:creator>
  <cp:lastModifiedBy>Selena</cp:lastModifiedBy>
  <cp:revision>38</cp:revision>
  <dcterms:created xsi:type="dcterms:W3CDTF">2021-10-25T13:26:27Z</dcterms:created>
  <dcterms:modified xsi:type="dcterms:W3CDTF">2021-10-26T04:16:50Z</dcterms:modified>
</cp:coreProperties>
</file>