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E027C-E965-4979-8D11-22C336C83771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4F4B-13C8-4932-A4CC-930E2DE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4F4B-13C8-4932-A4CC-930E2DEE9C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17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3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8B336D-3B53-44A7-B08D-27EE790BBE4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1085" y="1853883"/>
            <a:ext cx="9144000" cy="2387600"/>
          </a:xfrm>
        </p:spPr>
        <p:txBody>
          <a:bodyPr>
            <a:normAutofit/>
          </a:bodyPr>
          <a:lstStyle/>
          <a:p>
            <a:r>
              <a:rPr lang="uk-UA" sz="4400" noProof="1" smtClean="0"/>
              <a:t>Звіт екзаменаційного завдання з предмету «Керування програмними проєктами»</a:t>
            </a:r>
            <a:endParaRPr lang="uk-UA" sz="4400" noProof="1"/>
          </a:p>
        </p:txBody>
      </p:sp>
    </p:spTree>
    <p:extLst>
      <p:ext uri="{BB962C8B-B14F-4D97-AF65-F5344CB8AC3E}">
        <p14:creationId xmlns:p14="http://schemas.microsoft.com/office/powerpoint/2010/main" val="38557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</a:t>
            </a:r>
            <a:r>
              <a:rPr lang="uk-UA" dirty="0" err="1" smtClean="0"/>
              <a:t>проєкту</a:t>
            </a:r>
            <a:r>
              <a:rPr lang="uk-UA" dirty="0" smtClean="0"/>
              <a:t>, тема та учасники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79721"/>
            <a:ext cx="8595360" cy="4351337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b="1" dirty="0" smtClean="0"/>
              <a:t>Тема</a:t>
            </a:r>
            <a:r>
              <a:rPr lang="ru-RU" dirty="0" smtClean="0"/>
              <a:t>: </a:t>
            </a:r>
            <a:r>
              <a:rPr lang="uk-UA" dirty="0" err="1" smtClean="0"/>
              <a:t>Криптовалюта</a:t>
            </a:r>
            <a:r>
              <a:rPr lang="uk-UA" dirty="0" smtClean="0"/>
              <a:t>.</a:t>
            </a:r>
            <a:endParaRPr lang="uk-UA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ru-RU" b="1" dirty="0" err="1" smtClean="0"/>
              <a:t>Опис</a:t>
            </a:r>
            <a:r>
              <a:rPr lang="ru-RU" dirty="0" smtClean="0"/>
              <a:t>: робота склада</a:t>
            </a:r>
            <a:r>
              <a:rPr lang="uk-UA" dirty="0" err="1" smtClean="0"/>
              <a:t>ється</a:t>
            </a:r>
            <a:r>
              <a:rPr lang="uk-UA" dirty="0" smtClean="0"/>
              <a:t> з 3 вікон – головне, реєстрація, вхід. Основне вікно містить усю інформацію щодо </a:t>
            </a:r>
            <a:r>
              <a:rPr lang="uk-UA" dirty="0" err="1" smtClean="0"/>
              <a:t>криптовалюти</a:t>
            </a:r>
            <a:r>
              <a:rPr lang="uk-UA" dirty="0" smtClean="0"/>
              <a:t>, її ціни та порівняння з іншими </a:t>
            </a:r>
            <a:r>
              <a:rPr lang="uk-UA" dirty="0" err="1" smtClean="0"/>
              <a:t>криптовалютами</a:t>
            </a:r>
            <a:r>
              <a:rPr lang="uk-UA" dirty="0" smtClean="0"/>
              <a:t>. У роботі реалізовано </a:t>
            </a:r>
            <a:r>
              <a:rPr lang="uk-UA" dirty="0" err="1" smtClean="0"/>
              <a:t>патерни</a:t>
            </a:r>
            <a:r>
              <a:rPr lang="uk-UA" dirty="0" smtClean="0"/>
              <a:t>: одинак, фасад, замісник, та діаграми: активності, варіантів використання, компонентів.</a:t>
            </a:r>
            <a:endParaRPr lang="uk-UA" dirty="0" smtClean="0"/>
          </a:p>
          <a:p>
            <a:r>
              <a:rPr lang="en-US" dirty="0" smtClean="0"/>
              <a:t># </a:t>
            </a:r>
            <a:r>
              <a:rPr lang="ru-RU" b="1" dirty="0" err="1" smtClean="0"/>
              <a:t>Учасники</a:t>
            </a:r>
            <a:r>
              <a:rPr lang="ru-RU" dirty="0" smtClean="0"/>
              <a:t>: </a:t>
            </a:r>
            <a:r>
              <a:rPr lang="uk-UA" dirty="0" smtClean="0"/>
              <a:t>Іванова Людмила, </a:t>
            </a:r>
            <a:r>
              <a:rPr lang="uk-UA" dirty="0" err="1" smtClean="0"/>
              <a:t>Наконешнюк</a:t>
            </a:r>
            <a:r>
              <a:rPr lang="uk-UA" dirty="0" smtClean="0"/>
              <a:t> Ірина, </a:t>
            </a:r>
            <a:r>
              <a:rPr lang="uk-UA" dirty="0" err="1" smtClean="0"/>
              <a:t>Еванесян</a:t>
            </a:r>
            <a:r>
              <a:rPr lang="uk-UA" dirty="0" smtClean="0"/>
              <a:t> </a:t>
            </a:r>
            <a:r>
              <a:rPr lang="uk-UA" dirty="0" err="1" smtClean="0"/>
              <a:t>Нане</a:t>
            </a:r>
            <a:r>
              <a:rPr lang="uk-UA" dirty="0" smtClean="0"/>
              <a:t>, </a:t>
            </a:r>
            <a:r>
              <a:rPr lang="uk-UA" dirty="0" err="1" smtClean="0"/>
              <a:t>Стука</a:t>
            </a:r>
            <a:r>
              <a:rPr lang="uk-UA" dirty="0" err="1" smtClean="0"/>
              <a:t>н</a:t>
            </a:r>
            <a:r>
              <a:rPr lang="uk-UA" dirty="0" smtClean="0"/>
              <a:t> Андрій</a:t>
            </a:r>
            <a:r>
              <a:rPr lang="uk-UA" dirty="0" smtClean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22490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522515"/>
            <a:ext cx="9692640" cy="1325562"/>
          </a:xfrm>
        </p:spPr>
        <p:txBody>
          <a:bodyPr/>
          <a:lstStyle/>
          <a:p>
            <a:r>
              <a:rPr lang="uk-UA" dirty="0" smtClean="0"/>
              <a:t>Детальніше про роботу кожного з учасників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90057"/>
            <a:ext cx="8595360" cy="4351337"/>
          </a:xfrm>
        </p:spPr>
        <p:txBody>
          <a:bodyPr>
            <a:normAutofit/>
          </a:bodyPr>
          <a:lstStyle/>
          <a:p>
            <a:r>
              <a:rPr lang="uk-UA" sz="1500" dirty="0" err="1" smtClean="0"/>
              <a:t>Стукан</a:t>
            </a:r>
            <a:r>
              <a:rPr lang="uk-UA" sz="1500" dirty="0" smtClean="0"/>
              <a:t> Андрій: реалізував дизайн додаткових сторінок у </a:t>
            </a:r>
            <a:r>
              <a:rPr lang="en-US" sz="1500" dirty="0" err="1" smtClean="0"/>
              <a:t>Figma</a:t>
            </a:r>
            <a:r>
              <a:rPr lang="en-US" sz="1500" dirty="0" smtClean="0"/>
              <a:t>, </a:t>
            </a:r>
            <a:r>
              <a:rPr lang="uk-UA" sz="1500" dirty="0" smtClean="0"/>
              <a:t>зверстав </a:t>
            </a:r>
            <a:r>
              <a:rPr lang="uk-UA" sz="1500" dirty="0" err="1" smtClean="0"/>
              <a:t>фронтенд</a:t>
            </a:r>
            <a:r>
              <a:rPr lang="uk-UA" sz="1500" dirty="0" smtClean="0"/>
              <a:t> для сторінки входу до </a:t>
            </a:r>
            <a:r>
              <a:rPr lang="uk-UA" sz="1500" dirty="0" err="1" smtClean="0"/>
              <a:t>акаунта</a:t>
            </a:r>
            <a:r>
              <a:rPr lang="uk-UA" sz="1500" dirty="0" smtClean="0"/>
              <a:t> та появу картинки під час входу до програми.</a:t>
            </a:r>
          </a:p>
          <a:p>
            <a:r>
              <a:rPr lang="uk-UA" sz="1500" dirty="0" err="1" smtClean="0"/>
              <a:t>Еванесян</a:t>
            </a:r>
            <a:r>
              <a:rPr lang="uk-UA" sz="1500" dirty="0" smtClean="0"/>
              <a:t> </a:t>
            </a:r>
            <a:r>
              <a:rPr lang="uk-UA" sz="1500" dirty="0" err="1" smtClean="0"/>
              <a:t>Нане</a:t>
            </a:r>
            <a:r>
              <a:rPr lang="uk-UA" sz="1500" dirty="0" smtClean="0"/>
              <a:t> - реалізувала </a:t>
            </a:r>
            <a:r>
              <a:rPr lang="uk-UA" sz="1500" dirty="0"/>
              <a:t>дизайн </a:t>
            </a:r>
            <a:r>
              <a:rPr lang="uk-UA" sz="1500" dirty="0" smtClean="0"/>
              <a:t>основної сторінки </a:t>
            </a:r>
            <a:r>
              <a:rPr lang="uk-UA" sz="1500" dirty="0"/>
              <a:t>у </a:t>
            </a:r>
            <a:r>
              <a:rPr lang="en-US" sz="1500" dirty="0" err="1" smtClean="0"/>
              <a:t>Figma</a:t>
            </a:r>
            <a:r>
              <a:rPr lang="uk-UA" sz="1500" dirty="0" smtClean="0"/>
              <a:t>, зверстала </a:t>
            </a:r>
            <a:r>
              <a:rPr lang="uk-UA" sz="1500" dirty="0" err="1" smtClean="0"/>
              <a:t>фронтенд</a:t>
            </a:r>
            <a:r>
              <a:rPr lang="uk-UA" sz="1500" dirty="0" smtClean="0"/>
              <a:t> для сторінки реєстрації </a:t>
            </a:r>
            <a:r>
              <a:rPr lang="uk-UA" sz="1500" dirty="0" err="1" smtClean="0"/>
              <a:t>акаунта</a:t>
            </a:r>
            <a:r>
              <a:rPr lang="uk-UA" sz="1500" dirty="0" smtClean="0"/>
              <a:t>.</a:t>
            </a:r>
          </a:p>
          <a:p>
            <a:r>
              <a:rPr lang="uk-UA" sz="1500" dirty="0" err="1" smtClean="0"/>
              <a:t>Наконешнюк</a:t>
            </a:r>
            <a:r>
              <a:rPr lang="uk-UA" sz="1500" dirty="0" smtClean="0"/>
              <a:t> Ірина – реалізувала </a:t>
            </a:r>
            <a:r>
              <a:rPr lang="uk-UA" sz="1500" dirty="0" err="1" smtClean="0"/>
              <a:t>бекенд</a:t>
            </a:r>
            <a:r>
              <a:rPr lang="uk-UA" sz="1500" dirty="0" smtClean="0"/>
              <a:t> програми, а саме класи для роботи з базою даних, </a:t>
            </a:r>
            <a:r>
              <a:rPr lang="en-US" sz="1500" dirty="0" smtClean="0"/>
              <a:t>API, Models, </a:t>
            </a:r>
            <a:r>
              <a:rPr lang="en-US" sz="1500" dirty="0" err="1" smtClean="0"/>
              <a:t>ViewModels</a:t>
            </a:r>
            <a:r>
              <a:rPr lang="en-US" sz="1500" dirty="0" smtClean="0"/>
              <a:t>, </a:t>
            </a:r>
            <a:r>
              <a:rPr lang="en-US" sz="1500" dirty="0" err="1" smtClean="0"/>
              <a:t>Fa</a:t>
            </a:r>
            <a:r>
              <a:rPr lang="uk-UA" sz="1500" dirty="0" smtClean="0"/>
              <a:t>с</a:t>
            </a:r>
            <a:r>
              <a:rPr lang="en-US" sz="1500" dirty="0" err="1" smtClean="0"/>
              <a:t>ade</a:t>
            </a:r>
            <a:r>
              <a:rPr lang="uk-UA" sz="1500" dirty="0" smtClean="0"/>
              <a:t>. Також робила зв’язку </a:t>
            </a:r>
            <a:r>
              <a:rPr lang="uk-UA" sz="1500" dirty="0" err="1" smtClean="0"/>
              <a:t>фронтенду</a:t>
            </a:r>
            <a:r>
              <a:rPr lang="uk-UA" sz="1500" dirty="0" smtClean="0"/>
              <a:t> з </a:t>
            </a:r>
            <a:r>
              <a:rPr lang="uk-UA" sz="1500" dirty="0" err="1" smtClean="0"/>
              <a:t>бекендом</a:t>
            </a:r>
            <a:r>
              <a:rPr lang="uk-UA" sz="1500" dirty="0" smtClean="0"/>
              <a:t>, а саме: </a:t>
            </a:r>
            <a:r>
              <a:rPr lang="uk-UA" sz="1500" dirty="0" err="1" smtClean="0"/>
              <a:t>біндінги</a:t>
            </a:r>
            <a:r>
              <a:rPr lang="uk-UA" sz="1500" dirty="0" smtClean="0"/>
              <a:t>, роботу з гаманцем, історію купівель. </a:t>
            </a:r>
            <a:r>
              <a:rPr lang="uk-UA" sz="1500" dirty="0" err="1" smtClean="0"/>
              <a:t>Спроєктувала</a:t>
            </a:r>
            <a:r>
              <a:rPr lang="uk-UA" sz="1500" dirty="0" smtClean="0"/>
              <a:t> </a:t>
            </a:r>
            <a:r>
              <a:rPr lang="uk-UA" sz="1500" dirty="0" err="1" smtClean="0"/>
              <a:t>патерни</a:t>
            </a:r>
            <a:r>
              <a:rPr lang="uk-UA" sz="1500" dirty="0" smtClean="0"/>
              <a:t>, реалізувала </a:t>
            </a:r>
            <a:r>
              <a:rPr lang="uk-UA" sz="1500" dirty="0" err="1" smtClean="0"/>
              <a:t>парсинг</a:t>
            </a:r>
            <a:r>
              <a:rPr lang="uk-UA" sz="1500" dirty="0" smtClean="0"/>
              <a:t> з </a:t>
            </a:r>
            <a:r>
              <a:rPr lang="en-US" sz="1500" dirty="0" smtClean="0"/>
              <a:t>API.</a:t>
            </a:r>
            <a:r>
              <a:rPr lang="uk-UA" sz="1500" dirty="0" smtClean="0"/>
              <a:t> Створила таблиці у базі даних.</a:t>
            </a:r>
            <a:endParaRPr lang="en-US" sz="1500" dirty="0" smtClean="0"/>
          </a:p>
          <a:p>
            <a:r>
              <a:rPr lang="uk-UA" sz="1500" dirty="0" smtClean="0"/>
              <a:t>Іванова Людмила: організація роботи, написання документації, введення планування роботи у </a:t>
            </a:r>
            <a:r>
              <a:rPr lang="en-US" sz="1500" dirty="0" smtClean="0"/>
              <a:t>Jira.</a:t>
            </a:r>
            <a:r>
              <a:rPr lang="uk-UA" sz="1500" dirty="0" smtClean="0"/>
              <a:t> </a:t>
            </a:r>
            <a:r>
              <a:rPr lang="uk-UA" sz="1500" dirty="0" err="1" smtClean="0"/>
              <a:t>Проєктування</a:t>
            </a:r>
            <a:r>
              <a:rPr lang="uk-UA" sz="1500" dirty="0" smtClean="0"/>
              <a:t> діаграм, створення віддаленого сервера та бази даних. Реалізація пошуку у списку </a:t>
            </a:r>
            <a:r>
              <a:rPr lang="uk-UA" sz="1500" dirty="0" err="1" smtClean="0"/>
              <a:t>криптовалюти</a:t>
            </a:r>
            <a:r>
              <a:rPr lang="uk-UA" sz="1500" dirty="0" smtClean="0"/>
              <a:t>, перехід між сторінками. Оптимізація </a:t>
            </a:r>
            <a:r>
              <a:rPr lang="uk-UA" sz="1500" dirty="0" err="1" smtClean="0"/>
              <a:t>фронтенду</a:t>
            </a:r>
            <a:r>
              <a:rPr lang="uk-UA" sz="1500" dirty="0" smtClean="0"/>
              <a:t>, зв’язка </a:t>
            </a:r>
            <a:r>
              <a:rPr lang="uk-UA" sz="1500" dirty="0" err="1" smtClean="0"/>
              <a:t>бекенду</a:t>
            </a:r>
            <a:r>
              <a:rPr lang="uk-UA" sz="1500" dirty="0" smtClean="0"/>
              <a:t> та </a:t>
            </a:r>
            <a:r>
              <a:rPr lang="uk-UA" sz="1500" dirty="0" err="1" smtClean="0"/>
              <a:t>фронтенду</a:t>
            </a:r>
            <a:r>
              <a:rPr lang="uk-UA" sz="1500" dirty="0" smtClean="0"/>
              <a:t>: реєстрація та вхід до </a:t>
            </a:r>
            <a:r>
              <a:rPr lang="uk-UA" sz="1500" dirty="0" err="1" smtClean="0"/>
              <a:t>акаунта</a:t>
            </a:r>
            <a:r>
              <a:rPr lang="uk-UA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770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1" y="197085"/>
            <a:ext cx="9692640" cy="1325562"/>
          </a:xfrm>
        </p:spPr>
        <p:txBody>
          <a:bodyPr/>
          <a:lstStyle/>
          <a:p>
            <a:r>
              <a:rPr lang="uk-UA" dirty="0" smtClean="0"/>
              <a:t>Чому саме ці </a:t>
            </a:r>
            <a:r>
              <a:rPr lang="uk-UA" dirty="0" smtClean="0"/>
              <a:t>діаграми?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828800"/>
            <a:ext cx="8840917" cy="4722920"/>
          </a:xfrm>
        </p:spPr>
        <p:txBody>
          <a:bodyPr>
            <a:normAutofit/>
          </a:bodyPr>
          <a:lstStyle/>
          <a:p>
            <a:r>
              <a:rPr lang="ru-RU" sz="2000" dirty="0" err="1"/>
              <a:t>Обрано</a:t>
            </a:r>
            <a:r>
              <a:rPr lang="ru-RU" sz="2000" dirty="0"/>
              <a:t> </a:t>
            </a:r>
            <a:r>
              <a:rPr lang="ru-RU" sz="2000" dirty="0" err="1"/>
              <a:t>діаграму</a:t>
            </a:r>
            <a:r>
              <a:rPr lang="ru-RU" sz="2000" dirty="0"/>
              <a:t> </a:t>
            </a:r>
            <a:r>
              <a:rPr lang="ru-RU" sz="2000" dirty="0" err="1"/>
              <a:t>активності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неї</a:t>
            </a:r>
            <a:r>
              <a:rPr lang="ru-RU" sz="2000" dirty="0"/>
              <a:t>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переглянути</a:t>
            </a:r>
            <a:r>
              <a:rPr lang="ru-RU" sz="2000" dirty="0"/>
              <a:t> </a:t>
            </a:r>
            <a:r>
              <a:rPr lang="ru-RU" sz="2000" dirty="0" err="1"/>
              <a:t>усі</a:t>
            </a:r>
            <a:r>
              <a:rPr lang="ru-RU" sz="2000" dirty="0"/>
              <a:t> </a:t>
            </a:r>
            <a:r>
              <a:rPr lang="ru-RU" sz="2000" dirty="0" err="1"/>
              <a:t>етапи</a:t>
            </a:r>
            <a:r>
              <a:rPr lang="ru-RU" sz="2000" dirty="0"/>
              <a:t> </a:t>
            </a:r>
            <a:r>
              <a:rPr lang="ru-RU" sz="2000" dirty="0" err="1"/>
              <a:t>лінії</a:t>
            </a:r>
            <a:r>
              <a:rPr lang="ru-RU" sz="2000" dirty="0"/>
              <a:t> </a:t>
            </a:r>
            <a:r>
              <a:rPr lang="ru-RU" sz="2000" dirty="0" err="1"/>
              <a:t>життя</a:t>
            </a:r>
            <a:r>
              <a:rPr lang="ru-RU" sz="2000" dirty="0"/>
              <a:t> </a:t>
            </a:r>
            <a:r>
              <a:rPr lang="ru-RU" sz="2000" dirty="0" err="1"/>
              <a:t>додатку</a:t>
            </a:r>
            <a:r>
              <a:rPr lang="ru-RU" sz="2000" dirty="0"/>
              <a:t> - </a:t>
            </a:r>
            <a:r>
              <a:rPr lang="ru-RU" sz="2000" dirty="0" err="1"/>
              <a:t>від</a:t>
            </a:r>
            <a:r>
              <a:rPr lang="ru-RU" sz="2000" dirty="0"/>
              <a:t> запуску і </a:t>
            </a:r>
            <a:r>
              <a:rPr lang="ru-RU" sz="2000" dirty="0" err="1"/>
              <a:t>повністю</a:t>
            </a:r>
            <a:r>
              <a:rPr lang="ru-RU" sz="2000" dirty="0"/>
              <a:t> до </a:t>
            </a:r>
            <a:r>
              <a:rPr lang="ru-RU" sz="2000" dirty="0" err="1"/>
              <a:t>завершення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endParaRPr lang="ru-RU" sz="2000" dirty="0"/>
          </a:p>
          <a:p>
            <a:r>
              <a:rPr lang="ru-RU" sz="2000" dirty="0" err="1"/>
              <a:t>Обрано</a:t>
            </a:r>
            <a:r>
              <a:rPr lang="ru-RU" sz="2000" dirty="0"/>
              <a:t> </a:t>
            </a:r>
            <a:r>
              <a:rPr lang="ru-RU" sz="2000" dirty="0" err="1"/>
              <a:t>діаграму</a:t>
            </a:r>
            <a:r>
              <a:rPr lang="ru-RU" sz="2000" dirty="0"/>
              <a:t> </a:t>
            </a:r>
            <a:r>
              <a:rPr lang="ru-RU" sz="2000" dirty="0" err="1"/>
              <a:t>варіантів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їй</a:t>
            </a:r>
            <a:r>
              <a:rPr lang="ru-RU" sz="2000" dirty="0"/>
              <a:t>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передбачити</a:t>
            </a:r>
            <a:r>
              <a:rPr lang="ru-RU" sz="2000" dirty="0"/>
              <a:t> </a:t>
            </a:r>
            <a:r>
              <a:rPr lang="ru-RU" sz="2000" dirty="0" err="1"/>
              <a:t>поведінку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 за будь - </a:t>
            </a:r>
            <a:r>
              <a:rPr lang="ru-RU" sz="2000" dirty="0" err="1"/>
              <a:t>яких</a:t>
            </a:r>
            <a:r>
              <a:rPr lang="ru-RU" sz="2000" dirty="0"/>
              <a:t> умов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endParaRPr lang="ru-RU" sz="2000" dirty="0"/>
          </a:p>
          <a:p>
            <a:r>
              <a:rPr lang="ru-RU" sz="2000" dirty="0" err="1"/>
              <a:t>Обрано</a:t>
            </a:r>
            <a:r>
              <a:rPr lang="ru-RU" sz="2000" dirty="0"/>
              <a:t> </a:t>
            </a:r>
            <a:r>
              <a:rPr lang="ru-RU" sz="2000" dirty="0" err="1"/>
              <a:t>діаграму</a:t>
            </a:r>
            <a:r>
              <a:rPr lang="ru-RU" sz="2000" dirty="0"/>
              <a:t> </a:t>
            </a:r>
            <a:r>
              <a:rPr lang="ru-RU" sz="2000" dirty="0" err="1"/>
              <a:t>компонентів</a:t>
            </a:r>
            <a:r>
              <a:rPr lang="ru-RU" sz="2000" dirty="0"/>
              <a:t> з метою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r>
              <a:rPr lang="ru-RU" sz="2000" dirty="0" err="1"/>
              <a:t>взаємодії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класами</a:t>
            </a:r>
            <a:r>
              <a:rPr lang="ru-RU" sz="2000" dirty="0"/>
              <a:t>, </a:t>
            </a:r>
            <a:r>
              <a:rPr lang="en-US" sz="2000" dirty="0"/>
              <a:t>API, </a:t>
            </a:r>
            <a:r>
              <a:rPr lang="ru-RU" sz="2000" dirty="0"/>
              <a:t>базою </a:t>
            </a:r>
            <a:r>
              <a:rPr lang="ru-RU" sz="2000" dirty="0" err="1"/>
              <a:t>даних</a:t>
            </a:r>
            <a:r>
              <a:rPr lang="ru-RU" sz="2000" dirty="0"/>
              <a:t> та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таблиць</a:t>
            </a:r>
            <a:endParaRPr lang="ru-RU" sz="2000" dirty="0"/>
          </a:p>
          <a:p>
            <a:endParaRPr lang="uk-UA" sz="1900" dirty="0" smtClean="0"/>
          </a:p>
        </p:txBody>
      </p:sp>
    </p:spTree>
    <p:extLst>
      <p:ext uri="{BB962C8B-B14F-4D97-AF65-F5344CB8AC3E}">
        <p14:creationId xmlns:p14="http://schemas.microsoft.com/office/powerpoint/2010/main" val="13045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Чому саме ці </a:t>
            </a:r>
            <a:r>
              <a:rPr lang="uk-UA" dirty="0" err="1" smtClean="0"/>
              <a:t>патерни</a:t>
            </a:r>
            <a:r>
              <a:rPr lang="uk-UA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Обрано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одинак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маємо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, до </a:t>
            </a:r>
            <a:r>
              <a:rPr lang="ru-RU" dirty="0" err="1"/>
              <a:t>якої</a:t>
            </a:r>
            <a:r>
              <a:rPr lang="ru-RU" dirty="0"/>
              <a:t> буде </a:t>
            </a:r>
            <a:r>
              <a:rPr lang="ru-RU" dirty="0" err="1"/>
              <a:t>добиратися</a:t>
            </a:r>
            <a:r>
              <a:rPr lang="ru-RU" dirty="0"/>
              <a:t>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одинак</a:t>
            </a:r>
            <a:r>
              <a:rPr lang="ru-RU" dirty="0"/>
              <a:t> - сама база </a:t>
            </a:r>
            <a:r>
              <a:rPr lang="ru-RU" dirty="0" err="1"/>
              <a:t>даних</a:t>
            </a:r>
            <a:endParaRPr lang="ru-RU" dirty="0"/>
          </a:p>
          <a:p>
            <a:r>
              <a:rPr lang="ru-RU" dirty="0" err="1"/>
              <a:t>Обрано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фасад для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статичний</a:t>
            </a:r>
            <a:r>
              <a:rPr lang="ru-RU" dirty="0" smtClean="0"/>
              <a:t>),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звертатись</a:t>
            </a:r>
            <a:r>
              <a:rPr lang="ru-RU" dirty="0"/>
              <a:t>, а </a:t>
            </a:r>
            <a:r>
              <a:rPr lang="ru-RU" dirty="0" err="1"/>
              <a:t>він</a:t>
            </a:r>
            <a:r>
              <a:rPr lang="ru-RU" dirty="0"/>
              <a:t>, у</a:t>
            </a:r>
            <a:r>
              <a:rPr lang="ru-RU" dirty="0" smtClean="0"/>
              <a:t> </a:t>
            </a:r>
            <a:r>
              <a:rPr lang="ru-RU" dirty="0"/>
              <a:t>свою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ховає</a:t>
            </a:r>
            <a:r>
              <a:rPr lang="ru-RU" dirty="0"/>
              <a:t> </a:t>
            </a:r>
            <a:r>
              <a:rPr lang="ru-RU" dirty="0" err="1"/>
              <a:t>внутрощі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endParaRPr lang="ru-RU" dirty="0"/>
          </a:p>
          <a:p>
            <a:r>
              <a:rPr lang="ru-RU" dirty="0" err="1"/>
              <a:t>Обрано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замісник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матимемо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унаслідуватиме</a:t>
            </a:r>
            <a:r>
              <a:rPr lang="ru-RU" dirty="0"/>
              <a:t> </a:t>
            </a:r>
            <a:r>
              <a:rPr lang="en-US" dirty="0" err="1"/>
              <a:t>DbContext</a:t>
            </a:r>
            <a:r>
              <a:rPr lang="en-US" dirty="0"/>
              <a:t> (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en-US" dirty="0"/>
              <a:t>Code first) </a:t>
            </a:r>
            <a:r>
              <a:rPr lang="ru-RU" dirty="0"/>
              <a:t>та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ньому</a:t>
            </a:r>
            <a:r>
              <a:rPr lang="ru-RU" dirty="0"/>
              <a:t> ми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контролювати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endParaRPr lang="ru-RU" dirty="0"/>
          </a:p>
          <a:p>
            <a:pPr marL="0" indent="0">
              <a:buNone/>
            </a:pPr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28456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27705"/>
            <a:ext cx="9692640" cy="1020762"/>
          </a:xfrm>
        </p:spPr>
        <p:txBody>
          <a:bodyPr/>
          <a:lstStyle/>
          <a:p>
            <a:r>
              <a:rPr lang="uk-UA" dirty="0" smtClean="0"/>
              <a:t>Посилання на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512526"/>
            <a:ext cx="8595360" cy="667611"/>
          </a:xfrm>
        </p:spPr>
        <p:txBody>
          <a:bodyPr/>
          <a:lstStyle/>
          <a:p>
            <a:r>
              <a:rPr lang="en-US" dirty="0"/>
              <a:t>https://github.com/MilaGttP/Crypto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535757"/>
            <a:ext cx="5309742" cy="37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36043" y="1820090"/>
            <a:ext cx="9418320" cy="2179319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90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62</TotalTime>
  <Words>411</Words>
  <Application>Microsoft Office PowerPoint</Application>
  <PresentationFormat>Широкоэкранный</PresentationFormat>
  <Paragraphs>22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Звіт екзаменаційного завдання з предмету «Керування програмними проєктами»</vt:lpstr>
      <vt:lpstr>Опис проєкту, тема та учасники</vt:lpstr>
      <vt:lpstr>Детальніше про роботу кожного з учасників</vt:lpstr>
      <vt:lpstr>Чому саме ці діаграми?</vt:lpstr>
      <vt:lpstr>Чому саме ці патерни?</vt:lpstr>
      <vt:lpstr>Посилання на GitHub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екзаменаційного завдання з предмету «Об'єктно-орієнтоване проєктування. Мова UML»</dc:title>
  <dc:creator>Іванова Людмила Євгеніївна</dc:creator>
  <cp:lastModifiedBy>Учетная запись Майкрософт</cp:lastModifiedBy>
  <cp:revision>18</cp:revision>
  <dcterms:created xsi:type="dcterms:W3CDTF">2022-06-24T11:06:42Z</dcterms:created>
  <dcterms:modified xsi:type="dcterms:W3CDTF">2022-12-23T02:49:14Z</dcterms:modified>
</cp:coreProperties>
</file>