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E027C-E965-4979-8D11-22C336C83771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74F4B-13C8-4932-A4CC-930E2DEE9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4F4B-13C8-4932-A4CC-930E2DEE9C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5174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13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8B336D-3B53-44A7-B08D-27EE790BBE45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34681B-E70E-4C29-B01A-7F8D27AA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1085" y="1853883"/>
            <a:ext cx="9144000" cy="2387600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Звіт екзаменаційного завдання з предмету «</a:t>
            </a:r>
            <a:r>
              <a:rPr lang="ru-RU" sz="4400" dirty="0" err="1"/>
              <a:t>Об'єктно-орієнтоване</a:t>
            </a:r>
            <a:r>
              <a:rPr lang="ru-RU" sz="4400" dirty="0"/>
              <a:t> </a:t>
            </a:r>
            <a:r>
              <a:rPr lang="ru-RU" sz="4400" dirty="0" err="1"/>
              <a:t>проєктування</a:t>
            </a:r>
            <a:r>
              <a:rPr lang="ru-RU" sz="4400" dirty="0"/>
              <a:t>. </a:t>
            </a:r>
            <a:r>
              <a:rPr lang="ru-RU" sz="4400" dirty="0" err="1"/>
              <a:t>Мова</a:t>
            </a:r>
            <a:r>
              <a:rPr lang="ru-RU" sz="4400" dirty="0"/>
              <a:t> </a:t>
            </a:r>
            <a:r>
              <a:rPr lang="en-US" sz="4400" dirty="0"/>
              <a:t>UML</a:t>
            </a:r>
            <a:r>
              <a:rPr lang="uk-UA" sz="4400" dirty="0" smtClean="0"/>
              <a:t>»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557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Опис </a:t>
            </a:r>
            <a:r>
              <a:rPr lang="uk-UA" dirty="0" err="1" smtClean="0"/>
              <a:t>проєкту</a:t>
            </a:r>
            <a:r>
              <a:rPr lang="uk-UA" dirty="0" smtClean="0"/>
              <a:t>, тема та учасники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79721"/>
            <a:ext cx="8595360" cy="4351337"/>
          </a:xfrm>
        </p:spPr>
        <p:txBody>
          <a:bodyPr/>
          <a:lstStyle/>
          <a:p>
            <a:r>
              <a:rPr lang="en-US" dirty="0" smtClean="0"/>
              <a:t># </a:t>
            </a:r>
            <a:r>
              <a:rPr lang="ru-RU" b="1" dirty="0" smtClean="0"/>
              <a:t>Тема</a:t>
            </a:r>
            <a:r>
              <a:rPr lang="ru-RU" dirty="0" smtClean="0"/>
              <a:t>: </a:t>
            </a:r>
            <a:r>
              <a:rPr lang="uk-UA" dirty="0" smtClean="0"/>
              <a:t>Інтернет – замовлення техніки.</a:t>
            </a:r>
          </a:p>
          <a:p>
            <a:r>
              <a:rPr lang="en-US" dirty="0" smtClean="0"/>
              <a:t>#</a:t>
            </a:r>
            <a:r>
              <a:rPr lang="ru-RU" dirty="0" smtClean="0"/>
              <a:t> </a:t>
            </a:r>
            <a:r>
              <a:rPr lang="ru-RU" b="1" dirty="0" err="1" smtClean="0"/>
              <a:t>Опис</a:t>
            </a:r>
            <a:r>
              <a:rPr lang="ru-RU" dirty="0" smtClean="0"/>
              <a:t>: робота склада</a:t>
            </a:r>
            <a:r>
              <a:rPr lang="uk-UA" dirty="0" err="1" smtClean="0"/>
              <a:t>ється</a:t>
            </a:r>
            <a:r>
              <a:rPr lang="uk-UA" dirty="0" smtClean="0"/>
              <a:t> з 8 діаграм. Три з них – діаграми </a:t>
            </a:r>
            <a:r>
              <a:rPr lang="en-US" dirty="0" smtClean="0"/>
              <a:t>UML</a:t>
            </a:r>
            <a:r>
              <a:rPr lang="uk-UA" dirty="0" smtClean="0"/>
              <a:t> (активності, компонентів та послідовності)</a:t>
            </a:r>
            <a:r>
              <a:rPr lang="en-US" dirty="0" smtClean="0"/>
              <a:t> </a:t>
            </a:r>
            <a:r>
              <a:rPr lang="ru-RU" dirty="0" smtClean="0"/>
              <a:t>та </a:t>
            </a:r>
            <a:r>
              <a:rPr lang="uk-UA" dirty="0" smtClean="0"/>
              <a:t>інші п’ять – </a:t>
            </a:r>
            <a:r>
              <a:rPr lang="uk-UA" dirty="0" err="1" smtClean="0"/>
              <a:t>патерни</a:t>
            </a:r>
            <a:r>
              <a:rPr lang="uk-UA" dirty="0" smtClean="0"/>
              <a:t> </a:t>
            </a:r>
            <a:r>
              <a:rPr lang="uk-UA" dirty="0" err="1" smtClean="0"/>
              <a:t>проєктування</a:t>
            </a:r>
            <a:r>
              <a:rPr lang="uk-UA" dirty="0" smtClean="0"/>
              <a:t> (</a:t>
            </a:r>
            <a:r>
              <a:rPr lang="ru-RU" dirty="0" err="1"/>
              <a:t>будівельник</a:t>
            </a:r>
            <a:r>
              <a:rPr lang="ru-RU" dirty="0"/>
              <a:t>, адаптер, фасад, </a:t>
            </a:r>
            <a:r>
              <a:rPr lang="ru-RU" dirty="0" err="1"/>
              <a:t>знімок</a:t>
            </a:r>
            <a:r>
              <a:rPr lang="ru-RU" dirty="0"/>
              <a:t>, </a:t>
            </a:r>
            <a:r>
              <a:rPr lang="ru-RU" dirty="0" err="1"/>
              <a:t>ланцюжок</a:t>
            </a:r>
            <a:r>
              <a:rPr lang="ru-RU" dirty="0"/>
              <a:t> </a:t>
            </a:r>
            <a:r>
              <a:rPr lang="ru-RU" dirty="0" err="1"/>
              <a:t>обов'язків</a:t>
            </a:r>
            <a:r>
              <a:rPr lang="uk-UA" dirty="0" smtClean="0"/>
              <a:t>).</a:t>
            </a:r>
          </a:p>
          <a:p>
            <a:r>
              <a:rPr lang="en-US" dirty="0" smtClean="0"/>
              <a:t># </a:t>
            </a:r>
            <a:r>
              <a:rPr lang="ru-RU" b="1" dirty="0" err="1" smtClean="0"/>
              <a:t>Учасники</a:t>
            </a:r>
            <a:r>
              <a:rPr lang="ru-RU" dirty="0" smtClean="0"/>
              <a:t>: Павлик Н</a:t>
            </a:r>
            <a:r>
              <a:rPr lang="uk-UA" dirty="0" err="1" smtClean="0"/>
              <a:t>ікіта</a:t>
            </a:r>
            <a:r>
              <a:rPr lang="uk-UA" dirty="0" smtClean="0"/>
              <a:t>, Іванова Людмила.</a:t>
            </a:r>
          </a:p>
        </p:txBody>
      </p:sp>
    </p:spTree>
    <p:extLst>
      <p:ext uri="{BB962C8B-B14F-4D97-AF65-F5344CB8AC3E}">
        <p14:creationId xmlns:p14="http://schemas.microsoft.com/office/powerpoint/2010/main" val="12249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Детально про нашу діяльність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068497"/>
            <a:ext cx="8595360" cy="4351337"/>
          </a:xfrm>
        </p:spPr>
        <p:txBody>
          <a:bodyPr/>
          <a:lstStyle/>
          <a:p>
            <a:r>
              <a:rPr lang="uk-UA" i="1" dirty="0" smtClean="0"/>
              <a:t>Людмила</a:t>
            </a:r>
            <a:r>
              <a:rPr lang="uk-UA" dirty="0" smtClean="0"/>
              <a:t>: зробила діаграму послідовності та реалізацію </a:t>
            </a:r>
            <a:r>
              <a:rPr lang="uk-UA" dirty="0" err="1" smtClean="0"/>
              <a:t>патернів</a:t>
            </a:r>
            <a:r>
              <a:rPr lang="uk-UA" dirty="0"/>
              <a:t> будівельник, фасад, ланцюжок </a:t>
            </a:r>
            <a:r>
              <a:rPr lang="uk-UA" dirty="0" smtClean="0"/>
              <a:t>обов'язків.</a:t>
            </a:r>
          </a:p>
          <a:p>
            <a:r>
              <a:rPr lang="uk-UA" i="1" dirty="0" err="1" smtClean="0"/>
              <a:t>Нікіта</a:t>
            </a:r>
            <a:r>
              <a:rPr lang="uk-UA" dirty="0" smtClean="0"/>
              <a:t>: зробив діаграми активності та компонентів, також реалізацію </a:t>
            </a:r>
            <a:r>
              <a:rPr lang="uk-UA" dirty="0" err="1" smtClean="0"/>
              <a:t>патернів</a:t>
            </a:r>
            <a:r>
              <a:rPr lang="uk-UA" dirty="0" smtClean="0"/>
              <a:t> знімок та адаптер.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9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1" y="197085"/>
            <a:ext cx="9692640" cy="1325562"/>
          </a:xfrm>
        </p:spPr>
        <p:txBody>
          <a:bodyPr/>
          <a:lstStyle/>
          <a:p>
            <a:r>
              <a:rPr lang="uk-UA" dirty="0" smtClean="0"/>
              <a:t>Чому </a:t>
            </a:r>
            <a:r>
              <a:rPr lang="uk-UA" dirty="0" smtClean="0"/>
              <a:t>саме </a:t>
            </a:r>
            <a:r>
              <a:rPr lang="uk-UA" dirty="0" smtClean="0"/>
              <a:t>ці діаграми та </a:t>
            </a:r>
            <a:r>
              <a:rPr lang="uk-UA" dirty="0" err="1" smtClean="0"/>
              <a:t>патерни</a:t>
            </a:r>
            <a:r>
              <a:rPr lang="uk-UA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828800"/>
            <a:ext cx="8840917" cy="47229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1900" dirty="0" smtClean="0"/>
              <a:t>Ми вирішили, що потрібно зробити саме ці (вищеперераховані) діаграми, адже:</a:t>
            </a:r>
          </a:p>
          <a:p>
            <a:r>
              <a:rPr lang="uk-UA" dirty="0" smtClean="0"/>
              <a:t>1. </a:t>
            </a:r>
            <a:r>
              <a:rPr lang="uk-UA" i="1" dirty="0" smtClean="0"/>
              <a:t>Діаграма послідовності </a:t>
            </a:r>
            <a:r>
              <a:rPr lang="uk-UA" dirty="0" smtClean="0"/>
              <a:t>гарно відображає внутрішню роботу всієї системи замовлення.</a:t>
            </a:r>
          </a:p>
          <a:p>
            <a:r>
              <a:rPr lang="uk-UA" dirty="0" smtClean="0"/>
              <a:t>2. </a:t>
            </a:r>
            <a:r>
              <a:rPr lang="uk-UA" i="1" dirty="0" smtClean="0"/>
              <a:t>Діаграма активності </a:t>
            </a:r>
            <a:r>
              <a:rPr lang="uk-UA" dirty="0" smtClean="0"/>
              <a:t>відображає діяльність системи у будь – який момент часу.</a:t>
            </a:r>
          </a:p>
          <a:p>
            <a:r>
              <a:rPr lang="uk-UA" dirty="0" smtClean="0"/>
              <a:t>3.</a:t>
            </a:r>
            <a:r>
              <a:rPr lang="uk-UA" i="1" dirty="0" smtClean="0"/>
              <a:t> Діаграма компонентів </a:t>
            </a:r>
            <a:r>
              <a:rPr lang="uk-UA" dirty="0" smtClean="0"/>
              <a:t>дає змогу чітко переглянути усі компоненти системи.</a:t>
            </a:r>
          </a:p>
          <a:p>
            <a:r>
              <a:rPr lang="uk-UA" dirty="0" smtClean="0"/>
              <a:t>4. За допомогою </a:t>
            </a:r>
            <a:r>
              <a:rPr lang="uk-UA" i="1" dirty="0" err="1" smtClean="0"/>
              <a:t>патерна</a:t>
            </a:r>
            <a:r>
              <a:rPr lang="uk-UA" i="1" dirty="0" smtClean="0"/>
              <a:t> «Будівельник» </a:t>
            </a:r>
            <a:r>
              <a:rPr lang="uk-UA" dirty="0" smtClean="0"/>
              <a:t>можна здійснити гарні побудови кожного </a:t>
            </a:r>
            <a:r>
              <a:rPr lang="uk-UA" dirty="0"/>
              <a:t>з</a:t>
            </a:r>
            <a:r>
              <a:rPr lang="uk-UA" dirty="0" smtClean="0"/>
              <a:t>амовлення</a:t>
            </a:r>
            <a:r>
              <a:rPr lang="uk-UA" dirty="0" smtClean="0"/>
              <a:t>.</a:t>
            </a:r>
          </a:p>
          <a:p>
            <a:r>
              <a:rPr lang="uk-UA" dirty="0" smtClean="0"/>
              <a:t>5.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«Адаптер» </a:t>
            </a:r>
            <a:r>
              <a:rPr lang="uk-UA" dirty="0" smtClean="0"/>
              <a:t>об’єднує </a:t>
            </a:r>
            <a:r>
              <a:rPr lang="uk-UA" dirty="0" smtClean="0"/>
              <a:t>сервісну частину магазину та клієнтів / </a:t>
            </a:r>
            <a:r>
              <a:rPr lang="uk-UA" dirty="0" smtClean="0"/>
              <a:t>співробітників</a:t>
            </a:r>
            <a:r>
              <a:rPr lang="uk-UA" dirty="0" smtClean="0"/>
              <a:t>.</a:t>
            </a:r>
          </a:p>
          <a:p>
            <a:r>
              <a:rPr lang="uk-UA" dirty="0" smtClean="0"/>
              <a:t>6.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«Фасад» </a:t>
            </a:r>
            <a:r>
              <a:rPr lang="uk-UA" dirty="0" smtClean="0"/>
              <a:t>реалізує роботу клієнта лише з самим фасадом, не зачіпаючи велику кількість різних класів окремо.</a:t>
            </a:r>
          </a:p>
          <a:p>
            <a:r>
              <a:rPr lang="uk-UA" dirty="0" smtClean="0"/>
              <a:t>7.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«Знімок» </a:t>
            </a:r>
            <a:r>
              <a:rPr lang="uk-UA" dirty="0" smtClean="0"/>
              <a:t>добре показує можливість резервного копіювання даних / збереження даних.</a:t>
            </a:r>
          </a:p>
          <a:p>
            <a:r>
              <a:rPr lang="uk-UA" dirty="0" smtClean="0"/>
              <a:t>8.</a:t>
            </a:r>
            <a:r>
              <a:rPr lang="uk-UA" i="1" dirty="0" smtClean="0"/>
              <a:t> </a:t>
            </a:r>
            <a:r>
              <a:rPr lang="uk-UA" i="1" dirty="0" err="1" smtClean="0"/>
              <a:t>Патерн</a:t>
            </a:r>
            <a:r>
              <a:rPr lang="uk-UA" i="1" dirty="0" smtClean="0"/>
              <a:t> «Ланцюжок обов’язків» </a:t>
            </a:r>
            <a:r>
              <a:rPr lang="uk-UA" dirty="0" smtClean="0"/>
              <a:t>дає можливість один за одним викликати тільки ті класи, які потрібні.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454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 на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5512526"/>
            <a:ext cx="8595360" cy="667611"/>
          </a:xfrm>
        </p:spPr>
        <p:txBody>
          <a:bodyPr/>
          <a:lstStyle/>
          <a:p>
            <a:r>
              <a:rPr lang="en-US" dirty="0"/>
              <a:t>https://github.com/MilaGttP/UML_Diagrams_AndProjPatterns/tree/Exam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33" y="1961503"/>
            <a:ext cx="5479794" cy="30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1295017" cy="5094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22812" y="2244635"/>
            <a:ext cx="6723017" cy="890451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Дякую</a:t>
            </a:r>
            <a:r>
              <a:rPr lang="ru-RU" sz="3600" dirty="0" smtClean="0"/>
              <a:t> за </a:t>
            </a:r>
            <a:r>
              <a:rPr lang="ru-RU" sz="3600" dirty="0" err="1" smtClean="0"/>
              <a:t>увагу</a:t>
            </a:r>
            <a:r>
              <a:rPr lang="ru-RU" sz="3600" dirty="0" smtClean="0"/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71633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32</TotalTime>
  <Words>270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View</vt:lpstr>
      <vt:lpstr>Звіт екзаменаційного завдання з предмету «Об'єктно-орієнтоване проєктування. Мова UML»</vt:lpstr>
      <vt:lpstr>Опис проєкту, тема та учасники</vt:lpstr>
      <vt:lpstr>Детально про нашу діяльність</vt:lpstr>
      <vt:lpstr>Чому саме ці діаграми та патерни?</vt:lpstr>
      <vt:lpstr>Посилання на GitHub</vt:lpstr>
      <vt:lpstr>Дякую за увагу!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екзаменаційного завдання з предмету «Об'єктно-орієнтоване проєктування. Мова UML»</dc:title>
  <dc:creator>Іванова Людмила Євгеніївна</dc:creator>
  <cp:lastModifiedBy>Іванова Людмила Євгеніївна</cp:lastModifiedBy>
  <cp:revision>5</cp:revision>
  <dcterms:created xsi:type="dcterms:W3CDTF">2022-06-24T11:06:42Z</dcterms:created>
  <dcterms:modified xsi:type="dcterms:W3CDTF">2022-06-24T15:02:13Z</dcterms:modified>
</cp:coreProperties>
</file>