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20100" y="3729711"/>
            <a:ext cx="288315" cy="295011"/>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93139" y="377661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52046" y="1846443"/>
            <a:ext cx="4324418" cy="20072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US" sz="800" b="1" dirty="0"/>
          </a:p>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The resort's pricing strategy has been to charge a premium above the average price of resorts in its market segment. There’s  a suspicion that Big Mountain is not capitalizing on its facilities as much as it could. Basing their pricing on just the market average does not provide the business with a</a:t>
            </a:r>
          </a:p>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good sense of how important some facilities are compared to others. The business wants some guidance on how to</a:t>
            </a:r>
          </a:p>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select a better value for their ticket price. They are also considering a number of</a:t>
            </a:r>
          </a:p>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changes that they hope will either cut costs without undermining the ticket price or will support an even higher ticket price.</a:t>
            </a:r>
          </a:p>
          <a:p>
            <a:pPr marL="0" marR="0" lvl="0" indent="0" algn="l" rtl="0">
              <a:lnSpc>
                <a:spcPct val="100000"/>
              </a:lnSpc>
              <a:spcBef>
                <a:spcPts val="0"/>
              </a:spcBef>
              <a:spcAft>
                <a:spcPts val="0"/>
              </a:spcAft>
              <a:buNone/>
            </a:pPr>
            <a:endParaRPr lang="en-US" sz="800" b="1" dirty="0"/>
          </a:p>
        </p:txBody>
      </p:sp>
      <p:sp>
        <p:nvSpPr>
          <p:cNvPr id="35" name="Google Shape;35;p1"/>
          <p:cNvSpPr txBox="1"/>
          <p:nvPr/>
        </p:nvSpPr>
        <p:spPr>
          <a:xfrm>
            <a:off x="137949" y="4072533"/>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800" b="1" dirty="0"/>
              <a:t>Statistical models will be deployed no later than October 10. The data science team will report back to the customer no later than October 15. </a:t>
            </a:r>
            <a:endParaRPr sz="8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4"/>
            <a:ext cx="4324418" cy="9426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The data science team’s task is to determine resorts’ features and facilities that are the most important predictors of ticket price and model potential scenarios of what the company can do to decrease costs or increase ticket price to generate higher revenue. </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800" b="1" i="0" u="none" strike="noStrike" cap="none" dirty="0">
                <a:solidFill>
                  <a:srgbClr val="000000"/>
                </a:solidFill>
                <a:latin typeface="Arial"/>
                <a:ea typeface="Arial"/>
                <a:cs typeface="Arial"/>
                <a:sym typeface="Arial"/>
              </a:rPr>
              <a:t>The dataset available for exploration might be missing some important information regarding resorts’ infrastructure including information on hotels, restaurants and other activities available in the area.</a:t>
            </a:r>
            <a:endParaRPr sz="8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800" b="1" i="0" u="none" strike="noStrike" cap="none" dirty="0">
                <a:solidFill>
                  <a:srgbClr val="000000"/>
                </a:solidFill>
                <a:latin typeface="Arial"/>
                <a:ea typeface="Arial"/>
                <a:cs typeface="Arial"/>
                <a:sym typeface="Arial"/>
              </a:rPr>
              <a:t>A CSV file with nationwide ski resort information including their main features and ticket prices</a:t>
            </a:r>
            <a:r>
              <a:rPr lang="en-AU" sz="1070" b="1" i="0" u="none" strike="noStrike" cap="none" dirty="0">
                <a:solidFill>
                  <a:srgbClr val="000000"/>
                </a:solidFill>
                <a:latin typeface="Arial"/>
                <a:ea typeface="Arial"/>
                <a:cs typeface="Arial"/>
                <a:sym typeface="Arial"/>
              </a:rPr>
              <a:t>.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Jimmy Blackburn - Director of Operations </a:t>
            </a:r>
          </a:p>
          <a:p>
            <a:pPr marL="0" marR="0" lvl="0" indent="0" algn="l" rtl="0">
              <a:lnSpc>
                <a:spcPct val="100000"/>
              </a:lnSpc>
              <a:spcBef>
                <a:spcPts val="0"/>
              </a:spcBef>
              <a:spcAft>
                <a:spcPts val="0"/>
              </a:spcAft>
              <a:buNone/>
            </a:pPr>
            <a:r>
              <a:rPr lang="en-US" sz="800" b="0" i="0" u="none" strike="noStrike" cap="none" dirty="0">
                <a:solidFill>
                  <a:srgbClr val="000000"/>
                </a:solidFill>
                <a:latin typeface="Arial"/>
                <a:ea typeface="Arial"/>
                <a:cs typeface="Arial"/>
                <a:sym typeface="Arial"/>
              </a:rPr>
              <a:t>Alesha Eisen - Database Manager. </a:t>
            </a:r>
            <a:endParaRPr sz="8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What opportunities exist for Big Mountain Resort to either cut operating costs without </a:t>
            </a:r>
          </a:p>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undermining ticket price or raise ticket price to generate higher revenue?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599</Words>
  <Application>Microsoft Office PowerPoint</Application>
  <PresentationFormat>On-screen Show (4:3)</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Людмила Халитова</cp:lastModifiedBy>
  <cp:revision>3</cp:revision>
  <dcterms:modified xsi:type="dcterms:W3CDTF">2020-10-09T02:01:17Z</dcterms:modified>
</cp:coreProperties>
</file>