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 id="2147483675" r:id="rId3"/>
  </p:sldMasterIdLst>
  <p:notesMasterIdLst>
    <p:notesMasterId r:id="rId44"/>
  </p:notesMasterIdLst>
  <p:sldIdLst>
    <p:sldId id="256" r:id="rId4"/>
    <p:sldId id="266" r:id="rId5"/>
    <p:sldId id="290" r:id="rId6"/>
    <p:sldId id="291" r:id="rId7"/>
    <p:sldId id="260" r:id="rId8"/>
    <p:sldId id="289" r:id="rId9"/>
    <p:sldId id="292" r:id="rId10"/>
    <p:sldId id="293" r:id="rId11"/>
    <p:sldId id="257" r:id="rId12"/>
    <p:sldId id="294" r:id="rId13"/>
    <p:sldId id="295" r:id="rId14"/>
    <p:sldId id="258" r:id="rId15"/>
    <p:sldId id="259" r:id="rId16"/>
    <p:sldId id="261" r:id="rId17"/>
    <p:sldId id="262" r:id="rId18"/>
    <p:sldId id="263" r:id="rId19"/>
    <p:sldId id="264" r:id="rId20"/>
    <p:sldId id="265"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Lst>
  <p:sldSz cx="9144000" cy="5143500" type="screen16x9"/>
  <p:notesSz cx="6858000" cy="9144000"/>
  <p:embeddedFontLst>
    <p:embeddedFont>
      <p:font typeface="Bebas Neue" panose="020B0604020202020204" charset="0"/>
      <p:regular r:id="rId45"/>
    </p:embeddedFont>
    <p:embeddedFont>
      <p:font typeface="Calibri" panose="020F0502020204030204" pitchFamily="34" charset="0"/>
      <p:regular r:id="rId46"/>
      <p:bold r:id="rId47"/>
      <p:italic r:id="rId48"/>
      <p:boldItalic r:id="rId49"/>
    </p:embeddedFont>
    <p:embeddedFont>
      <p:font typeface="Fira Sans" panose="020B0604020202020204" charset="0"/>
      <p:regular r:id="rId50"/>
      <p:bold r:id="rId51"/>
      <p:italic r:id="rId52"/>
      <p:boldItalic r:id="rId53"/>
    </p:embeddedFont>
    <p:embeddedFont>
      <p:font typeface="Fira Sans Extra Condensed" panose="020B0604020202020204" charset="0"/>
      <p:regular r:id="rId54"/>
      <p:bold r:id="rId55"/>
      <p:italic r:id="rId56"/>
      <p:boldItalic r:id="rId57"/>
    </p:embeddedFont>
    <p:embeddedFont>
      <p:font typeface="Fira Sans Extra Condensed Medium" panose="020B0604020202020204" charset="0"/>
      <p:regular r:id="rId58"/>
      <p:bold r:id="rId59"/>
      <p:italic r:id="rId60"/>
      <p:boldItalic r:id="rId61"/>
    </p:embeddedFont>
    <p:embeddedFont>
      <p:font typeface="Lato Light" panose="020B0604020202020204" charset="0"/>
      <p:regular r:id="rId62"/>
      <p:bold r:id="rId63"/>
      <p:italic r:id="rId64"/>
      <p:boldItalic r:id="rId65"/>
    </p:embeddedFont>
    <p:embeddedFont>
      <p:font typeface="Poppins" panose="020B0604020202020204" charset="0"/>
      <p:regular r:id="rId66"/>
      <p:bold r:id="rId67"/>
      <p:italic r:id="rId68"/>
      <p:boldItalic r:id="rId69"/>
    </p:embeddedFont>
    <p:embeddedFont>
      <p:font typeface="Proxima Nova" panose="020B0604020202020204" charset="0"/>
      <p:regular r:id="rId70"/>
      <p:bold r:id="rId71"/>
      <p:italic r:id="rId72"/>
      <p:boldItalic r:id="rId73"/>
    </p:embeddedFont>
    <p:embeddedFont>
      <p:font typeface="Proxima Nova Semibold" panose="020B0604020202020204" charset="0"/>
      <p:regular r:id="rId74"/>
      <p:bold r:id="rId75"/>
      <p:boldItalic r:id="rId76"/>
    </p:embeddedFont>
    <p:embeddedFont>
      <p:font typeface="Roboto" panose="020B060402020202020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B07F5D-C858-4103-84FD-70CA2E1D02C1}">
  <a:tblStyle styleId="{FAB07F5D-C858-4103-84FD-70CA2E1D02C1}" styleName="Table_0">
    <a:wholeTbl>
      <a:tcTxStyle b="off" i="off">
        <a:font>
          <a:latin typeface="Calibri"/>
          <a:ea typeface="Calibri"/>
          <a:cs typeface="Calibri"/>
        </a:font>
        <a:srgbClr val="737572"/>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FF6"/>
          </a:solidFill>
        </a:fill>
      </a:tcStyle>
    </a:wholeTbl>
    <a:band1H>
      <a:tcTxStyle/>
      <a:tcStyle>
        <a:tcBdr/>
        <a:fill>
          <a:solidFill>
            <a:srgbClr val="CBDEED"/>
          </a:solidFill>
        </a:fill>
      </a:tcStyle>
    </a:band1H>
    <a:band2H>
      <a:tcTxStyle/>
      <a:tcStyle>
        <a:tcBdr/>
      </a:tcStyle>
    </a:band2H>
    <a:band1V>
      <a:tcTxStyle/>
      <a:tcStyle>
        <a:tcBdr/>
        <a:fill>
          <a:solidFill>
            <a:srgbClr val="CBDEED"/>
          </a:solidFill>
        </a:fill>
      </a:tcStyle>
    </a:band1V>
    <a:band2V>
      <a:tcTxStyle/>
      <a:tcStyle>
        <a:tcBdr/>
      </a:tcStyle>
    </a:band2V>
    <a:lastCol>
      <a:tcTxStyle b="on" i="off">
        <a:font>
          <a:latin typeface="Calibri"/>
          <a:ea typeface="Calibri"/>
          <a:cs typeface="Calibri"/>
        </a:font>
        <a:srgbClr val="FFFFFF"/>
      </a:tcTxStyle>
      <a:tcStyle>
        <a:tcBdr/>
        <a:fill>
          <a:solidFill>
            <a:srgbClr val="229DCE"/>
          </a:solidFill>
        </a:fill>
      </a:tcStyle>
    </a:lastCol>
    <a:firstCol>
      <a:tcTxStyle b="on" i="off">
        <a:font>
          <a:latin typeface="Calibri"/>
          <a:ea typeface="Calibri"/>
          <a:cs typeface="Calibri"/>
        </a:font>
        <a:srgbClr val="FFFFFF"/>
      </a:tcTxStyle>
      <a:tcStyle>
        <a:tcBdr/>
        <a:fill>
          <a:solidFill>
            <a:srgbClr val="229DCE"/>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229DCE"/>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229DCE"/>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37" autoAdjust="0"/>
  </p:normalViewPr>
  <p:slideViewPr>
    <p:cSldViewPr snapToGrid="0">
      <p:cViewPr>
        <p:scale>
          <a:sx n="95" d="100"/>
          <a:sy n="95" d="100"/>
        </p:scale>
        <p:origin x="205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font" Target="fonts/font19.fntdata"/><Relationship Id="rId68" Type="http://schemas.openxmlformats.org/officeDocument/2006/relationships/font" Target="fonts/font24.fntdata"/><Relationship Id="rId76" Type="http://schemas.openxmlformats.org/officeDocument/2006/relationships/font" Target="fonts/font32.fntdata"/><Relationship Id="rId84"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font" Target="fonts/font27.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font" Target="fonts/font22.fntdata"/><Relationship Id="rId74" Type="http://schemas.openxmlformats.org/officeDocument/2006/relationships/font" Target="fonts/font30.fntdata"/><Relationship Id="rId79" Type="http://schemas.openxmlformats.org/officeDocument/2006/relationships/font" Target="fonts/font35.fntdata"/><Relationship Id="rId5" Type="http://schemas.openxmlformats.org/officeDocument/2006/relationships/slide" Target="slides/slide2.xml"/><Relationship Id="rId61" Type="http://schemas.openxmlformats.org/officeDocument/2006/relationships/font" Target="fonts/font17.fntdata"/><Relationship Id="rId82"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font" Target="fonts/font21.fntdata"/><Relationship Id="rId73" Type="http://schemas.openxmlformats.org/officeDocument/2006/relationships/font" Target="fonts/font29.fntdata"/><Relationship Id="rId78" Type="http://schemas.openxmlformats.org/officeDocument/2006/relationships/font" Target="fonts/font34.fntdata"/><Relationship Id="rId8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font" Target="fonts/font20.fntdata"/><Relationship Id="rId69" Type="http://schemas.openxmlformats.org/officeDocument/2006/relationships/font" Target="fonts/font25.fntdata"/><Relationship Id="rId77" Type="http://schemas.openxmlformats.org/officeDocument/2006/relationships/font" Target="fonts/font33.fntdata"/><Relationship Id="rId8" Type="http://schemas.openxmlformats.org/officeDocument/2006/relationships/slide" Target="slides/slide5.xml"/><Relationship Id="rId51" Type="http://schemas.openxmlformats.org/officeDocument/2006/relationships/font" Target="fonts/font7.fntdata"/><Relationship Id="rId72" Type="http://schemas.openxmlformats.org/officeDocument/2006/relationships/font" Target="fonts/font28.fntdata"/><Relationship Id="rId80" Type="http://schemas.openxmlformats.org/officeDocument/2006/relationships/font" Target="fonts/font36.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font" Target="fonts/font23.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0.fntdata"/><Relationship Id="rId62" Type="http://schemas.openxmlformats.org/officeDocument/2006/relationships/font" Target="fonts/font18.fntdata"/><Relationship Id="rId70" Type="http://schemas.openxmlformats.org/officeDocument/2006/relationships/font" Target="fonts/font26.fntdata"/><Relationship Id="rId75" Type="http://schemas.openxmlformats.org/officeDocument/2006/relationships/font" Target="fonts/font31.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5.fntdata"/><Relationship Id="rId57"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72F510-9FBB-4E69-B5C9-9C134637DFA9}" type="doc">
      <dgm:prSet loTypeId="urn:microsoft.com/office/officeart/2005/8/layout/hProcess11" loCatId="process" qsTypeId="urn:microsoft.com/office/officeart/2005/8/quickstyle/simple1" qsCatId="simple" csTypeId="urn:microsoft.com/office/officeart/2005/8/colors/colorful5" csCatId="colorful" phldr="1"/>
      <dgm:spPr/>
      <dgm:t>
        <a:bodyPr/>
        <a:lstStyle/>
        <a:p>
          <a:endParaRPr lang="en-US"/>
        </a:p>
      </dgm:t>
    </dgm:pt>
    <dgm:pt modelId="{D6C49445-0B73-4D33-B59E-E3FFDDFBF15B}">
      <dgm:prSet phldrT="[Text]" custT="1"/>
      <dgm:spPr/>
      <dgm:t>
        <a:bodyPr/>
        <a:lstStyle/>
        <a:p>
          <a:pPr algn="l"/>
          <a:r>
            <a:rPr lang="en-US" sz="1400" b="1" dirty="0">
              <a:solidFill>
                <a:schemeClr val="tx1"/>
              </a:solidFill>
              <a:latin typeface="Roboto" panose="020B0604020202020204" charset="0"/>
              <a:ea typeface="Roboto" panose="020B0604020202020204" charset="0"/>
              <a:cs typeface="Arial" panose="020B0604020202020204" pitchFamily="34" charset="0"/>
            </a:rPr>
            <a:t>URL PARSING</a:t>
          </a:r>
        </a:p>
        <a:p>
          <a:pPr algn="l"/>
          <a:r>
            <a:rPr lang="en-US" sz="1400" b="0" dirty="0">
              <a:solidFill>
                <a:schemeClr val="tx1"/>
              </a:solidFill>
              <a:latin typeface="Roboto" panose="020B0604020202020204" charset="0"/>
              <a:ea typeface="Roboto" panose="020B0604020202020204" charset="0"/>
              <a:cs typeface="Arial" panose="020B0604020202020204" pitchFamily="34" charset="0"/>
            </a:rPr>
            <a:t>Extracting article’s keywords from URLs. </a:t>
          </a:r>
        </a:p>
      </dgm:t>
    </dgm:pt>
    <dgm:pt modelId="{2107E3E2-CC1B-4940-9469-092518BEE74E}" type="parTrans" cxnId="{96470EA9-EF9C-4F95-A070-AB2663A41794}">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3BAF43D2-9627-450F-A3BF-222D25F4B94D}" type="sibTrans" cxnId="{96470EA9-EF9C-4F95-A070-AB2663A41794}">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F0095A03-EC1A-4627-A664-B08717680BA7}">
      <dgm:prSet phldrT="[Text]" custT="1"/>
      <dgm:spPr/>
      <dgm:t>
        <a:bodyPr/>
        <a:lstStyle/>
        <a:p>
          <a:pPr algn="l"/>
          <a:r>
            <a:rPr lang="en-US" sz="1400" b="1" dirty="0">
              <a:solidFill>
                <a:schemeClr val="tx1"/>
              </a:solidFill>
              <a:latin typeface="Roboto" panose="020B0604020202020204" charset="0"/>
              <a:ea typeface="Roboto" panose="020B0604020202020204" charset="0"/>
              <a:cs typeface="Arial" panose="020B0604020202020204" pitchFamily="34" charset="0"/>
            </a:rPr>
            <a:t>KEY WORD EXTRACTION</a:t>
          </a:r>
        </a:p>
        <a:p>
          <a:pPr algn="l"/>
          <a:r>
            <a:rPr lang="en-US" sz="1400" dirty="0">
              <a:solidFill>
                <a:schemeClr val="tx1"/>
              </a:solidFill>
              <a:latin typeface="Roboto" panose="020B0604020202020204" charset="0"/>
              <a:ea typeface="Roboto" panose="020B0604020202020204" charset="0"/>
              <a:cs typeface="Arial" panose="020B0604020202020204" pitchFamily="34" charset="0"/>
            </a:rPr>
            <a:t>Determining most important keywords with TF-IDF.</a:t>
          </a:r>
        </a:p>
      </dgm:t>
    </dgm:pt>
    <dgm:pt modelId="{0E08D27D-AFC4-4690-8AEA-2DAD1E8BED57}" type="parTrans" cxnId="{5A31392F-F3C4-45E6-B34E-A284F9B9079A}">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3C2F9811-756A-4027-8C8B-10266A1A40C6}" type="sibTrans" cxnId="{5A31392F-F3C4-45E6-B34E-A284F9B9079A}">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6BE7EE5E-8785-4295-8810-07F91AE8AB60}">
      <dgm:prSet phldrT="[Text]" custT="1"/>
      <dgm:spPr/>
      <dgm:t>
        <a:bodyPr/>
        <a:lstStyle/>
        <a:p>
          <a:pPr algn="l"/>
          <a:r>
            <a:rPr lang="en-US" sz="1400" b="1" dirty="0">
              <a:solidFill>
                <a:schemeClr val="tx1"/>
              </a:solidFill>
              <a:latin typeface="Roboto" panose="020B0604020202020204" charset="0"/>
              <a:ea typeface="Roboto" panose="020B0604020202020204" charset="0"/>
              <a:cs typeface="Arial" panose="020B0604020202020204" pitchFamily="34" charset="0"/>
            </a:rPr>
            <a:t>TOPIC MODELING</a:t>
          </a:r>
        </a:p>
        <a:p>
          <a:pPr algn="l"/>
          <a:r>
            <a:rPr lang="en-US" sz="1400" dirty="0">
              <a:solidFill>
                <a:schemeClr val="tx1"/>
              </a:solidFill>
              <a:latin typeface="Roboto" panose="020B0604020202020204" charset="0"/>
              <a:ea typeface="Roboto" panose="020B0604020202020204" charset="0"/>
              <a:cs typeface="Arial" panose="020B0604020202020204" pitchFamily="34" charset="0"/>
            </a:rPr>
            <a:t>Grouping keywords into broader topics</a:t>
          </a:r>
          <a:r>
            <a:rPr lang="en-US" sz="1700" dirty="0">
              <a:solidFill>
                <a:schemeClr val="tx1"/>
              </a:solidFill>
              <a:latin typeface="Roboto" panose="020B0604020202020204" charset="0"/>
              <a:ea typeface="Roboto" panose="020B0604020202020204" charset="0"/>
              <a:cs typeface="Arial" panose="020B0604020202020204" pitchFamily="34" charset="0"/>
            </a:rPr>
            <a:t>. </a:t>
          </a:r>
          <a:endParaRPr lang="en-US" sz="1600" dirty="0">
            <a:solidFill>
              <a:schemeClr val="tx1"/>
            </a:solidFill>
            <a:latin typeface="Roboto" panose="020B0604020202020204" charset="0"/>
            <a:ea typeface="Roboto" panose="020B0604020202020204" charset="0"/>
            <a:cs typeface="Arial" panose="020B0604020202020204" pitchFamily="34" charset="0"/>
          </a:endParaRPr>
        </a:p>
      </dgm:t>
    </dgm:pt>
    <dgm:pt modelId="{10DE7E68-234F-488D-9B07-887D87CE97D7}" type="parTrans" cxnId="{19756325-4459-4F64-9044-7762D1CB3B80}">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7564EF50-6976-446D-8978-F58181E798F0}" type="sibTrans" cxnId="{19756325-4459-4F64-9044-7762D1CB3B80}">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2AD22E95-ADF5-4D4F-918F-1D413A418C71}">
      <dgm:prSet custT="1"/>
      <dgm:spPr/>
      <dgm:t>
        <a:bodyPr/>
        <a:lstStyle/>
        <a:p>
          <a:pPr algn="l"/>
          <a:r>
            <a:rPr lang="en-US" sz="1400" b="1" dirty="0">
              <a:solidFill>
                <a:schemeClr val="tx1"/>
              </a:solidFill>
              <a:latin typeface="Roboto" panose="020B0604020202020204" charset="0"/>
              <a:ea typeface="Roboto" panose="020B0604020202020204" charset="0"/>
              <a:cs typeface="Arial" panose="020B0604020202020204" pitchFamily="34" charset="0"/>
            </a:rPr>
            <a:t>DATA CLEANSING</a:t>
          </a:r>
        </a:p>
        <a:p>
          <a:pPr algn="l"/>
          <a:r>
            <a:rPr lang="en-US" sz="1400" dirty="0">
              <a:solidFill>
                <a:schemeClr val="tx1"/>
              </a:solidFill>
              <a:latin typeface="Roboto" panose="020B0604020202020204" charset="0"/>
              <a:ea typeface="Roboto" panose="020B0604020202020204" charset="0"/>
              <a:cs typeface="Arial" panose="020B0604020202020204" pitchFamily="34" charset="0"/>
            </a:rPr>
            <a:t>Preparing data for statistical analysis</a:t>
          </a:r>
          <a:endParaRPr lang="en-US" sz="1400" dirty="0">
            <a:solidFill>
              <a:schemeClr val="tx1"/>
            </a:solidFill>
          </a:endParaRPr>
        </a:p>
      </dgm:t>
    </dgm:pt>
    <dgm:pt modelId="{D0693951-68F1-4426-AA2A-4CF798985ABC}" type="parTrans" cxnId="{B200E883-4546-46E0-9BCA-AA2C94A0825B}">
      <dgm:prSet/>
      <dgm:spPr/>
      <dgm:t>
        <a:bodyPr/>
        <a:lstStyle/>
        <a:p>
          <a:endParaRPr lang="en-US">
            <a:solidFill>
              <a:schemeClr val="bg1"/>
            </a:solidFill>
          </a:endParaRPr>
        </a:p>
      </dgm:t>
    </dgm:pt>
    <dgm:pt modelId="{E862733E-84DB-435C-978A-901AA339C406}" type="sibTrans" cxnId="{B200E883-4546-46E0-9BCA-AA2C94A0825B}">
      <dgm:prSet/>
      <dgm:spPr/>
      <dgm:t>
        <a:bodyPr/>
        <a:lstStyle/>
        <a:p>
          <a:endParaRPr lang="en-US">
            <a:solidFill>
              <a:schemeClr val="bg1"/>
            </a:solidFill>
          </a:endParaRPr>
        </a:p>
      </dgm:t>
    </dgm:pt>
    <dgm:pt modelId="{F3020326-180F-4F30-ABA9-FDA727BB2A98}">
      <dgm:prSet custT="1"/>
      <dgm:spPr/>
      <dgm:t>
        <a:bodyPr/>
        <a:lstStyle/>
        <a:p>
          <a:pPr algn="l"/>
          <a:r>
            <a:rPr lang="en-US" sz="1400" b="1" dirty="0">
              <a:solidFill>
                <a:schemeClr val="tx1"/>
              </a:solidFill>
              <a:latin typeface="Roboto" panose="020B0604020202020204" charset="0"/>
              <a:ea typeface="Roboto" panose="020B0604020202020204" charset="0"/>
              <a:cs typeface="Arial" panose="020B0604020202020204" pitchFamily="34" charset="0"/>
            </a:rPr>
            <a:t>STATSITICAL ANALYSES </a:t>
          </a:r>
        </a:p>
        <a:p>
          <a:pPr algn="l"/>
          <a:r>
            <a:rPr lang="en-US" sz="1600" dirty="0">
              <a:solidFill>
                <a:schemeClr val="tx1"/>
              </a:solidFill>
              <a:latin typeface="Roboto" panose="020B0604020202020204" charset="0"/>
              <a:ea typeface="Roboto" panose="020B0604020202020204" charset="0"/>
            </a:rPr>
            <a:t>ANCOVA and article half-life</a:t>
          </a:r>
        </a:p>
      </dgm:t>
    </dgm:pt>
    <dgm:pt modelId="{6ECBE06B-C087-4077-9467-1955F21EEFA0}" type="parTrans" cxnId="{45C3838B-ACE0-485C-8ECB-012ACC6E9D84}">
      <dgm:prSet/>
      <dgm:spPr/>
      <dgm:t>
        <a:bodyPr/>
        <a:lstStyle/>
        <a:p>
          <a:endParaRPr lang="en-US">
            <a:solidFill>
              <a:schemeClr val="bg1"/>
            </a:solidFill>
          </a:endParaRPr>
        </a:p>
      </dgm:t>
    </dgm:pt>
    <dgm:pt modelId="{D2327C0E-A896-48A1-9904-651C56013453}" type="sibTrans" cxnId="{45C3838B-ACE0-485C-8ECB-012ACC6E9D84}">
      <dgm:prSet/>
      <dgm:spPr/>
      <dgm:t>
        <a:bodyPr/>
        <a:lstStyle/>
        <a:p>
          <a:endParaRPr lang="en-US">
            <a:solidFill>
              <a:schemeClr val="bg1"/>
            </a:solidFill>
          </a:endParaRPr>
        </a:p>
      </dgm:t>
    </dgm:pt>
    <dgm:pt modelId="{E6B656D8-84C1-4789-A179-D143B35BB669}" type="pres">
      <dgm:prSet presAssocID="{5872F510-9FBB-4E69-B5C9-9C134637DFA9}" presName="Name0" presStyleCnt="0">
        <dgm:presLayoutVars>
          <dgm:dir/>
          <dgm:resizeHandles val="exact"/>
        </dgm:presLayoutVars>
      </dgm:prSet>
      <dgm:spPr/>
    </dgm:pt>
    <dgm:pt modelId="{E7C0B486-1A4B-4FD0-8143-30E2AD8E0C55}" type="pres">
      <dgm:prSet presAssocID="{5872F510-9FBB-4E69-B5C9-9C134637DFA9}" presName="arrow" presStyleLbl="bgShp" presStyleIdx="0" presStyleCnt="1"/>
      <dgm:spPr>
        <a:solidFill>
          <a:schemeClr val="bg2">
            <a:lumMod val="90000"/>
          </a:schemeClr>
        </a:solidFill>
      </dgm:spPr>
    </dgm:pt>
    <dgm:pt modelId="{D35884C7-8EAD-4AC1-AED8-C6D9350A3E0B}" type="pres">
      <dgm:prSet presAssocID="{5872F510-9FBB-4E69-B5C9-9C134637DFA9}" presName="points" presStyleCnt="0"/>
      <dgm:spPr/>
    </dgm:pt>
    <dgm:pt modelId="{39EBBEC9-AF81-47CD-907F-C835B6072619}" type="pres">
      <dgm:prSet presAssocID="{D6C49445-0B73-4D33-B59E-E3FFDDFBF15B}" presName="compositeA" presStyleCnt="0"/>
      <dgm:spPr/>
    </dgm:pt>
    <dgm:pt modelId="{D6FA262A-2A75-4BC0-BF3A-A50F4BACA4A2}" type="pres">
      <dgm:prSet presAssocID="{D6C49445-0B73-4D33-B59E-E3FFDDFBF15B}" presName="textA" presStyleLbl="revTx" presStyleIdx="0" presStyleCnt="5" custScaleX="132087">
        <dgm:presLayoutVars>
          <dgm:bulletEnabled val="1"/>
        </dgm:presLayoutVars>
      </dgm:prSet>
      <dgm:spPr/>
    </dgm:pt>
    <dgm:pt modelId="{3977BA41-92BC-4569-8C12-463F89DD98DF}" type="pres">
      <dgm:prSet presAssocID="{D6C49445-0B73-4D33-B59E-E3FFDDFBF15B}" presName="circleA" presStyleLbl="node1" presStyleIdx="0" presStyleCnt="5"/>
      <dgm:spPr>
        <a:solidFill>
          <a:schemeClr val="accent5"/>
        </a:solidFill>
        <a:ln>
          <a:noFill/>
        </a:ln>
      </dgm:spPr>
    </dgm:pt>
    <dgm:pt modelId="{65131686-8E10-4B63-BE25-3B1D3702A2AF}" type="pres">
      <dgm:prSet presAssocID="{D6C49445-0B73-4D33-B59E-E3FFDDFBF15B}" presName="spaceA" presStyleCnt="0"/>
      <dgm:spPr/>
    </dgm:pt>
    <dgm:pt modelId="{805EC770-75F3-4356-9057-147FD2C7CA7E}" type="pres">
      <dgm:prSet presAssocID="{3BAF43D2-9627-450F-A3BF-222D25F4B94D}" presName="space" presStyleCnt="0"/>
      <dgm:spPr/>
    </dgm:pt>
    <dgm:pt modelId="{54B5456C-D372-43AE-82FB-ABF474FF53CB}" type="pres">
      <dgm:prSet presAssocID="{F0095A03-EC1A-4627-A664-B08717680BA7}" presName="compositeB" presStyleCnt="0"/>
      <dgm:spPr/>
    </dgm:pt>
    <dgm:pt modelId="{F491E484-F65B-497A-8BE0-9689D99834CB}" type="pres">
      <dgm:prSet presAssocID="{F0095A03-EC1A-4627-A664-B08717680BA7}" presName="textB" presStyleLbl="revTx" presStyleIdx="1" presStyleCnt="5" custScaleX="160887">
        <dgm:presLayoutVars>
          <dgm:bulletEnabled val="1"/>
        </dgm:presLayoutVars>
      </dgm:prSet>
      <dgm:spPr/>
    </dgm:pt>
    <dgm:pt modelId="{ACD756BE-16C2-4929-B9A3-4C8B9F4E8327}" type="pres">
      <dgm:prSet presAssocID="{F0095A03-EC1A-4627-A664-B08717680BA7}" presName="circleB" presStyleLbl="node1" presStyleIdx="1" presStyleCnt="5"/>
      <dgm:spPr>
        <a:solidFill>
          <a:schemeClr val="accent6"/>
        </a:solidFill>
        <a:ln>
          <a:noFill/>
        </a:ln>
      </dgm:spPr>
    </dgm:pt>
    <dgm:pt modelId="{2AE0D736-F815-4AB3-8FF1-E789408D02F0}" type="pres">
      <dgm:prSet presAssocID="{F0095A03-EC1A-4627-A664-B08717680BA7}" presName="spaceB" presStyleCnt="0"/>
      <dgm:spPr/>
    </dgm:pt>
    <dgm:pt modelId="{03DB9ACE-F044-411D-92E5-0462F8953D43}" type="pres">
      <dgm:prSet presAssocID="{3C2F9811-756A-4027-8C8B-10266A1A40C6}" presName="space" presStyleCnt="0"/>
      <dgm:spPr/>
    </dgm:pt>
    <dgm:pt modelId="{07B0C573-FC90-4840-AD95-F0C4DE9EA7F5}" type="pres">
      <dgm:prSet presAssocID="{6BE7EE5E-8785-4295-8810-07F91AE8AB60}" presName="compositeA" presStyleCnt="0"/>
      <dgm:spPr/>
    </dgm:pt>
    <dgm:pt modelId="{32E89FD5-44CF-401D-9CB7-10B5E10168B7}" type="pres">
      <dgm:prSet presAssocID="{6BE7EE5E-8785-4295-8810-07F91AE8AB60}" presName="textA" presStyleLbl="revTx" presStyleIdx="2" presStyleCnt="5" custScaleX="138359">
        <dgm:presLayoutVars>
          <dgm:bulletEnabled val="1"/>
        </dgm:presLayoutVars>
      </dgm:prSet>
      <dgm:spPr/>
    </dgm:pt>
    <dgm:pt modelId="{FB6E1ACD-3720-4C53-A8A2-58744AB64823}" type="pres">
      <dgm:prSet presAssocID="{6BE7EE5E-8785-4295-8810-07F91AE8AB60}" presName="circleA" presStyleLbl="node1" presStyleIdx="2" presStyleCnt="5"/>
      <dgm:spPr>
        <a:solidFill>
          <a:schemeClr val="accent4"/>
        </a:solidFill>
        <a:ln>
          <a:noFill/>
        </a:ln>
      </dgm:spPr>
    </dgm:pt>
    <dgm:pt modelId="{10DC6139-159A-49BA-B3B1-6BB6C41AEBB8}" type="pres">
      <dgm:prSet presAssocID="{6BE7EE5E-8785-4295-8810-07F91AE8AB60}" presName="spaceA" presStyleCnt="0"/>
      <dgm:spPr/>
    </dgm:pt>
    <dgm:pt modelId="{C863CDB0-0616-4713-80D8-8B7521A1B2F1}" type="pres">
      <dgm:prSet presAssocID="{7564EF50-6976-446D-8978-F58181E798F0}" presName="space" presStyleCnt="0"/>
      <dgm:spPr/>
    </dgm:pt>
    <dgm:pt modelId="{0E5895E6-66E0-4848-A83D-BCCDD5C9D0BE}" type="pres">
      <dgm:prSet presAssocID="{2AD22E95-ADF5-4D4F-918F-1D413A418C71}" presName="compositeB" presStyleCnt="0"/>
      <dgm:spPr/>
    </dgm:pt>
    <dgm:pt modelId="{435004AA-49E8-4F78-A41C-4C6FFA1ED19B}" type="pres">
      <dgm:prSet presAssocID="{2AD22E95-ADF5-4D4F-918F-1D413A418C71}" presName="textB" presStyleLbl="revTx" presStyleIdx="3" presStyleCnt="5" custScaleX="147394">
        <dgm:presLayoutVars>
          <dgm:bulletEnabled val="1"/>
        </dgm:presLayoutVars>
      </dgm:prSet>
      <dgm:spPr/>
    </dgm:pt>
    <dgm:pt modelId="{6C862811-862C-48F1-91EC-322CD8C8BB6F}" type="pres">
      <dgm:prSet presAssocID="{2AD22E95-ADF5-4D4F-918F-1D413A418C71}" presName="circleB" presStyleLbl="node1" presStyleIdx="3" presStyleCnt="5"/>
      <dgm:spPr>
        <a:solidFill>
          <a:schemeClr val="accent1"/>
        </a:solidFill>
        <a:ln>
          <a:noFill/>
        </a:ln>
      </dgm:spPr>
    </dgm:pt>
    <dgm:pt modelId="{1AFAB90C-39EB-4E67-B248-C7C5E839B818}" type="pres">
      <dgm:prSet presAssocID="{2AD22E95-ADF5-4D4F-918F-1D413A418C71}" presName="spaceB" presStyleCnt="0"/>
      <dgm:spPr/>
    </dgm:pt>
    <dgm:pt modelId="{8027DEB7-4644-4D96-AC2D-676CF1925741}" type="pres">
      <dgm:prSet presAssocID="{E862733E-84DB-435C-978A-901AA339C406}" presName="space" presStyleCnt="0"/>
      <dgm:spPr/>
    </dgm:pt>
    <dgm:pt modelId="{167104E0-F916-4C55-BC4B-5265B58412D7}" type="pres">
      <dgm:prSet presAssocID="{F3020326-180F-4F30-ABA9-FDA727BB2A98}" presName="compositeA" presStyleCnt="0"/>
      <dgm:spPr/>
    </dgm:pt>
    <dgm:pt modelId="{21204661-17B3-4CF5-AC41-BA7E3DDE00DF}" type="pres">
      <dgm:prSet presAssocID="{F3020326-180F-4F30-ABA9-FDA727BB2A98}" presName="textA" presStyleLbl="revTx" presStyleIdx="4" presStyleCnt="5" custScaleX="128347">
        <dgm:presLayoutVars>
          <dgm:bulletEnabled val="1"/>
        </dgm:presLayoutVars>
      </dgm:prSet>
      <dgm:spPr/>
    </dgm:pt>
    <dgm:pt modelId="{4EBBD826-73A4-4356-9F24-534FF44510E0}" type="pres">
      <dgm:prSet presAssocID="{F3020326-180F-4F30-ABA9-FDA727BB2A98}" presName="circleA" presStyleLbl="node1" presStyleIdx="4" presStyleCnt="5"/>
      <dgm:spPr>
        <a:solidFill>
          <a:schemeClr val="accent2"/>
        </a:solidFill>
        <a:ln>
          <a:noFill/>
        </a:ln>
      </dgm:spPr>
    </dgm:pt>
    <dgm:pt modelId="{01EFA1C2-518E-4EB2-BDB5-902FB60EE85B}" type="pres">
      <dgm:prSet presAssocID="{F3020326-180F-4F30-ABA9-FDA727BB2A98}" presName="spaceA" presStyleCnt="0"/>
      <dgm:spPr/>
    </dgm:pt>
  </dgm:ptLst>
  <dgm:cxnLst>
    <dgm:cxn modelId="{A5370907-E71F-4927-8F45-DDC1E447C2F1}" type="presOf" srcId="{2AD22E95-ADF5-4D4F-918F-1D413A418C71}" destId="{435004AA-49E8-4F78-A41C-4C6FFA1ED19B}" srcOrd="0" destOrd="0" presId="urn:microsoft.com/office/officeart/2005/8/layout/hProcess11"/>
    <dgm:cxn modelId="{19756325-4459-4F64-9044-7762D1CB3B80}" srcId="{5872F510-9FBB-4E69-B5C9-9C134637DFA9}" destId="{6BE7EE5E-8785-4295-8810-07F91AE8AB60}" srcOrd="2" destOrd="0" parTransId="{10DE7E68-234F-488D-9B07-887D87CE97D7}" sibTransId="{7564EF50-6976-446D-8978-F58181E798F0}"/>
    <dgm:cxn modelId="{D0F8BF27-5888-4E77-A737-BFB38C724084}" type="presOf" srcId="{F0095A03-EC1A-4627-A664-B08717680BA7}" destId="{F491E484-F65B-497A-8BE0-9689D99834CB}" srcOrd="0" destOrd="0" presId="urn:microsoft.com/office/officeart/2005/8/layout/hProcess11"/>
    <dgm:cxn modelId="{5A31392F-F3C4-45E6-B34E-A284F9B9079A}" srcId="{5872F510-9FBB-4E69-B5C9-9C134637DFA9}" destId="{F0095A03-EC1A-4627-A664-B08717680BA7}" srcOrd="1" destOrd="0" parTransId="{0E08D27D-AFC4-4690-8AEA-2DAD1E8BED57}" sibTransId="{3C2F9811-756A-4027-8C8B-10266A1A40C6}"/>
    <dgm:cxn modelId="{C378377B-E1AE-48E0-AB2A-A7AE271A530B}" type="presOf" srcId="{F3020326-180F-4F30-ABA9-FDA727BB2A98}" destId="{21204661-17B3-4CF5-AC41-BA7E3DDE00DF}" srcOrd="0" destOrd="0" presId="urn:microsoft.com/office/officeart/2005/8/layout/hProcess11"/>
    <dgm:cxn modelId="{C474277F-F091-4430-94F0-EF616348F818}" type="presOf" srcId="{6BE7EE5E-8785-4295-8810-07F91AE8AB60}" destId="{32E89FD5-44CF-401D-9CB7-10B5E10168B7}" srcOrd="0" destOrd="0" presId="urn:microsoft.com/office/officeart/2005/8/layout/hProcess11"/>
    <dgm:cxn modelId="{B200E883-4546-46E0-9BCA-AA2C94A0825B}" srcId="{5872F510-9FBB-4E69-B5C9-9C134637DFA9}" destId="{2AD22E95-ADF5-4D4F-918F-1D413A418C71}" srcOrd="3" destOrd="0" parTransId="{D0693951-68F1-4426-AA2A-4CF798985ABC}" sibTransId="{E862733E-84DB-435C-978A-901AA339C406}"/>
    <dgm:cxn modelId="{45C3838B-ACE0-485C-8ECB-012ACC6E9D84}" srcId="{5872F510-9FBB-4E69-B5C9-9C134637DFA9}" destId="{F3020326-180F-4F30-ABA9-FDA727BB2A98}" srcOrd="4" destOrd="0" parTransId="{6ECBE06B-C087-4077-9467-1955F21EEFA0}" sibTransId="{D2327C0E-A896-48A1-9904-651C56013453}"/>
    <dgm:cxn modelId="{96470EA9-EF9C-4F95-A070-AB2663A41794}" srcId="{5872F510-9FBB-4E69-B5C9-9C134637DFA9}" destId="{D6C49445-0B73-4D33-B59E-E3FFDDFBF15B}" srcOrd="0" destOrd="0" parTransId="{2107E3E2-CC1B-4940-9469-092518BEE74E}" sibTransId="{3BAF43D2-9627-450F-A3BF-222D25F4B94D}"/>
    <dgm:cxn modelId="{BB537ED5-2735-4220-A610-509C9540A2F3}" type="presOf" srcId="{D6C49445-0B73-4D33-B59E-E3FFDDFBF15B}" destId="{D6FA262A-2A75-4BC0-BF3A-A50F4BACA4A2}" srcOrd="0" destOrd="0" presId="urn:microsoft.com/office/officeart/2005/8/layout/hProcess11"/>
    <dgm:cxn modelId="{4E15A6DC-315A-4B01-BB5F-7B51582C70E1}" type="presOf" srcId="{5872F510-9FBB-4E69-B5C9-9C134637DFA9}" destId="{E6B656D8-84C1-4789-A179-D143B35BB669}" srcOrd="0" destOrd="0" presId="urn:microsoft.com/office/officeart/2005/8/layout/hProcess11"/>
    <dgm:cxn modelId="{84FF7212-8AC0-4D0F-91DB-02A78501429E}" type="presParOf" srcId="{E6B656D8-84C1-4789-A179-D143B35BB669}" destId="{E7C0B486-1A4B-4FD0-8143-30E2AD8E0C55}" srcOrd="0" destOrd="0" presId="urn:microsoft.com/office/officeart/2005/8/layout/hProcess11"/>
    <dgm:cxn modelId="{2B30ABFB-2A85-449D-A44A-7C546770C888}" type="presParOf" srcId="{E6B656D8-84C1-4789-A179-D143B35BB669}" destId="{D35884C7-8EAD-4AC1-AED8-C6D9350A3E0B}" srcOrd="1" destOrd="0" presId="urn:microsoft.com/office/officeart/2005/8/layout/hProcess11"/>
    <dgm:cxn modelId="{F919582C-4662-41BF-AAF0-334A277DBC5F}" type="presParOf" srcId="{D35884C7-8EAD-4AC1-AED8-C6D9350A3E0B}" destId="{39EBBEC9-AF81-47CD-907F-C835B6072619}" srcOrd="0" destOrd="0" presId="urn:microsoft.com/office/officeart/2005/8/layout/hProcess11"/>
    <dgm:cxn modelId="{F16C53BF-3DB7-47EA-BF6F-A2418E1AD36A}" type="presParOf" srcId="{39EBBEC9-AF81-47CD-907F-C835B6072619}" destId="{D6FA262A-2A75-4BC0-BF3A-A50F4BACA4A2}" srcOrd="0" destOrd="0" presId="urn:microsoft.com/office/officeart/2005/8/layout/hProcess11"/>
    <dgm:cxn modelId="{F6D275DA-8801-4505-81A3-1C3FDDCAC6D0}" type="presParOf" srcId="{39EBBEC9-AF81-47CD-907F-C835B6072619}" destId="{3977BA41-92BC-4569-8C12-463F89DD98DF}" srcOrd="1" destOrd="0" presId="urn:microsoft.com/office/officeart/2005/8/layout/hProcess11"/>
    <dgm:cxn modelId="{4D9188E6-EBA7-4661-BDD1-C8908726022C}" type="presParOf" srcId="{39EBBEC9-AF81-47CD-907F-C835B6072619}" destId="{65131686-8E10-4B63-BE25-3B1D3702A2AF}" srcOrd="2" destOrd="0" presId="urn:microsoft.com/office/officeart/2005/8/layout/hProcess11"/>
    <dgm:cxn modelId="{2F279D02-4463-4A6C-9487-E571D0F744BC}" type="presParOf" srcId="{D35884C7-8EAD-4AC1-AED8-C6D9350A3E0B}" destId="{805EC770-75F3-4356-9057-147FD2C7CA7E}" srcOrd="1" destOrd="0" presId="urn:microsoft.com/office/officeart/2005/8/layout/hProcess11"/>
    <dgm:cxn modelId="{EA675C46-6BC8-4E46-8DBE-5FD5D0A1E3ED}" type="presParOf" srcId="{D35884C7-8EAD-4AC1-AED8-C6D9350A3E0B}" destId="{54B5456C-D372-43AE-82FB-ABF474FF53CB}" srcOrd="2" destOrd="0" presId="urn:microsoft.com/office/officeart/2005/8/layout/hProcess11"/>
    <dgm:cxn modelId="{FBCC29E7-F8D8-413F-91BF-6922AA00D082}" type="presParOf" srcId="{54B5456C-D372-43AE-82FB-ABF474FF53CB}" destId="{F491E484-F65B-497A-8BE0-9689D99834CB}" srcOrd="0" destOrd="0" presId="urn:microsoft.com/office/officeart/2005/8/layout/hProcess11"/>
    <dgm:cxn modelId="{1033A6BC-0613-47B9-8A3F-76CEFFC73932}" type="presParOf" srcId="{54B5456C-D372-43AE-82FB-ABF474FF53CB}" destId="{ACD756BE-16C2-4929-B9A3-4C8B9F4E8327}" srcOrd="1" destOrd="0" presId="urn:microsoft.com/office/officeart/2005/8/layout/hProcess11"/>
    <dgm:cxn modelId="{E7F110DC-5AEA-432D-A594-19EF7D37B598}" type="presParOf" srcId="{54B5456C-D372-43AE-82FB-ABF474FF53CB}" destId="{2AE0D736-F815-4AB3-8FF1-E789408D02F0}" srcOrd="2" destOrd="0" presId="urn:microsoft.com/office/officeart/2005/8/layout/hProcess11"/>
    <dgm:cxn modelId="{C2652EF6-43C7-47D8-B6FB-D2174D77C43A}" type="presParOf" srcId="{D35884C7-8EAD-4AC1-AED8-C6D9350A3E0B}" destId="{03DB9ACE-F044-411D-92E5-0462F8953D43}" srcOrd="3" destOrd="0" presId="urn:microsoft.com/office/officeart/2005/8/layout/hProcess11"/>
    <dgm:cxn modelId="{C37C8267-8FA6-437B-9BBB-0A1A5995350E}" type="presParOf" srcId="{D35884C7-8EAD-4AC1-AED8-C6D9350A3E0B}" destId="{07B0C573-FC90-4840-AD95-F0C4DE9EA7F5}" srcOrd="4" destOrd="0" presId="urn:microsoft.com/office/officeart/2005/8/layout/hProcess11"/>
    <dgm:cxn modelId="{14D621CB-B40F-4AEC-BF07-F5535DE4F06C}" type="presParOf" srcId="{07B0C573-FC90-4840-AD95-F0C4DE9EA7F5}" destId="{32E89FD5-44CF-401D-9CB7-10B5E10168B7}" srcOrd="0" destOrd="0" presId="urn:microsoft.com/office/officeart/2005/8/layout/hProcess11"/>
    <dgm:cxn modelId="{504E8B55-6C0E-4C70-87F3-1C7AA070C511}" type="presParOf" srcId="{07B0C573-FC90-4840-AD95-F0C4DE9EA7F5}" destId="{FB6E1ACD-3720-4C53-A8A2-58744AB64823}" srcOrd="1" destOrd="0" presId="urn:microsoft.com/office/officeart/2005/8/layout/hProcess11"/>
    <dgm:cxn modelId="{DCCC1D73-258C-4B12-B653-904DA28747BA}" type="presParOf" srcId="{07B0C573-FC90-4840-AD95-F0C4DE9EA7F5}" destId="{10DC6139-159A-49BA-B3B1-6BB6C41AEBB8}" srcOrd="2" destOrd="0" presId="urn:microsoft.com/office/officeart/2005/8/layout/hProcess11"/>
    <dgm:cxn modelId="{C72109FB-4772-494B-8603-27135E105354}" type="presParOf" srcId="{D35884C7-8EAD-4AC1-AED8-C6D9350A3E0B}" destId="{C863CDB0-0616-4713-80D8-8B7521A1B2F1}" srcOrd="5" destOrd="0" presId="urn:microsoft.com/office/officeart/2005/8/layout/hProcess11"/>
    <dgm:cxn modelId="{224725CC-638D-48CE-8C5D-E45631568F85}" type="presParOf" srcId="{D35884C7-8EAD-4AC1-AED8-C6D9350A3E0B}" destId="{0E5895E6-66E0-4848-A83D-BCCDD5C9D0BE}" srcOrd="6" destOrd="0" presId="urn:microsoft.com/office/officeart/2005/8/layout/hProcess11"/>
    <dgm:cxn modelId="{18C87F90-A4AC-401A-9D1F-A502DDBBFB89}" type="presParOf" srcId="{0E5895E6-66E0-4848-A83D-BCCDD5C9D0BE}" destId="{435004AA-49E8-4F78-A41C-4C6FFA1ED19B}" srcOrd="0" destOrd="0" presId="urn:microsoft.com/office/officeart/2005/8/layout/hProcess11"/>
    <dgm:cxn modelId="{5AAF97BC-CC3F-4AB4-9835-B420C1C8DAA1}" type="presParOf" srcId="{0E5895E6-66E0-4848-A83D-BCCDD5C9D0BE}" destId="{6C862811-862C-48F1-91EC-322CD8C8BB6F}" srcOrd="1" destOrd="0" presId="urn:microsoft.com/office/officeart/2005/8/layout/hProcess11"/>
    <dgm:cxn modelId="{C7A2F409-CF62-40B3-9447-836CB34B90CD}" type="presParOf" srcId="{0E5895E6-66E0-4848-A83D-BCCDD5C9D0BE}" destId="{1AFAB90C-39EB-4E67-B248-C7C5E839B818}" srcOrd="2" destOrd="0" presId="urn:microsoft.com/office/officeart/2005/8/layout/hProcess11"/>
    <dgm:cxn modelId="{67AF9A23-3C75-4902-80FE-3FF8A2588335}" type="presParOf" srcId="{D35884C7-8EAD-4AC1-AED8-C6D9350A3E0B}" destId="{8027DEB7-4644-4D96-AC2D-676CF1925741}" srcOrd="7" destOrd="0" presId="urn:microsoft.com/office/officeart/2005/8/layout/hProcess11"/>
    <dgm:cxn modelId="{9122A420-ADC6-4F55-AE61-4856F4CDAF0F}" type="presParOf" srcId="{D35884C7-8EAD-4AC1-AED8-C6D9350A3E0B}" destId="{167104E0-F916-4C55-BC4B-5265B58412D7}" srcOrd="8" destOrd="0" presId="urn:microsoft.com/office/officeart/2005/8/layout/hProcess11"/>
    <dgm:cxn modelId="{2CC1DBB5-85EC-4C4E-8B92-3737A8CF8B1D}" type="presParOf" srcId="{167104E0-F916-4C55-BC4B-5265B58412D7}" destId="{21204661-17B3-4CF5-AC41-BA7E3DDE00DF}" srcOrd="0" destOrd="0" presId="urn:microsoft.com/office/officeart/2005/8/layout/hProcess11"/>
    <dgm:cxn modelId="{92537072-40C8-4C64-A118-00E54DAE6D19}" type="presParOf" srcId="{167104E0-F916-4C55-BC4B-5265B58412D7}" destId="{4EBBD826-73A4-4356-9F24-534FF44510E0}" srcOrd="1" destOrd="0" presId="urn:microsoft.com/office/officeart/2005/8/layout/hProcess11"/>
    <dgm:cxn modelId="{34D74467-A3DD-4730-90D2-B6A6F7BDB170}" type="presParOf" srcId="{167104E0-F916-4C55-BC4B-5265B58412D7}" destId="{01EFA1C2-518E-4EB2-BDB5-902FB60EE85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0B486-1A4B-4FD0-8143-30E2AD8E0C55}">
      <dsp:nvSpPr>
        <dsp:cNvPr id="0" name=""/>
        <dsp:cNvSpPr/>
      </dsp:nvSpPr>
      <dsp:spPr>
        <a:xfrm>
          <a:off x="0" y="1287194"/>
          <a:ext cx="8842549" cy="1716258"/>
        </a:xfrm>
        <a:prstGeom prst="notchedRightArrow">
          <a:avLst/>
        </a:prstGeom>
        <a:solidFill>
          <a:schemeClr val="bg2">
            <a:lumMod val="90000"/>
          </a:schemeClr>
        </a:solidFill>
        <a:ln>
          <a:noFill/>
        </a:ln>
        <a:effectLst/>
      </dsp:spPr>
      <dsp:style>
        <a:lnRef idx="0">
          <a:scrgbClr r="0" g="0" b="0"/>
        </a:lnRef>
        <a:fillRef idx="1">
          <a:scrgbClr r="0" g="0" b="0"/>
        </a:fillRef>
        <a:effectRef idx="0">
          <a:scrgbClr r="0" g="0" b="0"/>
        </a:effectRef>
        <a:fontRef idx="minor"/>
      </dsp:style>
    </dsp:sp>
    <dsp:sp modelId="{D6FA262A-2A75-4BC0-BF3A-A50F4BACA4A2}">
      <dsp:nvSpPr>
        <dsp:cNvPr id="0" name=""/>
        <dsp:cNvSpPr/>
      </dsp:nvSpPr>
      <dsp:spPr>
        <a:xfrm>
          <a:off x="2499" y="0"/>
          <a:ext cx="1444869" cy="171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Roboto" panose="020B0604020202020204" charset="0"/>
              <a:ea typeface="Roboto" panose="020B0604020202020204" charset="0"/>
              <a:cs typeface="Arial" panose="020B0604020202020204" pitchFamily="34" charset="0"/>
            </a:rPr>
            <a:t>URL PARSING</a:t>
          </a:r>
        </a:p>
        <a:p>
          <a:pPr marL="0" lvl="0" indent="0" algn="l" defTabSz="622300">
            <a:lnSpc>
              <a:spcPct val="90000"/>
            </a:lnSpc>
            <a:spcBef>
              <a:spcPct val="0"/>
            </a:spcBef>
            <a:spcAft>
              <a:spcPct val="35000"/>
            </a:spcAft>
            <a:buNone/>
          </a:pPr>
          <a:r>
            <a:rPr lang="en-US" sz="1400" b="0" kern="1200" dirty="0">
              <a:solidFill>
                <a:schemeClr val="tx1"/>
              </a:solidFill>
              <a:latin typeface="Roboto" panose="020B0604020202020204" charset="0"/>
              <a:ea typeface="Roboto" panose="020B0604020202020204" charset="0"/>
              <a:cs typeface="Arial" panose="020B0604020202020204" pitchFamily="34" charset="0"/>
            </a:rPr>
            <a:t>Extracting article’s keywords from URLs. </a:t>
          </a:r>
        </a:p>
      </dsp:txBody>
      <dsp:txXfrm>
        <a:off x="2499" y="0"/>
        <a:ext cx="1444869" cy="1716258"/>
      </dsp:txXfrm>
    </dsp:sp>
    <dsp:sp modelId="{3977BA41-92BC-4569-8C12-463F89DD98DF}">
      <dsp:nvSpPr>
        <dsp:cNvPr id="0" name=""/>
        <dsp:cNvSpPr/>
      </dsp:nvSpPr>
      <dsp:spPr>
        <a:xfrm>
          <a:off x="510402" y="1930791"/>
          <a:ext cx="429064" cy="429064"/>
        </a:xfrm>
        <a:prstGeom prst="ellipse">
          <a:avLst/>
        </a:prstGeom>
        <a:solidFill>
          <a:schemeClr val="accent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91E484-F65B-497A-8BE0-9689D99834CB}">
      <dsp:nvSpPr>
        <dsp:cNvPr id="0" name=""/>
        <dsp:cNvSpPr/>
      </dsp:nvSpPr>
      <dsp:spPr>
        <a:xfrm>
          <a:off x="1502062" y="2574388"/>
          <a:ext cx="1759905" cy="171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Roboto" panose="020B0604020202020204" charset="0"/>
              <a:ea typeface="Roboto" panose="020B0604020202020204" charset="0"/>
              <a:cs typeface="Arial" panose="020B0604020202020204" pitchFamily="34" charset="0"/>
            </a:rPr>
            <a:t>KEY WORD EXTRACTION</a:t>
          </a:r>
        </a:p>
        <a:p>
          <a:pPr marL="0" lvl="0" indent="0" algn="l" defTabSz="622300">
            <a:lnSpc>
              <a:spcPct val="90000"/>
            </a:lnSpc>
            <a:spcBef>
              <a:spcPct val="0"/>
            </a:spcBef>
            <a:spcAft>
              <a:spcPct val="35000"/>
            </a:spcAft>
            <a:buNone/>
          </a:pPr>
          <a:r>
            <a:rPr lang="en-US" sz="1400" kern="1200" dirty="0">
              <a:solidFill>
                <a:schemeClr val="tx1"/>
              </a:solidFill>
              <a:latin typeface="Roboto" panose="020B0604020202020204" charset="0"/>
              <a:ea typeface="Roboto" panose="020B0604020202020204" charset="0"/>
              <a:cs typeface="Arial" panose="020B0604020202020204" pitchFamily="34" charset="0"/>
            </a:rPr>
            <a:t>Determining most important keywords with TF-IDF.</a:t>
          </a:r>
        </a:p>
      </dsp:txBody>
      <dsp:txXfrm>
        <a:off x="1502062" y="2574388"/>
        <a:ext cx="1759905" cy="1716258"/>
      </dsp:txXfrm>
    </dsp:sp>
    <dsp:sp modelId="{ACD756BE-16C2-4929-B9A3-4C8B9F4E8327}">
      <dsp:nvSpPr>
        <dsp:cNvPr id="0" name=""/>
        <dsp:cNvSpPr/>
      </dsp:nvSpPr>
      <dsp:spPr>
        <a:xfrm>
          <a:off x="2167483" y="1930791"/>
          <a:ext cx="429064" cy="429064"/>
        </a:xfrm>
        <a:prstGeom prst="ellipse">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E89FD5-44CF-401D-9CB7-10B5E10168B7}">
      <dsp:nvSpPr>
        <dsp:cNvPr id="0" name=""/>
        <dsp:cNvSpPr/>
      </dsp:nvSpPr>
      <dsp:spPr>
        <a:xfrm>
          <a:off x="3316662" y="0"/>
          <a:ext cx="1513477" cy="171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Roboto" panose="020B0604020202020204" charset="0"/>
              <a:ea typeface="Roboto" panose="020B0604020202020204" charset="0"/>
              <a:cs typeface="Arial" panose="020B0604020202020204" pitchFamily="34" charset="0"/>
            </a:rPr>
            <a:t>TOPIC MODELING</a:t>
          </a:r>
        </a:p>
        <a:p>
          <a:pPr marL="0" lvl="0" indent="0" algn="l" defTabSz="622300">
            <a:lnSpc>
              <a:spcPct val="90000"/>
            </a:lnSpc>
            <a:spcBef>
              <a:spcPct val="0"/>
            </a:spcBef>
            <a:spcAft>
              <a:spcPct val="35000"/>
            </a:spcAft>
            <a:buNone/>
          </a:pPr>
          <a:r>
            <a:rPr lang="en-US" sz="1400" kern="1200" dirty="0">
              <a:solidFill>
                <a:schemeClr val="tx1"/>
              </a:solidFill>
              <a:latin typeface="Roboto" panose="020B0604020202020204" charset="0"/>
              <a:ea typeface="Roboto" panose="020B0604020202020204" charset="0"/>
              <a:cs typeface="Arial" panose="020B0604020202020204" pitchFamily="34" charset="0"/>
            </a:rPr>
            <a:t>Grouping keywords into broader topics</a:t>
          </a:r>
          <a:r>
            <a:rPr lang="en-US" sz="1700" kern="1200" dirty="0">
              <a:solidFill>
                <a:schemeClr val="tx1"/>
              </a:solidFill>
              <a:latin typeface="Roboto" panose="020B0604020202020204" charset="0"/>
              <a:ea typeface="Roboto" panose="020B0604020202020204" charset="0"/>
              <a:cs typeface="Arial" panose="020B0604020202020204" pitchFamily="34" charset="0"/>
            </a:rPr>
            <a:t>. </a:t>
          </a:r>
          <a:endParaRPr lang="en-US" sz="1600" kern="1200" dirty="0">
            <a:solidFill>
              <a:schemeClr val="tx1"/>
            </a:solidFill>
            <a:latin typeface="Roboto" panose="020B0604020202020204" charset="0"/>
            <a:ea typeface="Roboto" panose="020B0604020202020204" charset="0"/>
            <a:cs typeface="Arial" panose="020B0604020202020204" pitchFamily="34" charset="0"/>
          </a:endParaRPr>
        </a:p>
      </dsp:txBody>
      <dsp:txXfrm>
        <a:off x="3316662" y="0"/>
        <a:ext cx="1513477" cy="1716258"/>
      </dsp:txXfrm>
    </dsp:sp>
    <dsp:sp modelId="{FB6E1ACD-3720-4C53-A8A2-58744AB64823}">
      <dsp:nvSpPr>
        <dsp:cNvPr id="0" name=""/>
        <dsp:cNvSpPr/>
      </dsp:nvSpPr>
      <dsp:spPr>
        <a:xfrm>
          <a:off x="3858868" y="1930791"/>
          <a:ext cx="429064" cy="429064"/>
        </a:xfrm>
        <a:prstGeom prst="ellipse">
          <a:avLst/>
        </a:prstGeom>
        <a:solidFill>
          <a:schemeClr val="accent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5004AA-49E8-4F78-A41C-4C6FFA1ED19B}">
      <dsp:nvSpPr>
        <dsp:cNvPr id="0" name=""/>
        <dsp:cNvSpPr/>
      </dsp:nvSpPr>
      <dsp:spPr>
        <a:xfrm>
          <a:off x="4884833" y="2574388"/>
          <a:ext cx="1612308" cy="171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Roboto" panose="020B0604020202020204" charset="0"/>
              <a:ea typeface="Roboto" panose="020B0604020202020204" charset="0"/>
              <a:cs typeface="Arial" panose="020B0604020202020204" pitchFamily="34" charset="0"/>
            </a:rPr>
            <a:t>DATA CLEANSING</a:t>
          </a:r>
        </a:p>
        <a:p>
          <a:pPr marL="0" lvl="0" indent="0" algn="l" defTabSz="622300">
            <a:lnSpc>
              <a:spcPct val="90000"/>
            </a:lnSpc>
            <a:spcBef>
              <a:spcPct val="0"/>
            </a:spcBef>
            <a:spcAft>
              <a:spcPct val="35000"/>
            </a:spcAft>
            <a:buNone/>
          </a:pPr>
          <a:r>
            <a:rPr lang="en-US" sz="1400" kern="1200" dirty="0">
              <a:solidFill>
                <a:schemeClr val="tx1"/>
              </a:solidFill>
              <a:latin typeface="Roboto" panose="020B0604020202020204" charset="0"/>
              <a:ea typeface="Roboto" panose="020B0604020202020204" charset="0"/>
              <a:cs typeface="Arial" panose="020B0604020202020204" pitchFamily="34" charset="0"/>
            </a:rPr>
            <a:t>Preparing data for statistical analysis</a:t>
          </a:r>
          <a:endParaRPr lang="en-US" sz="1400" kern="1200" dirty="0">
            <a:solidFill>
              <a:schemeClr val="tx1"/>
            </a:solidFill>
          </a:endParaRPr>
        </a:p>
      </dsp:txBody>
      <dsp:txXfrm>
        <a:off x="4884833" y="2574388"/>
        <a:ext cx="1612308" cy="1716258"/>
      </dsp:txXfrm>
    </dsp:sp>
    <dsp:sp modelId="{6C862811-862C-48F1-91EC-322CD8C8BB6F}">
      <dsp:nvSpPr>
        <dsp:cNvPr id="0" name=""/>
        <dsp:cNvSpPr/>
      </dsp:nvSpPr>
      <dsp:spPr>
        <a:xfrm>
          <a:off x="5476455" y="1930791"/>
          <a:ext cx="429064" cy="429064"/>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204661-17B3-4CF5-AC41-BA7E3DDE00DF}">
      <dsp:nvSpPr>
        <dsp:cNvPr id="0" name=""/>
        <dsp:cNvSpPr/>
      </dsp:nvSpPr>
      <dsp:spPr>
        <a:xfrm>
          <a:off x="6551836" y="0"/>
          <a:ext cx="1403958" cy="171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Roboto" panose="020B0604020202020204" charset="0"/>
              <a:ea typeface="Roboto" panose="020B0604020202020204" charset="0"/>
              <a:cs typeface="Arial" panose="020B0604020202020204" pitchFamily="34" charset="0"/>
            </a:rPr>
            <a:t>STATSITICAL ANALYSES </a:t>
          </a:r>
        </a:p>
        <a:p>
          <a:pPr marL="0" lvl="0" indent="0" algn="l" defTabSz="622300">
            <a:lnSpc>
              <a:spcPct val="90000"/>
            </a:lnSpc>
            <a:spcBef>
              <a:spcPct val="0"/>
            </a:spcBef>
            <a:spcAft>
              <a:spcPct val="35000"/>
            </a:spcAft>
            <a:buNone/>
          </a:pPr>
          <a:r>
            <a:rPr lang="en-US" sz="1600" kern="1200" dirty="0">
              <a:solidFill>
                <a:schemeClr val="tx1"/>
              </a:solidFill>
              <a:latin typeface="Roboto" panose="020B0604020202020204" charset="0"/>
              <a:ea typeface="Roboto" panose="020B0604020202020204" charset="0"/>
            </a:rPr>
            <a:t>ANCOVA and article half-life</a:t>
          </a:r>
        </a:p>
      </dsp:txBody>
      <dsp:txXfrm>
        <a:off x="6551836" y="0"/>
        <a:ext cx="1403958" cy="1716258"/>
      </dsp:txXfrm>
    </dsp:sp>
    <dsp:sp modelId="{4EBBD826-73A4-4356-9F24-534FF44510E0}">
      <dsp:nvSpPr>
        <dsp:cNvPr id="0" name=""/>
        <dsp:cNvSpPr/>
      </dsp:nvSpPr>
      <dsp:spPr>
        <a:xfrm>
          <a:off x="7039282" y="1930791"/>
          <a:ext cx="429064" cy="429064"/>
        </a:xfrm>
        <a:prstGeom prst="ellipse">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9025ac641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9025ac641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906f9a1bfb_0_19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906f9a1bfb_0_1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906f9a1bfb_0_20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906f9a1bfb_0_2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06f9a1bfb_0_2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06f9a1bfb_0_2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06f9a1bfb_0_2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06f9a1bfb_0_2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906f9a1bfb_0_2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906f9a1bfb_0_2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906f9a1bfb_0_2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906f9a1bfb_0_2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906f9a1bfb_0_2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906f9a1bfb_0_2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906f9a1bfb_0_2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906f9a1bfb_0_2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906f9a1bfb_0_2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906f9a1bfb_0_2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906f9a1bfb_0_2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906f9a1bfb_0_2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906f9a1bfb_0_26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906f9a1bfb_0_2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906f9a1bfb_0_27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906f9a1bfb_0_2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906f9a1bfb_0_28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906f9a1bfb_0_2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906f9a1bfb_0_2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906f9a1bfb_0_2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906f9a1bfb_0_2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906f9a1bfb_0_2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5"/>
        <p:cNvGrpSpPr/>
        <p:nvPr/>
      </p:nvGrpSpPr>
      <p:grpSpPr>
        <a:xfrm>
          <a:off x="0" y="0"/>
          <a:ext cx="0" cy="0"/>
          <a:chOff x="0" y="0"/>
          <a:chExt cx="0" cy="0"/>
        </a:xfrm>
      </p:grpSpPr>
      <p:sp>
        <p:nvSpPr>
          <p:cNvPr id="1556" name="Google Shape;1556;g906f9a1bfb_0_30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7" name="Google Shape;1557;g906f9a1bfb_0_30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906f9a1bfb_0_3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906f9a1bfb_0_3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906f9a1bfb_0_3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906f9a1bfb_0_3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9"/>
        <p:cNvGrpSpPr/>
        <p:nvPr/>
      </p:nvGrpSpPr>
      <p:grpSpPr>
        <a:xfrm>
          <a:off x="0" y="0"/>
          <a:ext cx="0" cy="0"/>
          <a:chOff x="0" y="0"/>
          <a:chExt cx="0" cy="0"/>
        </a:xfrm>
      </p:grpSpPr>
      <p:sp>
        <p:nvSpPr>
          <p:cNvPr id="1740" name="Google Shape;1740;g906f9a1bfb_0_3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1" name="Google Shape;1741;g906f9a1bfb_0_3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906f9a1bfb_0_3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906f9a1bfb_0_3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9025ac5aeb_0_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9025ac5aeb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3"/>
        <p:cNvGrpSpPr/>
        <p:nvPr/>
      </p:nvGrpSpPr>
      <p:grpSpPr>
        <a:xfrm>
          <a:off x="0" y="0"/>
          <a:ext cx="0" cy="0"/>
          <a:chOff x="0" y="0"/>
          <a:chExt cx="0" cy="0"/>
        </a:xfrm>
      </p:grpSpPr>
      <p:sp>
        <p:nvSpPr>
          <p:cNvPr id="1934" name="Google Shape;1934;g906f9a1bfb_0_3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5" name="Google Shape;1935;g906f9a1bfb_0_3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g906f9a1bfb_0_3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4" name="Google Shape;2014;g906f9a1bfb_0_3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906f9a1bfb_0_3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906f9a1bfb_0_3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9"/>
        <p:cNvGrpSpPr/>
        <p:nvPr/>
      </p:nvGrpSpPr>
      <p:grpSpPr>
        <a:xfrm>
          <a:off x="0" y="0"/>
          <a:ext cx="0" cy="0"/>
          <a:chOff x="0" y="0"/>
          <a:chExt cx="0" cy="0"/>
        </a:xfrm>
      </p:grpSpPr>
      <p:sp>
        <p:nvSpPr>
          <p:cNvPr id="2170" name="Google Shape;2170;g906f9a1bfb_0_36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1" name="Google Shape;2171;g906f9a1bfb_0_3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906f9a1bfb_0_3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906f9a1bfb_0_3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906f9a1bfb_0_37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906f9a1bfb_0_3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3"/>
        <p:cNvGrpSpPr/>
        <p:nvPr/>
      </p:nvGrpSpPr>
      <p:grpSpPr>
        <a:xfrm>
          <a:off x="0" y="0"/>
          <a:ext cx="0" cy="0"/>
          <a:chOff x="0" y="0"/>
          <a:chExt cx="0" cy="0"/>
        </a:xfrm>
      </p:grpSpPr>
      <p:sp>
        <p:nvSpPr>
          <p:cNvPr id="2394" name="Google Shape;2394;g906f9a1bfb_0_38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5" name="Google Shape;2395;g906f9a1bfb_0_3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0"/>
        <p:cNvGrpSpPr/>
        <p:nvPr/>
      </p:nvGrpSpPr>
      <p:grpSpPr>
        <a:xfrm>
          <a:off x="0" y="0"/>
          <a:ext cx="0" cy="0"/>
          <a:chOff x="0" y="0"/>
          <a:chExt cx="0" cy="0"/>
        </a:xfrm>
      </p:grpSpPr>
      <p:sp>
        <p:nvSpPr>
          <p:cNvPr id="2401" name="Google Shape;2401;g906f9a1bfb_0_38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2" name="Google Shape;2402;g906f9a1bfb_0_3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Business and Technology</a:t>
            </a:r>
          </a:p>
          <a:p>
            <a:r>
              <a:rPr lang="en-US" dirty="0"/>
              <a:t>Sports and Competition</a:t>
            </a:r>
          </a:p>
          <a:p>
            <a:r>
              <a:rPr lang="en-US" dirty="0"/>
              <a:t> Remote Work</a:t>
            </a:r>
          </a:p>
          <a:p>
            <a:r>
              <a:rPr lang="en-US" dirty="0"/>
              <a:t>COVID-19 Updates</a:t>
            </a:r>
          </a:p>
          <a:p>
            <a:r>
              <a:rPr lang="en-US" dirty="0"/>
              <a:t>Employee Wellness</a:t>
            </a:r>
          </a:p>
          <a:p>
            <a:r>
              <a:rPr lang="en-US" dirty="0"/>
              <a:t>Stock Market Performance</a:t>
            </a:r>
          </a:p>
          <a:p>
            <a:endParaRPr lang="en-US" dirty="0"/>
          </a:p>
        </p:txBody>
      </p:sp>
    </p:spTree>
    <p:extLst>
      <p:ext uri="{BB962C8B-B14F-4D97-AF65-F5344CB8AC3E}">
        <p14:creationId xmlns:p14="http://schemas.microsoft.com/office/powerpoint/2010/main" val="404075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025ac6416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025ac641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092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025ac6416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025ac641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025ac6416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025ac641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2926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025ac6416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025ac641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0778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22350" y="1752600"/>
            <a:ext cx="3699300" cy="163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0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76625" y="3602425"/>
            <a:ext cx="3790800" cy="32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2"/>
        <p:cNvGrpSpPr/>
        <p:nvPr/>
      </p:nvGrpSpPr>
      <p:grpSpPr>
        <a:xfrm>
          <a:off x="0" y="0"/>
          <a:ext cx="0" cy="0"/>
          <a:chOff x="0" y="0"/>
          <a:chExt cx="0" cy="0"/>
        </a:xfrm>
      </p:grpSpPr>
      <p:sp>
        <p:nvSpPr>
          <p:cNvPr id="53" name="Google Shape;53;p15"/>
          <p:cNvSpPr txBox="1">
            <a:spLocks noGrp="1"/>
          </p:cNvSpPr>
          <p:nvPr>
            <p:ph type="ctrTitle"/>
          </p:nvPr>
        </p:nvSpPr>
        <p:spPr>
          <a:xfrm>
            <a:off x="2722350" y="1752600"/>
            <a:ext cx="3699300" cy="16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0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4" name="Google Shape;54;p15"/>
          <p:cNvSpPr txBox="1">
            <a:spLocks noGrp="1"/>
          </p:cNvSpPr>
          <p:nvPr>
            <p:ph type="subTitle" idx="1"/>
          </p:nvPr>
        </p:nvSpPr>
        <p:spPr>
          <a:xfrm>
            <a:off x="2676625" y="3602425"/>
            <a:ext cx="3790800" cy="32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7"/>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9"/>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latin typeface="Bebas Neue"/>
                <a:ea typeface="Bebas Neue"/>
                <a:cs typeface="Bebas Neue"/>
                <a:sym typeface="Bebas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457200" y="261001"/>
            <a:ext cx="4114800" cy="51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2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2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7" name="Google Shape;7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1" name="Google Shape;81;p2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2" name="Google Shape;82;p2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3" name="Google Shape;8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2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6" name="Google Shape;8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2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9" name="Google Shape;89;p2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0" name="Google Shape;9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3000">
                <a:solidFill>
                  <a:schemeClr val="dk1"/>
                </a:solidFill>
                <a:latin typeface="Bebas Neue"/>
                <a:ea typeface="Bebas Neue"/>
                <a:cs typeface="Bebas Neue"/>
                <a:sym typeface="Bebas Neu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57200" y="261001"/>
            <a:ext cx="4114800" cy="51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51" name="Google Shape;51;p14"/>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93"/>
        <p:cNvGrpSpPr/>
        <p:nvPr/>
      </p:nvGrpSpPr>
      <p:grpSpPr>
        <a:xfrm>
          <a:off x="0" y="0"/>
          <a:ext cx="0" cy="0"/>
          <a:chOff x="0" y="0"/>
          <a:chExt cx="0" cy="0"/>
        </a:xfrm>
      </p:grpSpPr>
      <p:sp>
        <p:nvSpPr>
          <p:cNvPr id="94" name="Google Shape;94;p2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5" name="Google Shape;95;p2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6.xml"/><Relationship Id="rId1" Type="http://schemas.openxmlformats.org/officeDocument/2006/relationships/slideLayout" Target="../slideLayouts/slideLayout25.xml"/><Relationship Id="rId6" Type="http://schemas.openxmlformats.org/officeDocument/2006/relationships/hyperlink" Target="http://bit.ly/30B07Gq" TargetMode="External"/><Relationship Id="rId5" Type="http://schemas.openxmlformats.org/officeDocument/2006/relationships/hyperlink" Target="http://bit.ly/33VAFh3" TargetMode="External"/><Relationship Id="rId4" Type="http://schemas.openxmlformats.org/officeDocument/2006/relationships/hyperlink" Target="https://bit.ly/2AB5gG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7.xml"/><Relationship Id="rId1" Type="http://schemas.openxmlformats.org/officeDocument/2006/relationships/slideLayout" Target="../slideLayouts/slideLayout25.xml"/><Relationship Id="rId4" Type="http://schemas.openxmlformats.org/officeDocument/2006/relationships/hyperlink" Target="http://bit.ly/30B07Gq"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9"/>
          <p:cNvSpPr txBox="1">
            <a:spLocks noGrp="1"/>
          </p:cNvSpPr>
          <p:nvPr>
            <p:ph type="ctrTitle"/>
          </p:nvPr>
        </p:nvSpPr>
        <p:spPr>
          <a:xfrm>
            <a:off x="1208543" y="1605630"/>
            <a:ext cx="6850659" cy="163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latin typeface="Bebas Neue"/>
                <a:ea typeface="Bebas Neue"/>
                <a:cs typeface="Bebas Neue"/>
                <a:sym typeface="Bebas Neue"/>
              </a:rPr>
              <a:t>P</a:t>
            </a:r>
            <a:r>
              <a:rPr lang="en" sz="6000" dirty="0">
                <a:latin typeface="Bebas Neue"/>
                <a:ea typeface="Bebas Neue"/>
                <a:cs typeface="Bebas Neue"/>
                <a:sym typeface="Bebas Neue"/>
              </a:rPr>
              <a:t>redicting performance of online media content</a:t>
            </a:r>
            <a:endParaRPr sz="6000" dirty="0">
              <a:latin typeface="Bebas Neue"/>
              <a:ea typeface="Bebas Neue"/>
              <a:cs typeface="Bebas Neue"/>
              <a:sym typeface="Bebas Neue"/>
            </a:endParaRPr>
          </a:p>
        </p:txBody>
      </p:sp>
      <p:sp>
        <p:nvSpPr>
          <p:cNvPr id="102" name="Google Shape;102;p29"/>
          <p:cNvSpPr txBox="1">
            <a:spLocks noGrp="1"/>
          </p:cNvSpPr>
          <p:nvPr>
            <p:ph type="subTitle" idx="1"/>
          </p:nvPr>
        </p:nvSpPr>
        <p:spPr>
          <a:xfrm>
            <a:off x="2436621" y="3423648"/>
            <a:ext cx="411513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Capstone Project II by Liudmila Khalitova</a:t>
            </a:r>
          </a:p>
          <a:p>
            <a:pPr marL="0" lvl="0" indent="0" algn="ctr" rtl="0">
              <a:spcBef>
                <a:spcPts val="0"/>
              </a:spcBef>
              <a:spcAft>
                <a:spcPts val="0"/>
              </a:spcAft>
              <a:buNone/>
            </a:pPr>
            <a:r>
              <a:rPr lang="en-US" dirty="0"/>
              <a:t>Supervisor Varun Bhatia</a:t>
            </a:r>
            <a:endParaRPr dirty="0"/>
          </a:p>
        </p:txBody>
      </p:sp>
      <p:grpSp>
        <p:nvGrpSpPr>
          <p:cNvPr id="103" name="Google Shape;103;p29"/>
          <p:cNvGrpSpPr/>
          <p:nvPr/>
        </p:nvGrpSpPr>
        <p:grpSpPr>
          <a:xfrm rot="10800000">
            <a:off x="-9346" y="-4077"/>
            <a:ext cx="2608341" cy="1282554"/>
            <a:chOff x="5444350" y="3319496"/>
            <a:chExt cx="3698725" cy="1818709"/>
          </a:xfrm>
        </p:grpSpPr>
        <p:sp>
          <p:nvSpPr>
            <p:cNvPr id="104" name="Google Shape;104;p29"/>
            <p:cNvSpPr/>
            <p:nvPr/>
          </p:nvSpPr>
          <p:spPr>
            <a:xfrm>
              <a:off x="6750682" y="3319496"/>
              <a:ext cx="1096283" cy="1031802"/>
            </a:xfrm>
            <a:custGeom>
              <a:avLst/>
              <a:gdLst/>
              <a:ahLst/>
              <a:cxnLst/>
              <a:rect l="l" t="t" r="r" b="b"/>
              <a:pathLst>
                <a:path w="3024229" h="2846350" extrusionOk="0">
                  <a:moveTo>
                    <a:pt x="1498741" y="0"/>
                  </a:moveTo>
                  <a:cubicBezTo>
                    <a:pt x="2023629" y="0"/>
                    <a:pt x="2529883" y="79782"/>
                    <a:pt x="3006037" y="227882"/>
                  </a:cubicBezTo>
                  <a:lnTo>
                    <a:pt x="3024229" y="234038"/>
                  </a:lnTo>
                  <a:lnTo>
                    <a:pt x="2158334" y="2846350"/>
                  </a:lnTo>
                  <a:lnTo>
                    <a:pt x="1966093" y="2796919"/>
                  </a:lnTo>
                  <a:cubicBezTo>
                    <a:pt x="1815134" y="2766029"/>
                    <a:pt x="1658832" y="2749806"/>
                    <a:pt x="1498741" y="2749806"/>
                  </a:cubicBezTo>
                  <a:cubicBezTo>
                    <a:pt x="1338650" y="2749806"/>
                    <a:pt x="1182348" y="2766029"/>
                    <a:pt x="1031389" y="2796919"/>
                  </a:cubicBezTo>
                  <a:lnTo>
                    <a:pt x="851609" y="2843146"/>
                  </a:lnTo>
                  <a:lnTo>
                    <a:pt x="0" y="225453"/>
                  </a:lnTo>
                  <a:lnTo>
                    <a:pt x="231977" y="159578"/>
                  </a:lnTo>
                  <a:cubicBezTo>
                    <a:pt x="636868" y="55405"/>
                    <a:pt x="1061334" y="0"/>
                    <a:pt x="149874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05" name="Google Shape;105;p29"/>
            <p:cNvSpPr/>
            <p:nvPr/>
          </p:nvSpPr>
          <p:spPr>
            <a:xfrm>
              <a:off x="5824318" y="3419049"/>
              <a:ext cx="1175623" cy="1217918"/>
            </a:xfrm>
            <a:custGeom>
              <a:avLst/>
              <a:gdLst/>
              <a:ahLst/>
              <a:cxnLst/>
              <a:rect l="l" t="t" r="r" b="b"/>
              <a:pathLst>
                <a:path w="3243097" h="3359774" extrusionOk="0">
                  <a:moveTo>
                    <a:pt x="2391581" y="0"/>
                  </a:moveTo>
                  <a:lnTo>
                    <a:pt x="3243097" y="2617405"/>
                  </a:lnTo>
                  <a:lnTo>
                    <a:pt x="3126410" y="2660112"/>
                  </a:lnTo>
                  <a:cubicBezTo>
                    <a:pt x="2779614" y="2806795"/>
                    <a:pt x="2475926" y="3035440"/>
                    <a:pt x="2239631" y="3321763"/>
                  </a:cubicBezTo>
                  <a:lnTo>
                    <a:pt x="2211207" y="3359774"/>
                  </a:lnTo>
                  <a:lnTo>
                    <a:pt x="0" y="1722466"/>
                  </a:lnTo>
                  <a:lnTo>
                    <a:pt x="117747" y="1572631"/>
                  </a:lnTo>
                  <a:cubicBezTo>
                    <a:pt x="685889" y="884203"/>
                    <a:pt x="1432270" y="348323"/>
                    <a:pt x="2286242" y="35642"/>
                  </a:cubicBezTo>
                  <a:lnTo>
                    <a:pt x="2391581"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06" name="Google Shape;106;p29"/>
            <p:cNvSpPr/>
            <p:nvPr/>
          </p:nvSpPr>
          <p:spPr>
            <a:xfrm>
              <a:off x="7591539" y="3422345"/>
              <a:ext cx="1185878" cy="1223423"/>
            </a:xfrm>
            <a:custGeom>
              <a:avLst/>
              <a:gdLst/>
              <a:ahLst/>
              <a:cxnLst/>
              <a:rect l="l" t="t" r="r" b="b"/>
              <a:pathLst>
                <a:path w="3271388" h="3374959" extrusionOk="0">
                  <a:moveTo>
                    <a:pt x="866062" y="0"/>
                  </a:moveTo>
                  <a:lnTo>
                    <a:pt x="944797" y="26641"/>
                  </a:lnTo>
                  <a:cubicBezTo>
                    <a:pt x="1876403" y="367748"/>
                    <a:pt x="2679967" y="974479"/>
                    <a:pt x="3263768" y="1755113"/>
                  </a:cubicBezTo>
                  <a:lnTo>
                    <a:pt x="3271388" y="1765829"/>
                  </a:lnTo>
                  <a:lnTo>
                    <a:pt x="1037918" y="3374959"/>
                  </a:lnTo>
                  <a:lnTo>
                    <a:pt x="991408" y="3312762"/>
                  </a:lnTo>
                  <a:cubicBezTo>
                    <a:pt x="755113" y="3026439"/>
                    <a:pt x="451425" y="2797794"/>
                    <a:pt x="104629" y="2651111"/>
                  </a:cubicBezTo>
                  <a:lnTo>
                    <a:pt x="0" y="2612817"/>
                  </a:lnTo>
                  <a:lnTo>
                    <a:pt x="866062"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07" name="Google Shape;107;p29"/>
            <p:cNvSpPr/>
            <p:nvPr/>
          </p:nvSpPr>
          <p:spPr>
            <a:xfrm>
              <a:off x="5444350" y="4092751"/>
              <a:ext cx="1146027" cy="1045260"/>
            </a:xfrm>
            <a:custGeom>
              <a:avLst/>
              <a:gdLst/>
              <a:ahLst/>
              <a:cxnLst/>
              <a:rect l="l" t="t" r="r" b="b"/>
              <a:pathLst>
                <a:path w="3161453" h="2883477" extrusionOk="0">
                  <a:moveTo>
                    <a:pt x="951022" y="0"/>
                  </a:moveTo>
                  <a:lnTo>
                    <a:pt x="3161453" y="1636734"/>
                  </a:lnTo>
                  <a:lnTo>
                    <a:pt x="3143998" y="1660075"/>
                  </a:lnTo>
                  <a:cubicBezTo>
                    <a:pt x="2935631" y="1968499"/>
                    <a:pt x="2799513" y="2329744"/>
                    <a:pt x="2759929" y="2719528"/>
                  </a:cubicBezTo>
                  <a:lnTo>
                    <a:pt x="2751650" y="2883477"/>
                  </a:lnTo>
                  <a:lnTo>
                    <a:pt x="0" y="2883477"/>
                  </a:lnTo>
                  <a:lnTo>
                    <a:pt x="4745" y="2695790"/>
                  </a:lnTo>
                  <a:cubicBezTo>
                    <a:pt x="52918" y="1745467"/>
                    <a:pt x="362824" y="864198"/>
                    <a:pt x="863816" y="122632"/>
                  </a:cubicBezTo>
                  <a:lnTo>
                    <a:pt x="95102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08" name="Google Shape;108;p29"/>
            <p:cNvSpPr/>
            <p:nvPr/>
          </p:nvSpPr>
          <p:spPr>
            <a:xfrm>
              <a:off x="8003579" y="4112466"/>
              <a:ext cx="1139497" cy="1025739"/>
            </a:xfrm>
            <a:custGeom>
              <a:avLst/>
              <a:gdLst/>
              <a:ahLst/>
              <a:cxnLst/>
              <a:rect l="l" t="t" r="r" b="b"/>
              <a:pathLst>
                <a:path w="3143439" h="2829624" extrusionOk="0">
                  <a:moveTo>
                    <a:pt x="2230713" y="0"/>
                  </a:moveTo>
                  <a:lnTo>
                    <a:pt x="2279623" y="68779"/>
                  </a:lnTo>
                  <a:cubicBezTo>
                    <a:pt x="2780615" y="810345"/>
                    <a:pt x="3090521" y="1691614"/>
                    <a:pt x="3138693" y="2641937"/>
                  </a:cubicBezTo>
                  <a:lnTo>
                    <a:pt x="3143439" y="2829624"/>
                  </a:lnTo>
                  <a:lnTo>
                    <a:pt x="391788" y="2829624"/>
                  </a:lnTo>
                  <a:lnTo>
                    <a:pt x="383509" y="2665675"/>
                  </a:lnTo>
                  <a:cubicBezTo>
                    <a:pt x="351842" y="2353848"/>
                    <a:pt x="258393" y="2060286"/>
                    <a:pt x="115596" y="1797420"/>
                  </a:cubicBezTo>
                  <a:lnTo>
                    <a:pt x="0" y="1607144"/>
                  </a:lnTo>
                  <a:lnTo>
                    <a:pt x="22307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grpSp>
      <p:grpSp>
        <p:nvGrpSpPr>
          <p:cNvPr id="109" name="Google Shape;109;p29"/>
          <p:cNvGrpSpPr/>
          <p:nvPr/>
        </p:nvGrpSpPr>
        <p:grpSpPr>
          <a:xfrm rot="10800000">
            <a:off x="6551751" y="48"/>
            <a:ext cx="2579338" cy="1482696"/>
            <a:chOff x="5811200" y="77788"/>
            <a:chExt cx="3076500" cy="1482696"/>
          </a:xfrm>
        </p:grpSpPr>
        <p:sp>
          <p:nvSpPr>
            <p:cNvPr id="110" name="Google Shape;110;p29"/>
            <p:cNvSpPr/>
            <p:nvPr/>
          </p:nvSpPr>
          <p:spPr>
            <a:xfrm>
              <a:off x="5811200" y="77788"/>
              <a:ext cx="1571700" cy="30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9"/>
            <p:cNvSpPr/>
            <p:nvPr/>
          </p:nvSpPr>
          <p:spPr>
            <a:xfrm>
              <a:off x="5811200" y="380216"/>
              <a:ext cx="2095500" cy="30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9"/>
            <p:cNvSpPr/>
            <p:nvPr/>
          </p:nvSpPr>
          <p:spPr>
            <a:xfrm>
              <a:off x="5811200" y="653227"/>
              <a:ext cx="2400300" cy="30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9"/>
            <p:cNvSpPr/>
            <p:nvPr/>
          </p:nvSpPr>
          <p:spPr>
            <a:xfrm>
              <a:off x="5811200" y="955655"/>
              <a:ext cx="2722200" cy="30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9"/>
            <p:cNvSpPr/>
            <p:nvPr/>
          </p:nvSpPr>
          <p:spPr>
            <a:xfrm>
              <a:off x="5811200" y="1258084"/>
              <a:ext cx="3076500" cy="302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29"/>
          <p:cNvGrpSpPr/>
          <p:nvPr/>
        </p:nvGrpSpPr>
        <p:grpSpPr>
          <a:xfrm>
            <a:off x="6545004" y="3865023"/>
            <a:ext cx="2608341" cy="1282554"/>
            <a:chOff x="5444350" y="3319496"/>
            <a:chExt cx="3698725" cy="1818709"/>
          </a:xfrm>
        </p:grpSpPr>
        <p:sp>
          <p:nvSpPr>
            <p:cNvPr id="116" name="Google Shape;116;p29"/>
            <p:cNvSpPr/>
            <p:nvPr/>
          </p:nvSpPr>
          <p:spPr>
            <a:xfrm>
              <a:off x="6750682" y="3319496"/>
              <a:ext cx="1096283" cy="1031802"/>
            </a:xfrm>
            <a:custGeom>
              <a:avLst/>
              <a:gdLst/>
              <a:ahLst/>
              <a:cxnLst/>
              <a:rect l="l" t="t" r="r" b="b"/>
              <a:pathLst>
                <a:path w="3024229" h="2846350" extrusionOk="0">
                  <a:moveTo>
                    <a:pt x="1498741" y="0"/>
                  </a:moveTo>
                  <a:cubicBezTo>
                    <a:pt x="2023629" y="0"/>
                    <a:pt x="2529883" y="79782"/>
                    <a:pt x="3006037" y="227882"/>
                  </a:cubicBezTo>
                  <a:lnTo>
                    <a:pt x="3024229" y="234038"/>
                  </a:lnTo>
                  <a:lnTo>
                    <a:pt x="2158334" y="2846350"/>
                  </a:lnTo>
                  <a:lnTo>
                    <a:pt x="1966093" y="2796919"/>
                  </a:lnTo>
                  <a:cubicBezTo>
                    <a:pt x="1815134" y="2766029"/>
                    <a:pt x="1658832" y="2749806"/>
                    <a:pt x="1498741" y="2749806"/>
                  </a:cubicBezTo>
                  <a:cubicBezTo>
                    <a:pt x="1338650" y="2749806"/>
                    <a:pt x="1182348" y="2766029"/>
                    <a:pt x="1031389" y="2796919"/>
                  </a:cubicBezTo>
                  <a:lnTo>
                    <a:pt x="851609" y="2843146"/>
                  </a:lnTo>
                  <a:lnTo>
                    <a:pt x="0" y="225453"/>
                  </a:lnTo>
                  <a:lnTo>
                    <a:pt x="231977" y="159578"/>
                  </a:lnTo>
                  <a:cubicBezTo>
                    <a:pt x="636868" y="55405"/>
                    <a:pt x="1061334" y="0"/>
                    <a:pt x="149874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17" name="Google Shape;117;p29"/>
            <p:cNvSpPr/>
            <p:nvPr/>
          </p:nvSpPr>
          <p:spPr>
            <a:xfrm>
              <a:off x="5824318" y="3419049"/>
              <a:ext cx="1175623" cy="1217918"/>
            </a:xfrm>
            <a:custGeom>
              <a:avLst/>
              <a:gdLst/>
              <a:ahLst/>
              <a:cxnLst/>
              <a:rect l="l" t="t" r="r" b="b"/>
              <a:pathLst>
                <a:path w="3243097" h="3359774" extrusionOk="0">
                  <a:moveTo>
                    <a:pt x="2391581" y="0"/>
                  </a:moveTo>
                  <a:lnTo>
                    <a:pt x="3243097" y="2617405"/>
                  </a:lnTo>
                  <a:lnTo>
                    <a:pt x="3126410" y="2660112"/>
                  </a:lnTo>
                  <a:cubicBezTo>
                    <a:pt x="2779614" y="2806795"/>
                    <a:pt x="2475926" y="3035440"/>
                    <a:pt x="2239631" y="3321763"/>
                  </a:cubicBezTo>
                  <a:lnTo>
                    <a:pt x="2211207" y="3359774"/>
                  </a:lnTo>
                  <a:lnTo>
                    <a:pt x="0" y="1722466"/>
                  </a:lnTo>
                  <a:lnTo>
                    <a:pt x="117747" y="1572631"/>
                  </a:lnTo>
                  <a:cubicBezTo>
                    <a:pt x="685889" y="884203"/>
                    <a:pt x="1432270" y="348323"/>
                    <a:pt x="2286242" y="35642"/>
                  </a:cubicBezTo>
                  <a:lnTo>
                    <a:pt x="2391581"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18" name="Google Shape;118;p29"/>
            <p:cNvSpPr/>
            <p:nvPr/>
          </p:nvSpPr>
          <p:spPr>
            <a:xfrm>
              <a:off x="7591539" y="3422345"/>
              <a:ext cx="1185878" cy="1223423"/>
            </a:xfrm>
            <a:custGeom>
              <a:avLst/>
              <a:gdLst/>
              <a:ahLst/>
              <a:cxnLst/>
              <a:rect l="l" t="t" r="r" b="b"/>
              <a:pathLst>
                <a:path w="3271388" h="3374959" extrusionOk="0">
                  <a:moveTo>
                    <a:pt x="866062" y="0"/>
                  </a:moveTo>
                  <a:lnTo>
                    <a:pt x="944797" y="26641"/>
                  </a:lnTo>
                  <a:cubicBezTo>
                    <a:pt x="1876403" y="367748"/>
                    <a:pt x="2679967" y="974479"/>
                    <a:pt x="3263768" y="1755113"/>
                  </a:cubicBezTo>
                  <a:lnTo>
                    <a:pt x="3271388" y="1765829"/>
                  </a:lnTo>
                  <a:lnTo>
                    <a:pt x="1037918" y="3374959"/>
                  </a:lnTo>
                  <a:lnTo>
                    <a:pt x="991408" y="3312762"/>
                  </a:lnTo>
                  <a:cubicBezTo>
                    <a:pt x="755113" y="3026439"/>
                    <a:pt x="451425" y="2797794"/>
                    <a:pt x="104629" y="2651111"/>
                  </a:cubicBezTo>
                  <a:lnTo>
                    <a:pt x="0" y="2612817"/>
                  </a:lnTo>
                  <a:lnTo>
                    <a:pt x="866062"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19" name="Google Shape;119;p29"/>
            <p:cNvSpPr/>
            <p:nvPr/>
          </p:nvSpPr>
          <p:spPr>
            <a:xfrm>
              <a:off x="5444350" y="4092751"/>
              <a:ext cx="1146027" cy="1045260"/>
            </a:xfrm>
            <a:custGeom>
              <a:avLst/>
              <a:gdLst/>
              <a:ahLst/>
              <a:cxnLst/>
              <a:rect l="l" t="t" r="r" b="b"/>
              <a:pathLst>
                <a:path w="3161453" h="2883477" extrusionOk="0">
                  <a:moveTo>
                    <a:pt x="951022" y="0"/>
                  </a:moveTo>
                  <a:lnTo>
                    <a:pt x="3161453" y="1636734"/>
                  </a:lnTo>
                  <a:lnTo>
                    <a:pt x="3143998" y="1660075"/>
                  </a:lnTo>
                  <a:cubicBezTo>
                    <a:pt x="2935631" y="1968499"/>
                    <a:pt x="2799513" y="2329744"/>
                    <a:pt x="2759929" y="2719528"/>
                  </a:cubicBezTo>
                  <a:lnTo>
                    <a:pt x="2751650" y="2883477"/>
                  </a:lnTo>
                  <a:lnTo>
                    <a:pt x="0" y="2883477"/>
                  </a:lnTo>
                  <a:lnTo>
                    <a:pt x="4745" y="2695790"/>
                  </a:lnTo>
                  <a:cubicBezTo>
                    <a:pt x="52918" y="1745467"/>
                    <a:pt x="362824" y="864198"/>
                    <a:pt x="863816" y="122632"/>
                  </a:cubicBezTo>
                  <a:lnTo>
                    <a:pt x="95102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20" name="Google Shape;120;p29"/>
            <p:cNvSpPr/>
            <p:nvPr/>
          </p:nvSpPr>
          <p:spPr>
            <a:xfrm>
              <a:off x="8003579" y="4112466"/>
              <a:ext cx="1139497" cy="1025739"/>
            </a:xfrm>
            <a:custGeom>
              <a:avLst/>
              <a:gdLst/>
              <a:ahLst/>
              <a:cxnLst/>
              <a:rect l="l" t="t" r="r" b="b"/>
              <a:pathLst>
                <a:path w="3143439" h="2829624" extrusionOk="0">
                  <a:moveTo>
                    <a:pt x="2230713" y="0"/>
                  </a:moveTo>
                  <a:lnTo>
                    <a:pt x="2279623" y="68779"/>
                  </a:lnTo>
                  <a:cubicBezTo>
                    <a:pt x="2780615" y="810345"/>
                    <a:pt x="3090521" y="1691614"/>
                    <a:pt x="3138693" y="2641937"/>
                  </a:cubicBezTo>
                  <a:lnTo>
                    <a:pt x="3143439" y="2829624"/>
                  </a:lnTo>
                  <a:lnTo>
                    <a:pt x="391788" y="2829624"/>
                  </a:lnTo>
                  <a:lnTo>
                    <a:pt x="383509" y="2665675"/>
                  </a:lnTo>
                  <a:cubicBezTo>
                    <a:pt x="351842" y="2353848"/>
                    <a:pt x="258393" y="2060286"/>
                    <a:pt x="115596" y="1797420"/>
                  </a:cubicBezTo>
                  <a:lnTo>
                    <a:pt x="0" y="1607144"/>
                  </a:lnTo>
                  <a:lnTo>
                    <a:pt x="22307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grpSp>
      <p:grpSp>
        <p:nvGrpSpPr>
          <p:cNvPr id="121" name="Google Shape;121;p29"/>
          <p:cNvGrpSpPr/>
          <p:nvPr/>
        </p:nvGrpSpPr>
        <p:grpSpPr>
          <a:xfrm>
            <a:off x="12912" y="3660756"/>
            <a:ext cx="2578722" cy="1482696"/>
            <a:chOff x="5811200" y="77788"/>
            <a:chExt cx="3076500" cy="1482696"/>
          </a:xfrm>
        </p:grpSpPr>
        <p:sp>
          <p:nvSpPr>
            <p:cNvPr id="122" name="Google Shape;122;p29"/>
            <p:cNvSpPr/>
            <p:nvPr/>
          </p:nvSpPr>
          <p:spPr>
            <a:xfrm>
              <a:off x="5811200" y="77788"/>
              <a:ext cx="1571700" cy="30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9"/>
            <p:cNvSpPr/>
            <p:nvPr/>
          </p:nvSpPr>
          <p:spPr>
            <a:xfrm>
              <a:off x="5811200" y="380216"/>
              <a:ext cx="2095500" cy="30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9"/>
            <p:cNvSpPr/>
            <p:nvPr/>
          </p:nvSpPr>
          <p:spPr>
            <a:xfrm>
              <a:off x="5811200" y="653227"/>
              <a:ext cx="2400300" cy="30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9"/>
            <p:cNvSpPr/>
            <p:nvPr/>
          </p:nvSpPr>
          <p:spPr>
            <a:xfrm>
              <a:off x="5811200" y="955655"/>
              <a:ext cx="2722200" cy="30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9"/>
            <p:cNvSpPr/>
            <p:nvPr/>
          </p:nvSpPr>
          <p:spPr>
            <a:xfrm>
              <a:off x="5811200" y="1258084"/>
              <a:ext cx="3076500" cy="302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a:extLst>
              <a:ext uri="{FF2B5EF4-FFF2-40B4-BE49-F238E27FC236}">
                <a16:creationId xmlns:a16="http://schemas.microsoft.com/office/drawing/2014/main" id="{8B913227-01A3-44DA-AA30-BA7C1ED4C415}"/>
              </a:ext>
            </a:extLst>
          </p:cNvPr>
          <p:cNvSpPr txBox="1"/>
          <p:nvPr/>
        </p:nvSpPr>
        <p:spPr>
          <a:xfrm>
            <a:off x="3552890" y="4663299"/>
            <a:ext cx="1662546" cy="261610"/>
          </a:xfrm>
          <a:prstGeom prst="rect">
            <a:avLst/>
          </a:prstGeom>
          <a:noFill/>
        </p:spPr>
        <p:txBody>
          <a:bodyPr wrap="square" rtlCol="0">
            <a:spAutoFit/>
          </a:bodyPr>
          <a:lstStyle/>
          <a:p>
            <a:r>
              <a:rPr lang="en-US" sz="1100" dirty="0"/>
              <a:t>Springboard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 FINDINGS</a:t>
            </a:r>
            <a:endParaRPr dirty="0"/>
          </a:p>
        </p:txBody>
      </p:sp>
      <p:pic>
        <p:nvPicPr>
          <p:cNvPr id="11" name="Picture 10">
            <a:extLst>
              <a:ext uri="{FF2B5EF4-FFF2-40B4-BE49-F238E27FC236}">
                <a16:creationId xmlns:a16="http://schemas.microsoft.com/office/drawing/2014/main" id="{9E68152E-DD70-45FA-861A-2CD5CEA9DD45}"/>
              </a:ext>
            </a:extLst>
          </p:cNvPr>
          <p:cNvPicPr/>
          <p:nvPr/>
        </p:nvPicPr>
        <p:blipFill>
          <a:blip r:embed="rId3"/>
          <a:stretch>
            <a:fillRect/>
          </a:stretch>
        </p:blipFill>
        <p:spPr>
          <a:xfrm>
            <a:off x="542427" y="912842"/>
            <a:ext cx="3215657" cy="2031324"/>
          </a:xfrm>
          <a:prstGeom prst="rect">
            <a:avLst/>
          </a:prstGeom>
        </p:spPr>
      </p:pic>
      <p:pic>
        <p:nvPicPr>
          <p:cNvPr id="12" name="Picture 11">
            <a:extLst>
              <a:ext uri="{FF2B5EF4-FFF2-40B4-BE49-F238E27FC236}">
                <a16:creationId xmlns:a16="http://schemas.microsoft.com/office/drawing/2014/main" id="{8004ABD5-0738-413D-8889-F46BFF5962DC}"/>
              </a:ext>
            </a:extLst>
          </p:cNvPr>
          <p:cNvPicPr/>
          <p:nvPr/>
        </p:nvPicPr>
        <p:blipFill>
          <a:blip r:embed="rId4"/>
          <a:stretch>
            <a:fillRect/>
          </a:stretch>
        </p:blipFill>
        <p:spPr>
          <a:xfrm>
            <a:off x="645570" y="2871852"/>
            <a:ext cx="3112514" cy="1909698"/>
          </a:xfrm>
          <a:prstGeom prst="rect">
            <a:avLst/>
          </a:prstGeom>
        </p:spPr>
      </p:pic>
      <p:grpSp>
        <p:nvGrpSpPr>
          <p:cNvPr id="16" name="Group 15">
            <a:extLst>
              <a:ext uri="{FF2B5EF4-FFF2-40B4-BE49-F238E27FC236}">
                <a16:creationId xmlns:a16="http://schemas.microsoft.com/office/drawing/2014/main" id="{1B536298-DDF6-4C64-A056-BA6C1A009DB2}"/>
              </a:ext>
            </a:extLst>
          </p:cNvPr>
          <p:cNvGrpSpPr/>
          <p:nvPr/>
        </p:nvGrpSpPr>
        <p:grpSpPr>
          <a:xfrm>
            <a:off x="4295579" y="1402199"/>
            <a:ext cx="4536923" cy="1169551"/>
            <a:chOff x="4255385" y="1416399"/>
            <a:chExt cx="4536923" cy="1169551"/>
          </a:xfrm>
        </p:grpSpPr>
        <p:sp>
          <p:nvSpPr>
            <p:cNvPr id="2" name="TextBox 1">
              <a:extLst>
                <a:ext uri="{FF2B5EF4-FFF2-40B4-BE49-F238E27FC236}">
                  <a16:creationId xmlns:a16="http://schemas.microsoft.com/office/drawing/2014/main" id="{4AD66BC8-CBFB-4576-9327-753DA5C76A14}"/>
                </a:ext>
              </a:extLst>
            </p:cNvPr>
            <p:cNvSpPr txBox="1"/>
            <p:nvPr/>
          </p:nvSpPr>
          <p:spPr>
            <a:xfrm>
              <a:off x="4255385" y="1416399"/>
              <a:ext cx="4536923" cy="1169551"/>
            </a:xfrm>
            <a:prstGeom prst="rect">
              <a:avLst/>
            </a:prstGeom>
            <a:noFill/>
          </p:spPr>
          <p:txBody>
            <a:bodyPr wrap="square" rtlCol="0">
              <a:spAutoFit/>
            </a:bodyPr>
            <a:lstStyle/>
            <a:p>
              <a:r>
                <a:rPr lang="en-US" dirty="0">
                  <a:latin typeface="Roboto" panose="020B0604020202020204" charset="0"/>
                  <a:ea typeface="Roboto" panose="020B0604020202020204" charset="0"/>
                  <a:cs typeface="Calibri" panose="020F0502020204030204" pitchFamily="34" charset="0"/>
                </a:rPr>
                <a:t>	Both unique visitors and impressions 	across all topics peak around day 2, remain 	relatively stable on days 3 to 6, and drop from day 6. The decline for Business and Digital Technology seems to be the most dramatic. </a:t>
              </a:r>
              <a:endParaRPr lang="en-US" dirty="0">
                <a:effectLst/>
                <a:latin typeface="Roboto" panose="020B0604020202020204" charset="0"/>
                <a:ea typeface="Roboto" panose="020B0604020202020204" charset="0"/>
                <a:cs typeface="Times New Roman" panose="02020603050405020304" pitchFamily="18" charset="0"/>
              </a:endParaRPr>
            </a:p>
          </p:txBody>
        </p:sp>
        <p:grpSp>
          <p:nvGrpSpPr>
            <p:cNvPr id="6" name="Group 5">
              <a:extLst>
                <a:ext uri="{FF2B5EF4-FFF2-40B4-BE49-F238E27FC236}">
                  <a16:creationId xmlns:a16="http://schemas.microsoft.com/office/drawing/2014/main" id="{98614A29-D353-4B5D-9CC5-5E560A2E003F}"/>
                </a:ext>
              </a:extLst>
            </p:cNvPr>
            <p:cNvGrpSpPr/>
            <p:nvPr/>
          </p:nvGrpSpPr>
          <p:grpSpPr>
            <a:xfrm>
              <a:off x="4501662" y="1492244"/>
              <a:ext cx="542610" cy="517427"/>
              <a:chOff x="6223556" y="2992292"/>
              <a:chExt cx="794444" cy="765986"/>
            </a:xfrm>
          </p:grpSpPr>
          <p:sp>
            <p:nvSpPr>
              <p:cNvPr id="4" name="Oval 3">
                <a:extLst>
                  <a:ext uri="{FF2B5EF4-FFF2-40B4-BE49-F238E27FC236}">
                    <a16:creationId xmlns:a16="http://schemas.microsoft.com/office/drawing/2014/main" id="{075FED5F-F619-41F4-9802-62D895EB5B28}"/>
                  </a:ext>
                </a:extLst>
              </p:cNvPr>
              <p:cNvSpPr/>
              <p:nvPr/>
            </p:nvSpPr>
            <p:spPr>
              <a:xfrm>
                <a:off x="6223556" y="2992292"/>
                <a:ext cx="794444" cy="765986"/>
              </a:xfrm>
              <a:prstGeom prst="ellipse">
                <a:avLst/>
              </a:prstGeom>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50"/>
              </a:p>
            </p:txBody>
          </p:sp>
          <p:sp>
            <p:nvSpPr>
              <p:cNvPr id="5" name="Freeform 6">
                <a:extLst>
                  <a:ext uri="{FF2B5EF4-FFF2-40B4-BE49-F238E27FC236}">
                    <a16:creationId xmlns:a16="http://schemas.microsoft.com/office/drawing/2014/main" id="{7AAAE727-01FF-4D2A-A27B-CAB639141467}"/>
                  </a:ext>
                </a:extLst>
              </p:cNvPr>
              <p:cNvSpPr>
                <a:spLocks noEditPoints="1"/>
              </p:cNvSpPr>
              <p:nvPr/>
            </p:nvSpPr>
            <p:spPr bwMode="auto">
              <a:xfrm>
                <a:off x="6468378" y="3164270"/>
                <a:ext cx="304800" cy="422031"/>
              </a:xfrm>
              <a:custGeom>
                <a:avLst/>
                <a:gdLst>
                  <a:gd name="T0" fmla="*/ 2098 w 2791"/>
                  <a:gd name="T1" fmla="*/ 1065 h 3967"/>
                  <a:gd name="T2" fmla="*/ 1949 w 2791"/>
                  <a:gd name="T3" fmla="*/ 1471 h 3967"/>
                  <a:gd name="T4" fmla="*/ 1708 w 2791"/>
                  <a:gd name="T5" fmla="*/ 1759 h 3967"/>
                  <a:gd name="T6" fmla="*/ 1654 w 2791"/>
                  <a:gd name="T7" fmla="*/ 1795 h 3967"/>
                  <a:gd name="T8" fmla="*/ 1563 w 2791"/>
                  <a:gd name="T9" fmla="*/ 1941 h 3967"/>
                  <a:gd name="T10" fmla="*/ 1516 w 2791"/>
                  <a:gd name="T11" fmla="*/ 2200 h 3967"/>
                  <a:gd name="T12" fmla="*/ 1495 w 2791"/>
                  <a:gd name="T13" fmla="*/ 2463 h 3967"/>
                  <a:gd name="T14" fmla="*/ 1489 w 2791"/>
                  <a:gd name="T15" fmla="*/ 2620 h 3967"/>
                  <a:gd name="T16" fmla="*/ 1661 w 2791"/>
                  <a:gd name="T17" fmla="*/ 2687 h 3967"/>
                  <a:gd name="T18" fmla="*/ 1887 w 2791"/>
                  <a:gd name="T19" fmla="*/ 2877 h 3967"/>
                  <a:gd name="T20" fmla="*/ 2045 w 2791"/>
                  <a:gd name="T21" fmla="*/ 3023 h 3967"/>
                  <a:gd name="T22" fmla="*/ 2132 w 2791"/>
                  <a:gd name="T23" fmla="*/ 3139 h 3967"/>
                  <a:gd name="T24" fmla="*/ 2162 w 2791"/>
                  <a:gd name="T25" fmla="*/ 3281 h 3967"/>
                  <a:gd name="T26" fmla="*/ 763 w 2791"/>
                  <a:gd name="T27" fmla="*/ 3090 h 3967"/>
                  <a:gd name="T28" fmla="*/ 956 w 2791"/>
                  <a:gd name="T29" fmla="*/ 2878 h 3967"/>
                  <a:gd name="T30" fmla="*/ 1122 w 2791"/>
                  <a:gd name="T31" fmla="*/ 2746 h 3967"/>
                  <a:gd name="T32" fmla="*/ 1210 w 2791"/>
                  <a:gd name="T33" fmla="*/ 2690 h 3967"/>
                  <a:gd name="T34" fmla="*/ 1371 w 2791"/>
                  <a:gd name="T35" fmla="*/ 2632 h 3967"/>
                  <a:gd name="T36" fmla="*/ 1365 w 2791"/>
                  <a:gd name="T37" fmla="*/ 2533 h 3967"/>
                  <a:gd name="T38" fmla="*/ 1318 w 2791"/>
                  <a:gd name="T39" fmla="*/ 2162 h 3967"/>
                  <a:gd name="T40" fmla="*/ 1243 w 2791"/>
                  <a:gd name="T41" fmla="*/ 1928 h 3967"/>
                  <a:gd name="T42" fmla="*/ 1188 w 2791"/>
                  <a:gd name="T43" fmla="*/ 1823 h 3967"/>
                  <a:gd name="T44" fmla="*/ 953 w 2791"/>
                  <a:gd name="T45" fmla="*/ 1651 h 3967"/>
                  <a:gd name="T46" fmla="*/ 771 w 2791"/>
                  <a:gd name="T47" fmla="*/ 1349 h 3967"/>
                  <a:gd name="T48" fmla="*/ 673 w 2791"/>
                  <a:gd name="T49" fmla="*/ 961 h 3967"/>
                  <a:gd name="T50" fmla="*/ 422 w 2791"/>
                  <a:gd name="T51" fmla="*/ 807 h 3967"/>
                  <a:gd name="T52" fmla="*/ 554 w 2791"/>
                  <a:gd name="T53" fmla="*/ 1300 h 3967"/>
                  <a:gd name="T54" fmla="*/ 785 w 2791"/>
                  <a:gd name="T55" fmla="*/ 1698 h 3967"/>
                  <a:gd name="T56" fmla="*/ 963 w 2791"/>
                  <a:gd name="T57" fmla="*/ 2068 h 3967"/>
                  <a:gd name="T58" fmla="*/ 682 w 2791"/>
                  <a:gd name="T59" fmla="*/ 2388 h 3967"/>
                  <a:gd name="T60" fmla="*/ 488 w 2791"/>
                  <a:gd name="T61" fmla="*/ 2829 h 3967"/>
                  <a:gd name="T62" fmla="*/ 401 w 2791"/>
                  <a:gd name="T63" fmla="*/ 3349 h 3967"/>
                  <a:gd name="T64" fmla="*/ 2330 w 2791"/>
                  <a:gd name="T65" fmla="*/ 2929 h 3967"/>
                  <a:gd name="T66" fmla="*/ 2156 w 2791"/>
                  <a:gd name="T67" fmla="*/ 2468 h 3967"/>
                  <a:gd name="T68" fmla="*/ 1891 w 2791"/>
                  <a:gd name="T69" fmla="*/ 2121 h 3967"/>
                  <a:gd name="T70" fmla="*/ 1950 w 2791"/>
                  <a:gd name="T71" fmla="*/ 1763 h 3967"/>
                  <a:gd name="T72" fmla="*/ 2199 w 2791"/>
                  <a:gd name="T73" fmla="*/ 1390 h 3967"/>
                  <a:gd name="T74" fmla="*/ 2352 w 2791"/>
                  <a:gd name="T75" fmla="*/ 912 h 3967"/>
                  <a:gd name="T76" fmla="*/ 0 w 2791"/>
                  <a:gd name="T77" fmla="*/ 0 h 3967"/>
                  <a:gd name="T78" fmla="*/ 2634 w 2791"/>
                  <a:gd name="T79" fmla="*/ 593 h 3967"/>
                  <a:gd name="T80" fmla="*/ 2543 w 2791"/>
                  <a:gd name="T81" fmla="*/ 1167 h 3967"/>
                  <a:gd name="T82" fmla="*/ 2333 w 2791"/>
                  <a:gd name="T83" fmla="*/ 1660 h 3967"/>
                  <a:gd name="T84" fmla="*/ 2155 w 2791"/>
                  <a:gd name="T85" fmla="*/ 2040 h 3967"/>
                  <a:gd name="T86" fmla="*/ 2430 w 2791"/>
                  <a:gd name="T87" fmla="*/ 2466 h 3967"/>
                  <a:gd name="T88" fmla="*/ 2594 w 2791"/>
                  <a:gd name="T89" fmla="*/ 2997 h 3967"/>
                  <a:gd name="T90" fmla="*/ 2638 w 2791"/>
                  <a:gd name="T91" fmla="*/ 3593 h 3967"/>
                  <a:gd name="T92" fmla="*/ 155 w 2791"/>
                  <a:gd name="T93" fmla="*/ 3593 h 3967"/>
                  <a:gd name="T94" fmla="*/ 197 w 2791"/>
                  <a:gd name="T95" fmla="*/ 2997 h 3967"/>
                  <a:gd name="T96" fmla="*/ 363 w 2791"/>
                  <a:gd name="T97" fmla="*/ 2466 h 3967"/>
                  <a:gd name="T98" fmla="*/ 637 w 2791"/>
                  <a:gd name="T99" fmla="*/ 2040 h 3967"/>
                  <a:gd name="T100" fmla="*/ 460 w 2791"/>
                  <a:gd name="T101" fmla="*/ 1660 h 3967"/>
                  <a:gd name="T102" fmla="*/ 250 w 2791"/>
                  <a:gd name="T103" fmla="*/ 1167 h 3967"/>
                  <a:gd name="T104" fmla="*/ 157 w 2791"/>
                  <a:gd name="T105" fmla="*/ 593 h 3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3967">
                    <a:moveTo>
                      <a:pt x="657" y="789"/>
                    </a:moveTo>
                    <a:lnTo>
                      <a:pt x="2134" y="789"/>
                    </a:lnTo>
                    <a:lnTo>
                      <a:pt x="2127" y="883"/>
                    </a:lnTo>
                    <a:lnTo>
                      <a:pt x="2115" y="975"/>
                    </a:lnTo>
                    <a:lnTo>
                      <a:pt x="2098" y="1065"/>
                    </a:lnTo>
                    <a:lnTo>
                      <a:pt x="2077" y="1153"/>
                    </a:lnTo>
                    <a:lnTo>
                      <a:pt x="2050" y="1238"/>
                    </a:lnTo>
                    <a:lnTo>
                      <a:pt x="2021" y="1320"/>
                    </a:lnTo>
                    <a:lnTo>
                      <a:pt x="1987" y="1397"/>
                    </a:lnTo>
                    <a:lnTo>
                      <a:pt x="1949" y="1471"/>
                    </a:lnTo>
                    <a:lnTo>
                      <a:pt x="1908" y="1539"/>
                    </a:lnTo>
                    <a:lnTo>
                      <a:pt x="1861" y="1603"/>
                    </a:lnTo>
                    <a:lnTo>
                      <a:pt x="1814" y="1662"/>
                    </a:lnTo>
                    <a:lnTo>
                      <a:pt x="1762" y="1714"/>
                    </a:lnTo>
                    <a:lnTo>
                      <a:pt x="1708" y="1759"/>
                    </a:lnTo>
                    <a:lnTo>
                      <a:pt x="1706" y="1761"/>
                    </a:lnTo>
                    <a:lnTo>
                      <a:pt x="1698" y="1764"/>
                    </a:lnTo>
                    <a:lnTo>
                      <a:pt x="1687" y="1772"/>
                    </a:lnTo>
                    <a:lnTo>
                      <a:pt x="1671" y="1782"/>
                    </a:lnTo>
                    <a:lnTo>
                      <a:pt x="1654" y="1795"/>
                    </a:lnTo>
                    <a:lnTo>
                      <a:pt x="1634" y="1812"/>
                    </a:lnTo>
                    <a:lnTo>
                      <a:pt x="1611" y="1834"/>
                    </a:lnTo>
                    <a:lnTo>
                      <a:pt x="1594" y="1864"/>
                    </a:lnTo>
                    <a:lnTo>
                      <a:pt x="1578" y="1899"/>
                    </a:lnTo>
                    <a:lnTo>
                      <a:pt x="1563" y="1941"/>
                    </a:lnTo>
                    <a:lnTo>
                      <a:pt x="1551" y="1987"/>
                    </a:lnTo>
                    <a:lnTo>
                      <a:pt x="1540" y="2036"/>
                    </a:lnTo>
                    <a:lnTo>
                      <a:pt x="1530" y="2089"/>
                    </a:lnTo>
                    <a:lnTo>
                      <a:pt x="1523" y="2144"/>
                    </a:lnTo>
                    <a:lnTo>
                      <a:pt x="1516" y="2200"/>
                    </a:lnTo>
                    <a:lnTo>
                      <a:pt x="1510" y="2255"/>
                    </a:lnTo>
                    <a:lnTo>
                      <a:pt x="1505" y="2310"/>
                    </a:lnTo>
                    <a:lnTo>
                      <a:pt x="1500" y="2364"/>
                    </a:lnTo>
                    <a:lnTo>
                      <a:pt x="1497" y="2416"/>
                    </a:lnTo>
                    <a:lnTo>
                      <a:pt x="1495" y="2463"/>
                    </a:lnTo>
                    <a:lnTo>
                      <a:pt x="1493" y="2506"/>
                    </a:lnTo>
                    <a:lnTo>
                      <a:pt x="1491" y="2544"/>
                    </a:lnTo>
                    <a:lnTo>
                      <a:pt x="1490" y="2577"/>
                    </a:lnTo>
                    <a:lnTo>
                      <a:pt x="1490" y="2602"/>
                    </a:lnTo>
                    <a:lnTo>
                      <a:pt x="1489" y="2620"/>
                    </a:lnTo>
                    <a:lnTo>
                      <a:pt x="1489" y="2629"/>
                    </a:lnTo>
                    <a:lnTo>
                      <a:pt x="1531" y="2635"/>
                    </a:lnTo>
                    <a:lnTo>
                      <a:pt x="1574" y="2647"/>
                    </a:lnTo>
                    <a:lnTo>
                      <a:pt x="1617" y="2664"/>
                    </a:lnTo>
                    <a:lnTo>
                      <a:pt x="1661" y="2687"/>
                    </a:lnTo>
                    <a:lnTo>
                      <a:pt x="1704" y="2717"/>
                    </a:lnTo>
                    <a:lnTo>
                      <a:pt x="1749" y="2754"/>
                    </a:lnTo>
                    <a:lnTo>
                      <a:pt x="1799" y="2799"/>
                    </a:lnTo>
                    <a:lnTo>
                      <a:pt x="1844" y="2840"/>
                    </a:lnTo>
                    <a:lnTo>
                      <a:pt x="1887" y="2877"/>
                    </a:lnTo>
                    <a:lnTo>
                      <a:pt x="1926" y="2911"/>
                    </a:lnTo>
                    <a:lnTo>
                      <a:pt x="1960" y="2943"/>
                    </a:lnTo>
                    <a:lnTo>
                      <a:pt x="1992" y="2971"/>
                    </a:lnTo>
                    <a:lnTo>
                      <a:pt x="2021" y="2998"/>
                    </a:lnTo>
                    <a:lnTo>
                      <a:pt x="2045" y="3023"/>
                    </a:lnTo>
                    <a:lnTo>
                      <a:pt x="2068" y="3047"/>
                    </a:lnTo>
                    <a:lnTo>
                      <a:pt x="2088" y="3069"/>
                    </a:lnTo>
                    <a:lnTo>
                      <a:pt x="2105" y="3093"/>
                    </a:lnTo>
                    <a:lnTo>
                      <a:pt x="2119" y="3116"/>
                    </a:lnTo>
                    <a:lnTo>
                      <a:pt x="2132" y="3139"/>
                    </a:lnTo>
                    <a:lnTo>
                      <a:pt x="2141" y="3164"/>
                    </a:lnTo>
                    <a:lnTo>
                      <a:pt x="2149" y="3189"/>
                    </a:lnTo>
                    <a:lnTo>
                      <a:pt x="2155" y="3218"/>
                    </a:lnTo>
                    <a:lnTo>
                      <a:pt x="2160" y="3248"/>
                    </a:lnTo>
                    <a:lnTo>
                      <a:pt x="2162" y="3281"/>
                    </a:lnTo>
                    <a:lnTo>
                      <a:pt x="701" y="3281"/>
                    </a:lnTo>
                    <a:lnTo>
                      <a:pt x="707" y="3231"/>
                    </a:lnTo>
                    <a:lnTo>
                      <a:pt x="719" y="3182"/>
                    </a:lnTo>
                    <a:lnTo>
                      <a:pt x="739" y="3136"/>
                    </a:lnTo>
                    <a:lnTo>
                      <a:pt x="763" y="3090"/>
                    </a:lnTo>
                    <a:lnTo>
                      <a:pt x="793" y="3046"/>
                    </a:lnTo>
                    <a:lnTo>
                      <a:pt x="827" y="3003"/>
                    </a:lnTo>
                    <a:lnTo>
                      <a:pt x="867" y="2962"/>
                    </a:lnTo>
                    <a:lnTo>
                      <a:pt x="909" y="2920"/>
                    </a:lnTo>
                    <a:lnTo>
                      <a:pt x="956" y="2878"/>
                    </a:lnTo>
                    <a:lnTo>
                      <a:pt x="1006" y="2838"/>
                    </a:lnTo>
                    <a:lnTo>
                      <a:pt x="1059" y="2796"/>
                    </a:lnTo>
                    <a:lnTo>
                      <a:pt x="1114" y="2754"/>
                    </a:lnTo>
                    <a:lnTo>
                      <a:pt x="1116" y="2751"/>
                    </a:lnTo>
                    <a:lnTo>
                      <a:pt x="1122" y="2746"/>
                    </a:lnTo>
                    <a:lnTo>
                      <a:pt x="1133" y="2738"/>
                    </a:lnTo>
                    <a:lnTo>
                      <a:pt x="1147" y="2728"/>
                    </a:lnTo>
                    <a:lnTo>
                      <a:pt x="1165" y="2716"/>
                    </a:lnTo>
                    <a:lnTo>
                      <a:pt x="1186" y="2703"/>
                    </a:lnTo>
                    <a:lnTo>
                      <a:pt x="1210" y="2690"/>
                    </a:lnTo>
                    <a:lnTo>
                      <a:pt x="1237" y="2675"/>
                    </a:lnTo>
                    <a:lnTo>
                      <a:pt x="1267" y="2663"/>
                    </a:lnTo>
                    <a:lnTo>
                      <a:pt x="1299" y="2651"/>
                    </a:lnTo>
                    <a:lnTo>
                      <a:pt x="1334" y="2641"/>
                    </a:lnTo>
                    <a:lnTo>
                      <a:pt x="1371" y="2632"/>
                    </a:lnTo>
                    <a:lnTo>
                      <a:pt x="1368" y="2630"/>
                    </a:lnTo>
                    <a:lnTo>
                      <a:pt x="1367" y="2627"/>
                    </a:lnTo>
                    <a:lnTo>
                      <a:pt x="1367" y="2625"/>
                    </a:lnTo>
                    <a:lnTo>
                      <a:pt x="1366" y="2625"/>
                    </a:lnTo>
                    <a:lnTo>
                      <a:pt x="1365" y="2533"/>
                    </a:lnTo>
                    <a:lnTo>
                      <a:pt x="1360" y="2448"/>
                    </a:lnTo>
                    <a:lnTo>
                      <a:pt x="1353" y="2368"/>
                    </a:lnTo>
                    <a:lnTo>
                      <a:pt x="1343" y="2293"/>
                    </a:lnTo>
                    <a:lnTo>
                      <a:pt x="1332" y="2225"/>
                    </a:lnTo>
                    <a:lnTo>
                      <a:pt x="1318" y="2162"/>
                    </a:lnTo>
                    <a:lnTo>
                      <a:pt x="1304" y="2105"/>
                    </a:lnTo>
                    <a:lnTo>
                      <a:pt x="1289" y="2053"/>
                    </a:lnTo>
                    <a:lnTo>
                      <a:pt x="1273" y="2007"/>
                    </a:lnTo>
                    <a:lnTo>
                      <a:pt x="1259" y="1965"/>
                    </a:lnTo>
                    <a:lnTo>
                      <a:pt x="1243" y="1928"/>
                    </a:lnTo>
                    <a:lnTo>
                      <a:pt x="1230" y="1898"/>
                    </a:lnTo>
                    <a:lnTo>
                      <a:pt x="1216" y="1872"/>
                    </a:lnTo>
                    <a:lnTo>
                      <a:pt x="1205" y="1850"/>
                    </a:lnTo>
                    <a:lnTo>
                      <a:pt x="1195" y="1834"/>
                    </a:lnTo>
                    <a:lnTo>
                      <a:pt x="1188" y="1823"/>
                    </a:lnTo>
                    <a:lnTo>
                      <a:pt x="1183" y="1816"/>
                    </a:lnTo>
                    <a:lnTo>
                      <a:pt x="1182" y="1813"/>
                    </a:lnTo>
                    <a:lnTo>
                      <a:pt x="1051" y="1740"/>
                    </a:lnTo>
                    <a:lnTo>
                      <a:pt x="1001" y="1697"/>
                    </a:lnTo>
                    <a:lnTo>
                      <a:pt x="953" y="1651"/>
                    </a:lnTo>
                    <a:lnTo>
                      <a:pt x="911" y="1598"/>
                    </a:lnTo>
                    <a:lnTo>
                      <a:pt x="870" y="1542"/>
                    </a:lnTo>
                    <a:lnTo>
                      <a:pt x="834" y="1482"/>
                    </a:lnTo>
                    <a:lnTo>
                      <a:pt x="801" y="1417"/>
                    </a:lnTo>
                    <a:lnTo>
                      <a:pt x="771" y="1349"/>
                    </a:lnTo>
                    <a:lnTo>
                      <a:pt x="745" y="1277"/>
                    </a:lnTo>
                    <a:lnTo>
                      <a:pt x="722" y="1202"/>
                    </a:lnTo>
                    <a:lnTo>
                      <a:pt x="702" y="1124"/>
                    </a:lnTo>
                    <a:lnTo>
                      <a:pt x="687" y="1045"/>
                    </a:lnTo>
                    <a:lnTo>
                      <a:pt x="673" y="961"/>
                    </a:lnTo>
                    <a:lnTo>
                      <a:pt x="663" y="876"/>
                    </a:lnTo>
                    <a:lnTo>
                      <a:pt x="657" y="789"/>
                    </a:lnTo>
                    <a:close/>
                    <a:moveTo>
                      <a:pt x="401" y="594"/>
                    </a:moveTo>
                    <a:lnTo>
                      <a:pt x="409" y="702"/>
                    </a:lnTo>
                    <a:lnTo>
                      <a:pt x="422" y="807"/>
                    </a:lnTo>
                    <a:lnTo>
                      <a:pt x="439" y="912"/>
                    </a:lnTo>
                    <a:lnTo>
                      <a:pt x="461" y="1014"/>
                    </a:lnTo>
                    <a:lnTo>
                      <a:pt x="488" y="1112"/>
                    </a:lnTo>
                    <a:lnTo>
                      <a:pt x="519" y="1209"/>
                    </a:lnTo>
                    <a:lnTo>
                      <a:pt x="554" y="1300"/>
                    </a:lnTo>
                    <a:lnTo>
                      <a:pt x="593" y="1390"/>
                    </a:lnTo>
                    <a:lnTo>
                      <a:pt x="635" y="1474"/>
                    </a:lnTo>
                    <a:lnTo>
                      <a:pt x="682" y="1554"/>
                    </a:lnTo>
                    <a:lnTo>
                      <a:pt x="732" y="1628"/>
                    </a:lnTo>
                    <a:lnTo>
                      <a:pt x="785" y="1698"/>
                    </a:lnTo>
                    <a:lnTo>
                      <a:pt x="841" y="1763"/>
                    </a:lnTo>
                    <a:lnTo>
                      <a:pt x="901" y="1822"/>
                    </a:lnTo>
                    <a:lnTo>
                      <a:pt x="963" y="1873"/>
                    </a:lnTo>
                    <a:lnTo>
                      <a:pt x="1091" y="1971"/>
                    </a:lnTo>
                    <a:lnTo>
                      <a:pt x="963" y="2068"/>
                    </a:lnTo>
                    <a:lnTo>
                      <a:pt x="901" y="2121"/>
                    </a:lnTo>
                    <a:lnTo>
                      <a:pt x="841" y="2179"/>
                    </a:lnTo>
                    <a:lnTo>
                      <a:pt x="785" y="2243"/>
                    </a:lnTo>
                    <a:lnTo>
                      <a:pt x="732" y="2313"/>
                    </a:lnTo>
                    <a:lnTo>
                      <a:pt x="682" y="2388"/>
                    </a:lnTo>
                    <a:lnTo>
                      <a:pt x="635" y="2468"/>
                    </a:lnTo>
                    <a:lnTo>
                      <a:pt x="593" y="2553"/>
                    </a:lnTo>
                    <a:lnTo>
                      <a:pt x="554" y="2641"/>
                    </a:lnTo>
                    <a:lnTo>
                      <a:pt x="519" y="2734"/>
                    </a:lnTo>
                    <a:lnTo>
                      <a:pt x="488" y="2829"/>
                    </a:lnTo>
                    <a:lnTo>
                      <a:pt x="461" y="2929"/>
                    </a:lnTo>
                    <a:lnTo>
                      <a:pt x="439" y="3030"/>
                    </a:lnTo>
                    <a:lnTo>
                      <a:pt x="422" y="3134"/>
                    </a:lnTo>
                    <a:lnTo>
                      <a:pt x="409" y="3241"/>
                    </a:lnTo>
                    <a:lnTo>
                      <a:pt x="401" y="3349"/>
                    </a:lnTo>
                    <a:lnTo>
                      <a:pt x="2391" y="3349"/>
                    </a:lnTo>
                    <a:lnTo>
                      <a:pt x="2382" y="3241"/>
                    </a:lnTo>
                    <a:lnTo>
                      <a:pt x="2370" y="3134"/>
                    </a:lnTo>
                    <a:lnTo>
                      <a:pt x="2352" y="3030"/>
                    </a:lnTo>
                    <a:lnTo>
                      <a:pt x="2330" y="2929"/>
                    </a:lnTo>
                    <a:lnTo>
                      <a:pt x="2303" y="2829"/>
                    </a:lnTo>
                    <a:lnTo>
                      <a:pt x="2273" y="2734"/>
                    </a:lnTo>
                    <a:lnTo>
                      <a:pt x="2238" y="2641"/>
                    </a:lnTo>
                    <a:lnTo>
                      <a:pt x="2199" y="2553"/>
                    </a:lnTo>
                    <a:lnTo>
                      <a:pt x="2156" y="2468"/>
                    </a:lnTo>
                    <a:lnTo>
                      <a:pt x="2110" y="2388"/>
                    </a:lnTo>
                    <a:lnTo>
                      <a:pt x="2060" y="2313"/>
                    </a:lnTo>
                    <a:lnTo>
                      <a:pt x="2007" y="2243"/>
                    </a:lnTo>
                    <a:lnTo>
                      <a:pt x="1950" y="2179"/>
                    </a:lnTo>
                    <a:lnTo>
                      <a:pt x="1891" y="2121"/>
                    </a:lnTo>
                    <a:lnTo>
                      <a:pt x="1829" y="2068"/>
                    </a:lnTo>
                    <a:lnTo>
                      <a:pt x="1701" y="1971"/>
                    </a:lnTo>
                    <a:lnTo>
                      <a:pt x="1829" y="1873"/>
                    </a:lnTo>
                    <a:lnTo>
                      <a:pt x="1891" y="1822"/>
                    </a:lnTo>
                    <a:lnTo>
                      <a:pt x="1950" y="1763"/>
                    </a:lnTo>
                    <a:lnTo>
                      <a:pt x="2007" y="1698"/>
                    </a:lnTo>
                    <a:lnTo>
                      <a:pt x="2060" y="1628"/>
                    </a:lnTo>
                    <a:lnTo>
                      <a:pt x="2110" y="1554"/>
                    </a:lnTo>
                    <a:lnTo>
                      <a:pt x="2156" y="1474"/>
                    </a:lnTo>
                    <a:lnTo>
                      <a:pt x="2199" y="1390"/>
                    </a:lnTo>
                    <a:lnTo>
                      <a:pt x="2238" y="1300"/>
                    </a:lnTo>
                    <a:lnTo>
                      <a:pt x="2273" y="1209"/>
                    </a:lnTo>
                    <a:lnTo>
                      <a:pt x="2303" y="1112"/>
                    </a:lnTo>
                    <a:lnTo>
                      <a:pt x="2330" y="1014"/>
                    </a:lnTo>
                    <a:lnTo>
                      <a:pt x="2352" y="912"/>
                    </a:lnTo>
                    <a:lnTo>
                      <a:pt x="2370" y="807"/>
                    </a:lnTo>
                    <a:lnTo>
                      <a:pt x="2382" y="702"/>
                    </a:lnTo>
                    <a:lnTo>
                      <a:pt x="2391" y="594"/>
                    </a:lnTo>
                    <a:lnTo>
                      <a:pt x="401" y="594"/>
                    </a:lnTo>
                    <a:close/>
                    <a:moveTo>
                      <a:pt x="0" y="0"/>
                    </a:moveTo>
                    <a:lnTo>
                      <a:pt x="2791" y="0"/>
                    </a:lnTo>
                    <a:lnTo>
                      <a:pt x="2791" y="374"/>
                    </a:lnTo>
                    <a:lnTo>
                      <a:pt x="2638" y="374"/>
                    </a:lnTo>
                    <a:lnTo>
                      <a:pt x="2638" y="472"/>
                    </a:lnTo>
                    <a:lnTo>
                      <a:pt x="2634" y="593"/>
                    </a:lnTo>
                    <a:lnTo>
                      <a:pt x="2627" y="712"/>
                    </a:lnTo>
                    <a:lnTo>
                      <a:pt x="2614" y="829"/>
                    </a:lnTo>
                    <a:lnTo>
                      <a:pt x="2594" y="944"/>
                    </a:lnTo>
                    <a:lnTo>
                      <a:pt x="2571" y="1057"/>
                    </a:lnTo>
                    <a:lnTo>
                      <a:pt x="2543" y="1167"/>
                    </a:lnTo>
                    <a:lnTo>
                      <a:pt x="2509" y="1273"/>
                    </a:lnTo>
                    <a:lnTo>
                      <a:pt x="2471" y="1376"/>
                    </a:lnTo>
                    <a:lnTo>
                      <a:pt x="2430" y="1475"/>
                    </a:lnTo>
                    <a:lnTo>
                      <a:pt x="2382" y="1570"/>
                    </a:lnTo>
                    <a:lnTo>
                      <a:pt x="2333" y="1660"/>
                    </a:lnTo>
                    <a:lnTo>
                      <a:pt x="2277" y="1746"/>
                    </a:lnTo>
                    <a:lnTo>
                      <a:pt x="2218" y="1827"/>
                    </a:lnTo>
                    <a:lnTo>
                      <a:pt x="2155" y="1901"/>
                    </a:lnTo>
                    <a:lnTo>
                      <a:pt x="2089" y="1971"/>
                    </a:lnTo>
                    <a:lnTo>
                      <a:pt x="2155" y="2040"/>
                    </a:lnTo>
                    <a:lnTo>
                      <a:pt x="2218" y="2116"/>
                    </a:lnTo>
                    <a:lnTo>
                      <a:pt x="2277" y="2195"/>
                    </a:lnTo>
                    <a:lnTo>
                      <a:pt x="2333" y="2281"/>
                    </a:lnTo>
                    <a:lnTo>
                      <a:pt x="2382" y="2372"/>
                    </a:lnTo>
                    <a:lnTo>
                      <a:pt x="2430" y="2466"/>
                    </a:lnTo>
                    <a:lnTo>
                      <a:pt x="2471" y="2565"/>
                    </a:lnTo>
                    <a:lnTo>
                      <a:pt x="2509" y="2668"/>
                    </a:lnTo>
                    <a:lnTo>
                      <a:pt x="2543" y="2774"/>
                    </a:lnTo>
                    <a:lnTo>
                      <a:pt x="2571" y="2885"/>
                    </a:lnTo>
                    <a:lnTo>
                      <a:pt x="2594" y="2997"/>
                    </a:lnTo>
                    <a:lnTo>
                      <a:pt x="2614" y="3112"/>
                    </a:lnTo>
                    <a:lnTo>
                      <a:pt x="2627" y="3230"/>
                    </a:lnTo>
                    <a:lnTo>
                      <a:pt x="2634" y="3350"/>
                    </a:lnTo>
                    <a:lnTo>
                      <a:pt x="2638" y="3471"/>
                    </a:lnTo>
                    <a:lnTo>
                      <a:pt x="2638" y="3593"/>
                    </a:lnTo>
                    <a:lnTo>
                      <a:pt x="2791" y="3593"/>
                    </a:lnTo>
                    <a:lnTo>
                      <a:pt x="2791" y="3967"/>
                    </a:lnTo>
                    <a:lnTo>
                      <a:pt x="0" y="3967"/>
                    </a:lnTo>
                    <a:lnTo>
                      <a:pt x="0" y="3593"/>
                    </a:lnTo>
                    <a:lnTo>
                      <a:pt x="155" y="3593"/>
                    </a:lnTo>
                    <a:lnTo>
                      <a:pt x="155" y="3471"/>
                    </a:lnTo>
                    <a:lnTo>
                      <a:pt x="157" y="3350"/>
                    </a:lnTo>
                    <a:lnTo>
                      <a:pt x="166" y="3230"/>
                    </a:lnTo>
                    <a:lnTo>
                      <a:pt x="179" y="3112"/>
                    </a:lnTo>
                    <a:lnTo>
                      <a:pt x="197" y="2997"/>
                    </a:lnTo>
                    <a:lnTo>
                      <a:pt x="220" y="2885"/>
                    </a:lnTo>
                    <a:lnTo>
                      <a:pt x="250" y="2774"/>
                    </a:lnTo>
                    <a:lnTo>
                      <a:pt x="282" y="2668"/>
                    </a:lnTo>
                    <a:lnTo>
                      <a:pt x="320" y="2565"/>
                    </a:lnTo>
                    <a:lnTo>
                      <a:pt x="363" y="2466"/>
                    </a:lnTo>
                    <a:lnTo>
                      <a:pt x="409" y="2372"/>
                    </a:lnTo>
                    <a:lnTo>
                      <a:pt x="460" y="2281"/>
                    </a:lnTo>
                    <a:lnTo>
                      <a:pt x="515" y="2195"/>
                    </a:lnTo>
                    <a:lnTo>
                      <a:pt x="573" y="2116"/>
                    </a:lnTo>
                    <a:lnTo>
                      <a:pt x="637" y="2040"/>
                    </a:lnTo>
                    <a:lnTo>
                      <a:pt x="704" y="1971"/>
                    </a:lnTo>
                    <a:lnTo>
                      <a:pt x="637" y="1901"/>
                    </a:lnTo>
                    <a:lnTo>
                      <a:pt x="573" y="1827"/>
                    </a:lnTo>
                    <a:lnTo>
                      <a:pt x="515" y="1746"/>
                    </a:lnTo>
                    <a:lnTo>
                      <a:pt x="460" y="1660"/>
                    </a:lnTo>
                    <a:lnTo>
                      <a:pt x="409" y="1570"/>
                    </a:lnTo>
                    <a:lnTo>
                      <a:pt x="363" y="1475"/>
                    </a:lnTo>
                    <a:lnTo>
                      <a:pt x="320" y="1376"/>
                    </a:lnTo>
                    <a:lnTo>
                      <a:pt x="282" y="1273"/>
                    </a:lnTo>
                    <a:lnTo>
                      <a:pt x="250" y="1167"/>
                    </a:lnTo>
                    <a:lnTo>
                      <a:pt x="220" y="1057"/>
                    </a:lnTo>
                    <a:lnTo>
                      <a:pt x="197" y="944"/>
                    </a:lnTo>
                    <a:lnTo>
                      <a:pt x="179" y="829"/>
                    </a:lnTo>
                    <a:lnTo>
                      <a:pt x="166" y="712"/>
                    </a:lnTo>
                    <a:lnTo>
                      <a:pt x="157" y="593"/>
                    </a:lnTo>
                    <a:lnTo>
                      <a:pt x="155" y="472"/>
                    </a:lnTo>
                    <a:lnTo>
                      <a:pt x="155" y="374"/>
                    </a:lnTo>
                    <a:lnTo>
                      <a:pt x="0" y="374"/>
                    </a:lnTo>
                    <a:lnTo>
                      <a:pt x="0" y="0"/>
                    </a:lnTo>
                    <a:close/>
                  </a:path>
                </a:pathLst>
              </a:cu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Tree>
    <p:extLst>
      <p:ext uri="{BB962C8B-B14F-4D97-AF65-F5344CB8AC3E}">
        <p14:creationId xmlns:p14="http://schemas.microsoft.com/office/powerpoint/2010/main" val="103527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 FINDINGS</a:t>
            </a:r>
            <a:endParaRPr dirty="0"/>
          </a:p>
        </p:txBody>
      </p:sp>
      <p:grpSp>
        <p:nvGrpSpPr>
          <p:cNvPr id="7" name="Group 6">
            <a:extLst>
              <a:ext uri="{FF2B5EF4-FFF2-40B4-BE49-F238E27FC236}">
                <a16:creationId xmlns:a16="http://schemas.microsoft.com/office/drawing/2014/main" id="{0A02A71E-2B65-4BEA-9181-4CC9D33BFFBD}"/>
              </a:ext>
            </a:extLst>
          </p:cNvPr>
          <p:cNvGrpSpPr/>
          <p:nvPr/>
        </p:nvGrpSpPr>
        <p:grpSpPr>
          <a:xfrm>
            <a:off x="4295579" y="1402199"/>
            <a:ext cx="4536923" cy="2246769"/>
            <a:chOff x="4295579" y="1402199"/>
            <a:chExt cx="4536923" cy="2246769"/>
          </a:xfrm>
        </p:grpSpPr>
        <p:grpSp>
          <p:nvGrpSpPr>
            <p:cNvPr id="16" name="Group 15">
              <a:extLst>
                <a:ext uri="{FF2B5EF4-FFF2-40B4-BE49-F238E27FC236}">
                  <a16:creationId xmlns:a16="http://schemas.microsoft.com/office/drawing/2014/main" id="{1B536298-DDF6-4C64-A056-BA6C1A009DB2}"/>
                </a:ext>
              </a:extLst>
            </p:cNvPr>
            <p:cNvGrpSpPr/>
            <p:nvPr/>
          </p:nvGrpSpPr>
          <p:grpSpPr>
            <a:xfrm>
              <a:off x="4295579" y="1402199"/>
              <a:ext cx="4536923" cy="2246769"/>
              <a:chOff x="4255385" y="1416399"/>
              <a:chExt cx="4536923" cy="2246769"/>
            </a:xfrm>
          </p:grpSpPr>
          <p:sp>
            <p:nvSpPr>
              <p:cNvPr id="2" name="TextBox 1">
                <a:extLst>
                  <a:ext uri="{FF2B5EF4-FFF2-40B4-BE49-F238E27FC236}">
                    <a16:creationId xmlns:a16="http://schemas.microsoft.com/office/drawing/2014/main" id="{4AD66BC8-CBFB-4576-9327-753DA5C76A14}"/>
                  </a:ext>
                </a:extLst>
              </p:cNvPr>
              <p:cNvSpPr txBox="1"/>
              <p:nvPr/>
            </p:nvSpPr>
            <p:spPr>
              <a:xfrm>
                <a:off x="4255385" y="1416399"/>
                <a:ext cx="4536923" cy="2246769"/>
              </a:xfrm>
              <a:prstGeom prst="rect">
                <a:avLst/>
              </a:prstGeom>
              <a:noFill/>
            </p:spPr>
            <p:txBody>
              <a:bodyPr wrap="square" rtlCol="0">
                <a:spAutoFit/>
              </a:bodyPr>
              <a:lstStyle/>
              <a:p>
                <a:r>
                  <a:rPr lang="en-US" dirty="0">
                    <a:latin typeface="Roboto" panose="020B0604020202020204" charset="0"/>
                    <a:ea typeface="Roboto" panose="020B0604020202020204" charset="0"/>
                    <a:cs typeface="Calibri" panose="020F0502020204030204" pitchFamily="34" charset="0"/>
                  </a:rPr>
                  <a:t>	The charts suggest that regardless of 	topic, all articles reach their half-life 	between days 3 (t+2) and 4 (t+3) since their publication (t). while Business and Technology does reach its half-life slightly quicker than other topics, still it remains within the same range as other topics (day 3 to 4). This means that an article's topic did not significantly affect its lifespan, meaning that readers were loosing interest in online content at approximately the same rate across topics</a:t>
                </a:r>
                <a:endParaRPr lang="en-US" dirty="0">
                  <a:effectLst/>
                  <a:latin typeface="Roboto" panose="020B0604020202020204" charset="0"/>
                  <a:ea typeface="Roboto" panose="020B0604020202020204" charset="0"/>
                  <a:cs typeface="Times New Roman" panose="02020603050405020304" pitchFamily="18" charset="0"/>
                </a:endParaRPr>
              </a:p>
            </p:txBody>
          </p:sp>
          <p:sp>
            <p:nvSpPr>
              <p:cNvPr id="4" name="Oval 3">
                <a:extLst>
                  <a:ext uri="{FF2B5EF4-FFF2-40B4-BE49-F238E27FC236}">
                    <a16:creationId xmlns:a16="http://schemas.microsoft.com/office/drawing/2014/main" id="{075FED5F-F619-41F4-9802-62D895EB5B28}"/>
                  </a:ext>
                </a:extLst>
              </p:cNvPr>
              <p:cNvSpPr/>
              <p:nvPr/>
            </p:nvSpPr>
            <p:spPr>
              <a:xfrm>
                <a:off x="4501661" y="1492244"/>
                <a:ext cx="542610" cy="517427"/>
              </a:xfrm>
              <a:prstGeom prst="ellipse">
                <a:avLst/>
              </a:prstGeom>
              <a:ln w="762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50"/>
              </a:p>
            </p:txBody>
          </p:sp>
        </p:grpSp>
        <p:grpSp>
          <p:nvGrpSpPr>
            <p:cNvPr id="13" name="Group 12">
              <a:extLst>
                <a:ext uri="{FF2B5EF4-FFF2-40B4-BE49-F238E27FC236}">
                  <a16:creationId xmlns:a16="http://schemas.microsoft.com/office/drawing/2014/main" id="{41DBF6B2-4825-499D-88C4-ADFEDDAAE517}"/>
                </a:ext>
              </a:extLst>
            </p:cNvPr>
            <p:cNvGrpSpPr/>
            <p:nvPr/>
          </p:nvGrpSpPr>
          <p:grpSpPr>
            <a:xfrm>
              <a:off x="4657724" y="1600200"/>
              <a:ext cx="304801" cy="266700"/>
              <a:chOff x="1346583" y="3786498"/>
              <a:chExt cx="411478" cy="411499"/>
            </a:xfrm>
            <a:solidFill>
              <a:schemeClr val="accent3"/>
            </a:solidFill>
          </p:grpSpPr>
          <p:grpSp>
            <p:nvGrpSpPr>
              <p:cNvPr id="14" name="Google Shape;2164;p56">
                <a:extLst>
                  <a:ext uri="{FF2B5EF4-FFF2-40B4-BE49-F238E27FC236}">
                    <a16:creationId xmlns:a16="http://schemas.microsoft.com/office/drawing/2014/main" id="{EE11F65A-72FD-4FB9-A9E8-093291004104}"/>
                  </a:ext>
                </a:extLst>
              </p:cNvPr>
              <p:cNvGrpSpPr/>
              <p:nvPr/>
            </p:nvGrpSpPr>
            <p:grpSpPr>
              <a:xfrm>
                <a:off x="1419745" y="3834726"/>
                <a:ext cx="265156" cy="241883"/>
                <a:chOff x="1573100" y="2078100"/>
                <a:chExt cx="311325" cy="284000"/>
              </a:xfrm>
              <a:grpFill/>
            </p:grpSpPr>
            <p:sp>
              <p:nvSpPr>
                <p:cNvPr id="17" name="Google Shape;2166;p56">
                  <a:extLst>
                    <a:ext uri="{FF2B5EF4-FFF2-40B4-BE49-F238E27FC236}">
                      <a16:creationId xmlns:a16="http://schemas.microsoft.com/office/drawing/2014/main" id="{8463AFCD-CFB5-40F2-B7B2-810446E845F0}"/>
                    </a:ext>
                  </a:extLst>
                </p:cNvPr>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8" name="Google Shape;2167;p56">
                  <a:extLst>
                    <a:ext uri="{FF2B5EF4-FFF2-40B4-BE49-F238E27FC236}">
                      <a16:creationId xmlns:a16="http://schemas.microsoft.com/office/drawing/2014/main" id="{B5E27843-52A3-45C4-856F-31153DC46E4A}"/>
                    </a:ext>
                  </a:extLst>
                </p:cNvPr>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9" name="Google Shape;2168;p56">
                  <a:extLst>
                    <a:ext uri="{FF2B5EF4-FFF2-40B4-BE49-F238E27FC236}">
                      <a16:creationId xmlns:a16="http://schemas.microsoft.com/office/drawing/2014/main" id="{55A47D42-4FA5-4E56-B7EC-D9F347B04D08}"/>
                    </a:ext>
                  </a:extLst>
                </p:cNvPr>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5" name="Google Shape;2165;p56">
                <a:extLst>
                  <a:ext uri="{FF2B5EF4-FFF2-40B4-BE49-F238E27FC236}">
                    <a16:creationId xmlns:a16="http://schemas.microsoft.com/office/drawing/2014/main" id="{1D3D7DB3-6660-4056-978A-26621A968EBB}"/>
                  </a:ext>
                </a:extLst>
              </p:cNvPr>
              <p:cNvSpPr/>
              <p:nvPr/>
            </p:nvSpPr>
            <p:spPr>
              <a:xfrm>
                <a:off x="1346583" y="3786498"/>
                <a:ext cx="411478" cy="411499"/>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pic>
        <p:nvPicPr>
          <p:cNvPr id="20" name="Picture 19">
            <a:extLst>
              <a:ext uri="{FF2B5EF4-FFF2-40B4-BE49-F238E27FC236}">
                <a16:creationId xmlns:a16="http://schemas.microsoft.com/office/drawing/2014/main" id="{1C8D390F-379A-4F91-9B25-D7A75395AFAD}"/>
              </a:ext>
            </a:extLst>
          </p:cNvPr>
          <p:cNvPicPr/>
          <p:nvPr/>
        </p:nvPicPr>
        <p:blipFill>
          <a:blip r:embed="rId3"/>
          <a:stretch>
            <a:fillRect/>
          </a:stretch>
        </p:blipFill>
        <p:spPr>
          <a:xfrm>
            <a:off x="228663" y="869950"/>
            <a:ext cx="3929888" cy="3911600"/>
          </a:xfrm>
          <a:prstGeom prst="rect">
            <a:avLst/>
          </a:prstGeom>
        </p:spPr>
      </p:pic>
    </p:spTree>
    <p:extLst>
      <p:ext uri="{BB962C8B-B14F-4D97-AF65-F5344CB8AC3E}">
        <p14:creationId xmlns:p14="http://schemas.microsoft.com/office/powerpoint/2010/main" val="779933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limitations</a:t>
            </a:r>
            <a:endParaRPr dirty="0"/>
          </a:p>
        </p:txBody>
      </p:sp>
      <p:sp>
        <p:nvSpPr>
          <p:cNvPr id="2" name="TextBox 1">
            <a:extLst>
              <a:ext uri="{FF2B5EF4-FFF2-40B4-BE49-F238E27FC236}">
                <a16:creationId xmlns:a16="http://schemas.microsoft.com/office/drawing/2014/main" id="{96DCF311-2B43-4B6B-A17A-CF37C6DFAE52}"/>
              </a:ext>
            </a:extLst>
          </p:cNvPr>
          <p:cNvSpPr txBox="1"/>
          <p:nvPr/>
        </p:nvSpPr>
        <p:spPr>
          <a:xfrm>
            <a:off x="311499" y="1085222"/>
            <a:ext cx="8350180" cy="1815882"/>
          </a:xfrm>
          <a:prstGeom prst="rect">
            <a:avLst/>
          </a:prstGeom>
          <a:noFill/>
        </p:spPr>
        <p:txBody>
          <a:bodyPr wrap="square" rtlCol="0">
            <a:spAutoFit/>
          </a:bodyPr>
          <a:lstStyle/>
          <a:p>
            <a:r>
              <a:rPr lang="en-US" dirty="0">
                <a:latin typeface="Roboto" panose="020B0604020202020204" charset="0"/>
                <a:ea typeface="Roboto" panose="020B0604020202020204" charset="0"/>
              </a:rPr>
              <a:t>The dataset used in this study was limited to news media articles mentioning only one company, Service Now. Therefore, the generalizability of the findings presented across companies and industries is unknown. More research needed to confirm our findings regarding of the lifespan of online news content. In addition, I investigated the topics relevant specifically to Service Now, it is not clear how applicable they would be even within the same industry. Finally, some of the extracted topics are specific to the time frame when the data was collected (e.g. May – June 2020), when COVID-19 coverage was especially prominent. Therefore, the topic extraction procedure may need to be repeated for each client if the media landscape significantly changes.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248" name="Google Shape;248;p32"/>
          <p:cNvGrpSpPr/>
          <p:nvPr/>
        </p:nvGrpSpPr>
        <p:grpSpPr>
          <a:xfrm>
            <a:off x="447825" y="2937436"/>
            <a:ext cx="1565700" cy="1796489"/>
            <a:chOff x="1078700" y="915561"/>
            <a:chExt cx="1565700" cy="1796489"/>
          </a:xfrm>
        </p:grpSpPr>
        <p:grpSp>
          <p:nvGrpSpPr>
            <p:cNvPr id="249" name="Google Shape;249;p32"/>
            <p:cNvGrpSpPr/>
            <p:nvPr/>
          </p:nvGrpSpPr>
          <p:grpSpPr>
            <a:xfrm>
              <a:off x="1078700" y="1459850"/>
              <a:ext cx="1565700" cy="1252200"/>
              <a:chOff x="1078700" y="1212200"/>
              <a:chExt cx="1565700" cy="1252200"/>
            </a:xfrm>
          </p:grpSpPr>
          <p:sp>
            <p:nvSpPr>
              <p:cNvPr id="250" name="Google Shape;250;p32"/>
              <p:cNvSpPr/>
              <p:nvPr/>
            </p:nvSpPr>
            <p:spPr>
              <a:xfrm>
                <a:off x="1078700" y="1212200"/>
                <a:ext cx="1565700" cy="1252200"/>
              </a:xfrm>
              <a:prstGeom prst="round2DiagRect">
                <a:avLst>
                  <a:gd name="adj1" fmla="val 21930"/>
                  <a:gd name="adj2" fmla="val 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251" name="Google Shape;251;p32"/>
              <p:cNvSpPr txBox="1"/>
              <p:nvPr/>
            </p:nvSpPr>
            <p:spPr>
              <a:xfrm>
                <a:off x="1493546" y="1278878"/>
                <a:ext cx="735900" cy="418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800">
                    <a:solidFill>
                      <a:srgbClr val="FFFFFF"/>
                    </a:solidFill>
                    <a:latin typeface="Bebas Neue"/>
                    <a:ea typeface="Bebas Neue"/>
                    <a:cs typeface="Bebas Neue"/>
                    <a:sym typeface="Bebas Neue"/>
                  </a:rPr>
                  <a:t>22%</a:t>
                </a:r>
                <a:endParaRPr sz="2800" dirty="0">
                  <a:latin typeface="Bebas Neue"/>
                  <a:ea typeface="Bebas Neue"/>
                  <a:cs typeface="Bebas Neue"/>
                  <a:sym typeface="Bebas Neue"/>
                </a:endParaRPr>
              </a:p>
            </p:txBody>
          </p:sp>
          <p:sp>
            <p:nvSpPr>
              <p:cNvPr id="252" name="Google Shape;252;p32"/>
              <p:cNvSpPr txBox="1"/>
              <p:nvPr/>
            </p:nvSpPr>
            <p:spPr>
              <a:xfrm>
                <a:off x="1251462" y="1618051"/>
                <a:ext cx="1220100" cy="80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sz="1200">
                    <a:solidFill>
                      <a:schemeClr val="lt1"/>
                    </a:solidFill>
                    <a:latin typeface="Roboto"/>
                    <a:ea typeface="Roboto"/>
                    <a:cs typeface="Roboto"/>
                    <a:sym typeface="Roboto"/>
                  </a:rPr>
                  <a:t>Venus has a beautiful name. It’s hot</a:t>
                </a:r>
                <a:endParaRPr sz="1200" dirty="0">
                  <a:solidFill>
                    <a:schemeClr val="lt1"/>
                  </a:solidFill>
                  <a:latin typeface="Roboto"/>
                  <a:ea typeface="Roboto"/>
                  <a:cs typeface="Roboto"/>
                  <a:sym typeface="Roboto"/>
                </a:endParaRPr>
              </a:p>
            </p:txBody>
          </p:sp>
        </p:grpSp>
        <p:sp>
          <p:nvSpPr>
            <p:cNvPr id="253" name="Google Shape;253;p32"/>
            <p:cNvSpPr/>
            <p:nvPr/>
          </p:nvSpPr>
          <p:spPr>
            <a:xfrm>
              <a:off x="1680937" y="915561"/>
              <a:ext cx="361250" cy="473920"/>
            </a:xfrm>
            <a:custGeom>
              <a:avLst/>
              <a:gdLst/>
              <a:ahLst/>
              <a:cxnLst/>
              <a:rect l="l" t="t" r="r" b="b"/>
              <a:pathLst>
                <a:path w="9295" h="12194" extrusionOk="0">
                  <a:moveTo>
                    <a:pt x="4568" y="662"/>
                  </a:moveTo>
                  <a:cubicBezTo>
                    <a:pt x="5167" y="662"/>
                    <a:pt x="5639" y="1135"/>
                    <a:pt x="5639" y="1734"/>
                  </a:cubicBezTo>
                  <a:cubicBezTo>
                    <a:pt x="5639" y="2301"/>
                    <a:pt x="5167" y="2773"/>
                    <a:pt x="4568" y="2773"/>
                  </a:cubicBezTo>
                  <a:cubicBezTo>
                    <a:pt x="3970" y="2773"/>
                    <a:pt x="3497" y="2301"/>
                    <a:pt x="3497" y="1734"/>
                  </a:cubicBezTo>
                  <a:cubicBezTo>
                    <a:pt x="3497" y="1135"/>
                    <a:pt x="3970" y="662"/>
                    <a:pt x="4568" y="662"/>
                  </a:cubicBezTo>
                  <a:close/>
                  <a:moveTo>
                    <a:pt x="7750" y="3529"/>
                  </a:moveTo>
                  <a:cubicBezTo>
                    <a:pt x="8160" y="3529"/>
                    <a:pt x="8475" y="3844"/>
                    <a:pt x="8475" y="4254"/>
                  </a:cubicBezTo>
                  <a:cubicBezTo>
                    <a:pt x="8475" y="4632"/>
                    <a:pt x="8160" y="4947"/>
                    <a:pt x="7750" y="4947"/>
                  </a:cubicBezTo>
                  <a:cubicBezTo>
                    <a:pt x="7372" y="4947"/>
                    <a:pt x="7057" y="4632"/>
                    <a:pt x="7057" y="4254"/>
                  </a:cubicBezTo>
                  <a:cubicBezTo>
                    <a:pt x="7057" y="3876"/>
                    <a:pt x="7372" y="3529"/>
                    <a:pt x="7750" y="3529"/>
                  </a:cubicBezTo>
                  <a:close/>
                  <a:moveTo>
                    <a:pt x="1733" y="4254"/>
                  </a:moveTo>
                  <a:cubicBezTo>
                    <a:pt x="2836" y="4254"/>
                    <a:pt x="3812" y="4979"/>
                    <a:pt x="4127" y="6018"/>
                  </a:cubicBezTo>
                  <a:lnTo>
                    <a:pt x="2678" y="5042"/>
                  </a:lnTo>
                  <a:cubicBezTo>
                    <a:pt x="2615" y="4991"/>
                    <a:pt x="2537" y="4966"/>
                    <a:pt x="2460" y="4966"/>
                  </a:cubicBezTo>
                  <a:cubicBezTo>
                    <a:pt x="2344" y="4966"/>
                    <a:pt x="2231" y="5023"/>
                    <a:pt x="2174" y="5136"/>
                  </a:cubicBezTo>
                  <a:cubicBezTo>
                    <a:pt x="2048" y="5294"/>
                    <a:pt x="2079" y="5546"/>
                    <a:pt x="2268" y="5672"/>
                  </a:cubicBezTo>
                  <a:lnTo>
                    <a:pt x="3434" y="6459"/>
                  </a:lnTo>
                  <a:lnTo>
                    <a:pt x="3182" y="6459"/>
                  </a:lnTo>
                  <a:cubicBezTo>
                    <a:pt x="1890" y="6396"/>
                    <a:pt x="819" y="5451"/>
                    <a:pt x="662" y="4254"/>
                  </a:cubicBezTo>
                  <a:close/>
                  <a:moveTo>
                    <a:pt x="1355" y="7814"/>
                  </a:moveTo>
                  <a:cubicBezTo>
                    <a:pt x="1733" y="7814"/>
                    <a:pt x="2048" y="8129"/>
                    <a:pt x="2048" y="8539"/>
                  </a:cubicBezTo>
                  <a:cubicBezTo>
                    <a:pt x="2048" y="8917"/>
                    <a:pt x="1733" y="9232"/>
                    <a:pt x="1355" y="9232"/>
                  </a:cubicBezTo>
                  <a:cubicBezTo>
                    <a:pt x="945" y="9232"/>
                    <a:pt x="630" y="8917"/>
                    <a:pt x="630" y="8539"/>
                  </a:cubicBezTo>
                  <a:cubicBezTo>
                    <a:pt x="630" y="8129"/>
                    <a:pt x="945" y="7814"/>
                    <a:pt x="1355" y="7814"/>
                  </a:cubicBezTo>
                  <a:close/>
                  <a:moveTo>
                    <a:pt x="8506" y="8476"/>
                  </a:moveTo>
                  <a:cubicBezTo>
                    <a:pt x="8317" y="9767"/>
                    <a:pt x="7246" y="10681"/>
                    <a:pt x="5986" y="10681"/>
                  </a:cubicBezTo>
                  <a:lnTo>
                    <a:pt x="5734" y="10681"/>
                  </a:lnTo>
                  <a:lnTo>
                    <a:pt x="6900" y="9893"/>
                  </a:lnTo>
                  <a:cubicBezTo>
                    <a:pt x="7057" y="9799"/>
                    <a:pt x="7089" y="9578"/>
                    <a:pt x="7026" y="9389"/>
                  </a:cubicBezTo>
                  <a:cubicBezTo>
                    <a:pt x="6940" y="9282"/>
                    <a:pt x="6809" y="9233"/>
                    <a:pt x="6675" y="9233"/>
                  </a:cubicBezTo>
                  <a:cubicBezTo>
                    <a:pt x="6613" y="9233"/>
                    <a:pt x="6550" y="9243"/>
                    <a:pt x="6490" y="9263"/>
                  </a:cubicBezTo>
                  <a:lnTo>
                    <a:pt x="5041" y="10271"/>
                  </a:lnTo>
                  <a:cubicBezTo>
                    <a:pt x="5356" y="9232"/>
                    <a:pt x="6301" y="8476"/>
                    <a:pt x="7435" y="8476"/>
                  </a:cubicBezTo>
                  <a:close/>
                  <a:moveTo>
                    <a:pt x="4600" y="1"/>
                  </a:moveTo>
                  <a:cubicBezTo>
                    <a:pt x="3623" y="1"/>
                    <a:pt x="2836" y="788"/>
                    <a:pt x="2836" y="1765"/>
                  </a:cubicBezTo>
                  <a:cubicBezTo>
                    <a:pt x="2836" y="2616"/>
                    <a:pt x="3466" y="3340"/>
                    <a:pt x="4253" y="3498"/>
                  </a:cubicBezTo>
                  <a:lnTo>
                    <a:pt x="4253" y="4758"/>
                  </a:lnTo>
                  <a:cubicBezTo>
                    <a:pt x="3655" y="4033"/>
                    <a:pt x="2741" y="3561"/>
                    <a:pt x="1764" y="3561"/>
                  </a:cubicBezTo>
                  <a:lnTo>
                    <a:pt x="347" y="3561"/>
                  </a:lnTo>
                  <a:cubicBezTo>
                    <a:pt x="158" y="3561"/>
                    <a:pt x="0" y="3718"/>
                    <a:pt x="0" y="3939"/>
                  </a:cubicBezTo>
                  <a:cubicBezTo>
                    <a:pt x="0" y="5703"/>
                    <a:pt x="1449" y="7152"/>
                    <a:pt x="3214" y="7152"/>
                  </a:cubicBezTo>
                  <a:lnTo>
                    <a:pt x="4285" y="7152"/>
                  </a:lnTo>
                  <a:lnTo>
                    <a:pt x="4285" y="9988"/>
                  </a:lnTo>
                  <a:cubicBezTo>
                    <a:pt x="3844" y="9547"/>
                    <a:pt x="3340" y="9232"/>
                    <a:pt x="2804" y="9074"/>
                  </a:cubicBezTo>
                  <a:cubicBezTo>
                    <a:pt x="2836" y="8917"/>
                    <a:pt x="2867" y="8759"/>
                    <a:pt x="2867" y="8602"/>
                  </a:cubicBezTo>
                  <a:cubicBezTo>
                    <a:pt x="2867" y="7814"/>
                    <a:pt x="2237" y="7184"/>
                    <a:pt x="1449" y="7184"/>
                  </a:cubicBezTo>
                  <a:cubicBezTo>
                    <a:pt x="662" y="7184"/>
                    <a:pt x="32" y="7814"/>
                    <a:pt x="32" y="8602"/>
                  </a:cubicBezTo>
                  <a:cubicBezTo>
                    <a:pt x="32" y="9389"/>
                    <a:pt x="662" y="10019"/>
                    <a:pt x="1449" y="10019"/>
                  </a:cubicBezTo>
                  <a:cubicBezTo>
                    <a:pt x="1796" y="10019"/>
                    <a:pt x="2111" y="9893"/>
                    <a:pt x="2363" y="9673"/>
                  </a:cubicBezTo>
                  <a:cubicBezTo>
                    <a:pt x="3182" y="9862"/>
                    <a:pt x="3907" y="10429"/>
                    <a:pt x="4285" y="11153"/>
                  </a:cubicBezTo>
                  <a:lnTo>
                    <a:pt x="4285" y="11847"/>
                  </a:lnTo>
                  <a:cubicBezTo>
                    <a:pt x="4285" y="12036"/>
                    <a:pt x="4442" y="12193"/>
                    <a:pt x="4631" y="12193"/>
                  </a:cubicBezTo>
                  <a:cubicBezTo>
                    <a:pt x="4852" y="12193"/>
                    <a:pt x="5009" y="12036"/>
                    <a:pt x="5009" y="11847"/>
                  </a:cubicBezTo>
                  <a:lnTo>
                    <a:pt x="5009" y="11437"/>
                  </a:lnTo>
                  <a:lnTo>
                    <a:pt x="6049" y="11437"/>
                  </a:lnTo>
                  <a:cubicBezTo>
                    <a:pt x="7845" y="11437"/>
                    <a:pt x="9294" y="9988"/>
                    <a:pt x="9294" y="8224"/>
                  </a:cubicBezTo>
                  <a:cubicBezTo>
                    <a:pt x="9231" y="7971"/>
                    <a:pt x="9042" y="7814"/>
                    <a:pt x="8853" y="7814"/>
                  </a:cubicBezTo>
                  <a:lnTo>
                    <a:pt x="7435" y="7814"/>
                  </a:lnTo>
                  <a:cubicBezTo>
                    <a:pt x="6427" y="7814"/>
                    <a:pt x="5545" y="8287"/>
                    <a:pt x="4946" y="9011"/>
                  </a:cubicBezTo>
                  <a:lnTo>
                    <a:pt x="4946" y="6837"/>
                  </a:lnTo>
                  <a:cubicBezTo>
                    <a:pt x="5356" y="6081"/>
                    <a:pt x="6081" y="5546"/>
                    <a:pt x="6900" y="5357"/>
                  </a:cubicBezTo>
                  <a:cubicBezTo>
                    <a:pt x="7120" y="5546"/>
                    <a:pt x="7467" y="5703"/>
                    <a:pt x="7813" y="5703"/>
                  </a:cubicBezTo>
                  <a:cubicBezTo>
                    <a:pt x="8601" y="5703"/>
                    <a:pt x="9231" y="5073"/>
                    <a:pt x="9231" y="4285"/>
                  </a:cubicBezTo>
                  <a:cubicBezTo>
                    <a:pt x="9231" y="3498"/>
                    <a:pt x="8601" y="2868"/>
                    <a:pt x="7813" y="2868"/>
                  </a:cubicBezTo>
                  <a:cubicBezTo>
                    <a:pt x="7026" y="2868"/>
                    <a:pt x="6396" y="3498"/>
                    <a:pt x="6396" y="4285"/>
                  </a:cubicBezTo>
                  <a:cubicBezTo>
                    <a:pt x="6396" y="4443"/>
                    <a:pt x="6427" y="4600"/>
                    <a:pt x="6459" y="4758"/>
                  </a:cubicBezTo>
                  <a:cubicBezTo>
                    <a:pt x="5860" y="4947"/>
                    <a:pt x="5356" y="5262"/>
                    <a:pt x="4946" y="5672"/>
                  </a:cubicBezTo>
                  <a:lnTo>
                    <a:pt x="4946" y="3498"/>
                  </a:lnTo>
                  <a:cubicBezTo>
                    <a:pt x="5797" y="3340"/>
                    <a:pt x="6364" y="2584"/>
                    <a:pt x="6364" y="1765"/>
                  </a:cubicBezTo>
                  <a:cubicBezTo>
                    <a:pt x="6364" y="788"/>
                    <a:pt x="5576" y="1"/>
                    <a:pt x="4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4" name="Google Shape;254;p32"/>
          <p:cNvGrpSpPr/>
          <p:nvPr/>
        </p:nvGrpSpPr>
        <p:grpSpPr>
          <a:xfrm>
            <a:off x="2675375" y="2937436"/>
            <a:ext cx="1565700" cy="1796489"/>
            <a:chOff x="2884500" y="915561"/>
            <a:chExt cx="1565700" cy="1796489"/>
          </a:xfrm>
        </p:grpSpPr>
        <p:grpSp>
          <p:nvGrpSpPr>
            <p:cNvPr id="255" name="Google Shape;255;p32"/>
            <p:cNvGrpSpPr/>
            <p:nvPr/>
          </p:nvGrpSpPr>
          <p:grpSpPr>
            <a:xfrm>
              <a:off x="2884500" y="1459850"/>
              <a:ext cx="1565700" cy="1252200"/>
              <a:chOff x="2884500" y="1212200"/>
              <a:chExt cx="1565700" cy="1252200"/>
            </a:xfrm>
          </p:grpSpPr>
          <p:sp>
            <p:nvSpPr>
              <p:cNvPr id="256" name="Google Shape;256;p32"/>
              <p:cNvSpPr/>
              <p:nvPr/>
            </p:nvSpPr>
            <p:spPr>
              <a:xfrm>
                <a:off x="2884500" y="1212200"/>
                <a:ext cx="1565700" cy="1252200"/>
              </a:xfrm>
              <a:prstGeom prst="round2DiagRect">
                <a:avLst>
                  <a:gd name="adj1" fmla="val 21930"/>
                  <a:gd name="adj2" fmla="val 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257" name="Google Shape;257;p32"/>
              <p:cNvSpPr txBox="1"/>
              <p:nvPr/>
            </p:nvSpPr>
            <p:spPr>
              <a:xfrm>
                <a:off x="3290733" y="1278878"/>
                <a:ext cx="753000" cy="418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800">
                    <a:solidFill>
                      <a:srgbClr val="FFFFFF"/>
                    </a:solidFill>
                    <a:latin typeface="Bebas Neue"/>
                    <a:ea typeface="Bebas Neue"/>
                    <a:cs typeface="Bebas Neue"/>
                    <a:sym typeface="Bebas Neue"/>
                  </a:rPr>
                  <a:t>34%</a:t>
                </a:r>
                <a:endParaRPr sz="2800" dirty="0">
                  <a:latin typeface="Bebas Neue"/>
                  <a:ea typeface="Bebas Neue"/>
                  <a:cs typeface="Bebas Neue"/>
                  <a:sym typeface="Bebas Neue"/>
                </a:endParaRPr>
              </a:p>
            </p:txBody>
          </p:sp>
          <p:sp>
            <p:nvSpPr>
              <p:cNvPr id="258" name="Google Shape;258;p32"/>
              <p:cNvSpPr txBox="1"/>
              <p:nvPr/>
            </p:nvSpPr>
            <p:spPr>
              <a:xfrm>
                <a:off x="3057258" y="1618051"/>
                <a:ext cx="1220100" cy="80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sz="1200">
                    <a:solidFill>
                      <a:schemeClr val="lt1"/>
                    </a:solidFill>
                    <a:latin typeface="Roboto"/>
                    <a:ea typeface="Roboto"/>
                    <a:cs typeface="Roboto"/>
                    <a:sym typeface="Roboto"/>
                  </a:rPr>
                  <a:t>Saturn is the ringed planet. It’s a gas giant</a:t>
                </a:r>
                <a:endParaRPr sz="1200" dirty="0">
                  <a:solidFill>
                    <a:schemeClr val="lt1"/>
                  </a:solidFill>
                  <a:latin typeface="Roboto"/>
                  <a:ea typeface="Roboto"/>
                  <a:cs typeface="Roboto"/>
                  <a:sym typeface="Roboto"/>
                </a:endParaRPr>
              </a:p>
            </p:txBody>
          </p:sp>
        </p:grpSp>
        <p:sp>
          <p:nvSpPr>
            <p:cNvPr id="259" name="Google Shape;259;p32"/>
            <p:cNvSpPr/>
            <p:nvPr/>
          </p:nvSpPr>
          <p:spPr>
            <a:xfrm>
              <a:off x="3431616" y="915561"/>
              <a:ext cx="471471" cy="473920"/>
            </a:xfrm>
            <a:custGeom>
              <a:avLst/>
              <a:gdLst/>
              <a:ahLst/>
              <a:cxnLst/>
              <a:rect l="l" t="t" r="r" b="b"/>
              <a:pathLst>
                <a:path w="12131" h="12194" extrusionOk="0">
                  <a:moveTo>
                    <a:pt x="4632" y="725"/>
                  </a:moveTo>
                  <a:cubicBezTo>
                    <a:pt x="5609" y="725"/>
                    <a:pt x="6396" y="1513"/>
                    <a:pt x="6396" y="2490"/>
                  </a:cubicBezTo>
                  <a:cubicBezTo>
                    <a:pt x="6365" y="2679"/>
                    <a:pt x="6522" y="2836"/>
                    <a:pt x="6680" y="2899"/>
                  </a:cubicBezTo>
                  <a:cubicBezTo>
                    <a:pt x="7341" y="2994"/>
                    <a:pt x="7814" y="3592"/>
                    <a:pt x="7814" y="4317"/>
                  </a:cubicBezTo>
                  <a:cubicBezTo>
                    <a:pt x="7814" y="4695"/>
                    <a:pt x="7656" y="5042"/>
                    <a:pt x="7404" y="5325"/>
                  </a:cubicBezTo>
                  <a:cubicBezTo>
                    <a:pt x="7184" y="5483"/>
                    <a:pt x="7278" y="5798"/>
                    <a:pt x="7530" y="5924"/>
                  </a:cubicBezTo>
                  <a:cubicBezTo>
                    <a:pt x="8129" y="6207"/>
                    <a:pt x="8539" y="6869"/>
                    <a:pt x="8539" y="7530"/>
                  </a:cubicBezTo>
                  <a:cubicBezTo>
                    <a:pt x="8539" y="8507"/>
                    <a:pt x="7751" y="9295"/>
                    <a:pt x="6774" y="9295"/>
                  </a:cubicBezTo>
                  <a:lnTo>
                    <a:pt x="4979" y="9295"/>
                  </a:lnTo>
                  <a:lnTo>
                    <a:pt x="4979" y="6932"/>
                  </a:lnTo>
                  <a:lnTo>
                    <a:pt x="6333" y="5609"/>
                  </a:lnTo>
                  <a:cubicBezTo>
                    <a:pt x="6491" y="5451"/>
                    <a:pt x="6491" y="5231"/>
                    <a:pt x="6333" y="5073"/>
                  </a:cubicBezTo>
                  <a:cubicBezTo>
                    <a:pt x="6254" y="4994"/>
                    <a:pt x="6168" y="4955"/>
                    <a:pt x="6081" y="4955"/>
                  </a:cubicBezTo>
                  <a:cubicBezTo>
                    <a:pt x="5995" y="4955"/>
                    <a:pt x="5908" y="4994"/>
                    <a:pt x="5829" y="5073"/>
                  </a:cubicBezTo>
                  <a:lnTo>
                    <a:pt x="4979" y="5924"/>
                  </a:lnTo>
                  <a:lnTo>
                    <a:pt x="4979" y="2490"/>
                  </a:lnTo>
                  <a:cubicBezTo>
                    <a:pt x="4979" y="2301"/>
                    <a:pt x="4821" y="2143"/>
                    <a:pt x="4632" y="2143"/>
                  </a:cubicBezTo>
                  <a:cubicBezTo>
                    <a:pt x="4443" y="2143"/>
                    <a:pt x="4285" y="2301"/>
                    <a:pt x="4285" y="2490"/>
                  </a:cubicBezTo>
                  <a:lnTo>
                    <a:pt x="4285" y="4506"/>
                  </a:lnTo>
                  <a:lnTo>
                    <a:pt x="3466" y="3655"/>
                  </a:lnTo>
                  <a:cubicBezTo>
                    <a:pt x="3388" y="3577"/>
                    <a:pt x="3293" y="3537"/>
                    <a:pt x="3198" y="3537"/>
                  </a:cubicBezTo>
                  <a:cubicBezTo>
                    <a:pt x="3104" y="3537"/>
                    <a:pt x="3009" y="3577"/>
                    <a:pt x="2931" y="3655"/>
                  </a:cubicBezTo>
                  <a:cubicBezTo>
                    <a:pt x="2773" y="3844"/>
                    <a:pt x="2773" y="4033"/>
                    <a:pt x="2931" y="4191"/>
                  </a:cubicBezTo>
                  <a:lnTo>
                    <a:pt x="4285" y="5514"/>
                  </a:lnTo>
                  <a:lnTo>
                    <a:pt x="4285" y="7373"/>
                  </a:lnTo>
                  <a:lnTo>
                    <a:pt x="3466" y="6554"/>
                  </a:lnTo>
                  <a:cubicBezTo>
                    <a:pt x="3388" y="6475"/>
                    <a:pt x="3293" y="6436"/>
                    <a:pt x="3198" y="6436"/>
                  </a:cubicBezTo>
                  <a:cubicBezTo>
                    <a:pt x="3104" y="6436"/>
                    <a:pt x="3009" y="6475"/>
                    <a:pt x="2931" y="6554"/>
                  </a:cubicBezTo>
                  <a:cubicBezTo>
                    <a:pt x="2773" y="6711"/>
                    <a:pt x="2773" y="6900"/>
                    <a:pt x="2931" y="7058"/>
                  </a:cubicBezTo>
                  <a:lnTo>
                    <a:pt x="4285" y="8413"/>
                  </a:lnTo>
                  <a:lnTo>
                    <a:pt x="4285" y="9295"/>
                  </a:lnTo>
                  <a:lnTo>
                    <a:pt x="2521" y="9295"/>
                  </a:lnTo>
                  <a:cubicBezTo>
                    <a:pt x="1513" y="9295"/>
                    <a:pt x="694" y="8507"/>
                    <a:pt x="694" y="7530"/>
                  </a:cubicBezTo>
                  <a:cubicBezTo>
                    <a:pt x="694" y="6837"/>
                    <a:pt x="1103" y="6207"/>
                    <a:pt x="1734" y="5924"/>
                  </a:cubicBezTo>
                  <a:cubicBezTo>
                    <a:pt x="1954" y="5798"/>
                    <a:pt x="1986" y="5514"/>
                    <a:pt x="1828" y="5325"/>
                  </a:cubicBezTo>
                  <a:cubicBezTo>
                    <a:pt x="1576" y="5042"/>
                    <a:pt x="1418" y="4695"/>
                    <a:pt x="1418" y="4317"/>
                  </a:cubicBezTo>
                  <a:cubicBezTo>
                    <a:pt x="1418" y="3624"/>
                    <a:pt x="1891" y="3057"/>
                    <a:pt x="2584" y="2899"/>
                  </a:cubicBezTo>
                  <a:cubicBezTo>
                    <a:pt x="2742" y="2836"/>
                    <a:pt x="2899" y="2679"/>
                    <a:pt x="2868" y="2490"/>
                  </a:cubicBezTo>
                  <a:cubicBezTo>
                    <a:pt x="2868" y="1513"/>
                    <a:pt x="3655" y="725"/>
                    <a:pt x="4632" y="725"/>
                  </a:cubicBezTo>
                  <a:close/>
                  <a:moveTo>
                    <a:pt x="7467" y="725"/>
                  </a:moveTo>
                  <a:cubicBezTo>
                    <a:pt x="8444" y="725"/>
                    <a:pt x="9295" y="1513"/>
                    <a:pt x="9232" y="2584"/>
                  </a:cubicBezTo>
                  <a:cubicBezTo>
                    <a:pt x="9232" y="2742"/>
                    <a:pt x="9358" y="2899"/>
                    <a:pt x="9515" y="2931"/>
                  </a:cubicBezTo>
                  <a:cubicBezTo>
                    <a:pt x="10177" y="3057"/>
                    <a:pt x="10712" y="3624"/>
                    <a:pt x="10712" y="4348"/>
                  </a:cubicBezTo>
                  <a:cubicBezTo>
                    <a:pt x="10712" y="4726"/>
                    <a:pt x="10555" y="5105"/>
                    <a:pt x="10271" y="5357"/>
                  </a:cubicBezTo>
                  <a:cubicBezTo>
                    <a:pt x="10082" y="5514"/>
                    <a:pt x="10145" y="5829"/>
                    <a:pt x="10397" y="5955"/>
                  </a:cubicBezTo>
                  <a:cubicBezTo>
                    <a:pt x="11027" y="6239"/>
                    <a:pt x="11406" y="6900"/>
                    <a:pt x="11406" y="7562"/>
                  </a:cubicBezTo>
                  <a:cubicBezTo>
                    <a:pt x="11406" y="8570"/>
                    <a:pt x="10586" y="9358"/>
                    <a:pt x="9610" y="9358"/>
                  </a:cubicBezTo>
                  <a:lnTo>
                    <a:pt x="8507" y="9358"/>
                  </a:lnTo>
                  <a:cubicBezTo>
                    <a:pt x="8980" y="8885"/>
                    <a:pt x="9232" y="8224"/>
                    <a:pt x="9232" y="7562"/>
                  </a:cubicBezTo>
                  <a:cubicBezTo>
                    <a:pt x="9232" y="6743"/>
                    <a:pt x="8854" y="5987"/>
                    <a:pt x="8192" y="5514"/>
                  </a:cubicBezTo>
                  <a:cubicBezTo>
                    <a:pt x="8413" y="5168"/>
                    <a:pt x="8539" y="4789"/>
                    <a:pt x="8539" y="4348"/>
                  </a:cubicBezTo>
                  <a:cubicBezTo>
                    <a:pt x="8539" y="3435"/>
                    <a:pt x="7940" y="2616"/>
                    <a:pt x="7089" y="2332"/>
                  </a:cubicBezTo>
                  <a:cubicBezTo>
                    <a:pt x="7058" y="1828"/>
                    <a:pt x="6837" y="1387"/>
                    <a:pt x="6554" y="1009"/>
                  </a:cubicBezTo>
                  <a:cubicBezTo>
                    <a:pt x="6837" y="788"/>
                    <a:pt x="7152" y="725"/>
                    <a:pt x="7467" y="725"/>
                  </a:cubicBezTo>
                  <a:close/>
                  <a:moveTo>
                    <a:pt x="7121" y="10019"/>
                  </a:moveTo>
                  <a:lnTo>
                    <a:pt x="7121" y="11469"/>
                  </a:lnTo>
                  <a:lnTo>
                    <a:pt x="4979" y="11469"/>
                  </a:lnTo>
                  <a:lnTo>
                    <a:pt x="4979" y="10019"/>
                  </a:lnTo>
                  <a:close/>
                  <a:moveTo>
                    <a:pt x="4632" y="1"/>
                  </a:moveTo>
                  <a:cubicBezTo>
                    <a:pt x="3340" y="1"/>
                    <a:pt x="2269" y="1009"/>
                    <a:pt x="2175" y="2301"/>
                  </a:cubicBezTo>
                  <a:cubicBezTo>
                    <a:pt x="1292" y="2616"/>
                    <a:pt x="694" y="3403"/>
                    <a:pt x="694" y="4317"/>
                  </a:cubicBezTo>
                  <a:cubicBezTo>
                    <a:pt x="694" y="4726"/>
                    <a:pt x="820" y="5136"/>
                    <a:pt x="1072" y="5483"/>
                  </a:cubicBezTo>
                  <a:cubicBezTo>
                    <a:pt x="379" y="5955"/>
                    <a:pt x="1" y="6711"/>
                    <a:pt x="1" y="7530"/>
                  </a:cubicBezTo>
                  <a:cubicBezTo>
                    <a:pt x="1" y="8917"/>
                    <a:pt x="1135" y="10019"/>
                    <a:pt x="2521" y="10019"/>
                  </a:cubicBezTo>
                  <a:lnTo>
                    <a:pt x="4285" y="10019"/>
                  </a:lnTo>
                  <a:lnTo>
                    <a:pt x="4285" y="11469"/>
                  </a:lnTo>
                  <a:lnTo>
                    <a:pt x="2521" y="11469"/>
                  </a:lnTo>
                  <a:cubicBezTo>
                    <a:pt x="2332" y="11469"/>
                    <a:pt x="2175" y="11626"/>
                    <a:pt x="2175" y="11815"/>
                  </a:cubicBezTo>
                  <a:cubicBezTo>
                    <a:pt x="2175" y="12036"/>
                    <a:pt x="2332" y="12193"/>
                    <a:pt x="2521" y="12193"/>
                  </a:cubicBezTo>
                  <a:lnTo>
                    <a:pt x="9641" y="12193"/>
                  </a:lnTo>
                  <a:cubicBezTo>
                    <a:pt x="9830" y="12193"/>
                    <a:pt x="9988" y="12036"/>
                    <a:pt x="9988" y="11815"/>
                  </a:cubicBezTo>
                  <a:cubicBezTo>
                    <a:pt x="9988" y="11626"/>
                    <a:pt x="9830" y="11469"/>
                    <a:pt x="9641" y="11469"/>
                  </a:cubicBezTo>
                  <a:lnTo>
                    <a:pt x="7877" y="11469"/>
                  </a:lnTo>
                  <a:lnTo>
                    <a:pt x="7877" y="10019"/>
                  </a:lnTo>
                  <a:lnTo>
                    <a:pt x="9610" y="10019"/>
                  </a:lnTo>
                  <a:cubicBezTo>
                    <a:pt x="10964" y="10019"/>
                    <a:pt x="12130" y="8917"/>
                    <a:pt x="12130" y="7530"/>
                  </a:cubicBezTo>
                  <a:cubicBezTo>
                    <a:pt x="12130" y="6711"/>
                    <a:pt x="11721" y="5955"/>
                    <a:pt x="11059" y="5483"/>
                  </a:cubicBezTo>
                  <a:cubicBezTo>
                    <a:pt x="11280" y="5136"/>
                    <a:pt x="11406" y="4726"/>
                    <a:pt x="11406" y="4317"/>
                  </a:cubicBezTo>
                  <a:cubicBezTo>
                    <a:pt x="11406" y="3403"/>
                    <a:pt x="10838" y="2584"/>
                    <a:pt x="9956" y="2301"/>
                  </a:cubicBezTo>
                  <a:cubicBezTo>
                    <a:pt x="9830" y="1040"/>
                    <a:pt x="8791" y="1"/>
                    <a:pt x="7467" y="1"/>
                  </a:cubicBezTo>
                  <a:cubicBezTo>
                    <a:pt x="6963" y="1"/>
                    <a:pt x="6459" y="158"/>
                    <a:pt x="6050" y="442"/>
                  </a:cubicBezTo>
                  <a:cubicBezTo>
                    <a:pt x="5672" y="158"/>
                    <a:pt x="5168" y="1"/>
                    <a:pt x="4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0" name="Google Shape;260;p32"/>
          <p:cNvGrpSpPr/>
          <p:nvPr/>
        </p:nvGrpSpPr>
        <p:grpSpPr>
          <a:xfrm>
            <a:off x="4902925" y="2936523"/>
            <a:ext cx="1565700" cy="1797402"/>
            <a:chOff x="4692050" y="914648"/>
            <a:chExt cx="1565700" cy="1797402"/>
          </a:xfrm>
        </p:grpSpPr>
        <p:grpSp>
          <p:nvGrpSpPr>
            <p:cNvPr id="261" name="Google Shape;261;p32"/>
            <p:cNvGrpSpPr/>
            <p:nvPr/>
          </p:nvGrpSpPr>
          <p:grpSpPr>
            <a:xfrm>
              <a:off x="4692050" y="1459850"/>
              <a:ext cx="1565700" cy="1252200"/>
              <a:chOff x="4692050" y="1212200"/>
              <a:chExt cx="1565700" cy="1252200"/>
            </a:xfrm>
          </p:grpSpPr>
          <p:sp>
            <p:nvSpPr>
              <p:cNvPr id="262" name="Google Shape;262;p32"/>
              <p:cNvSpPr/>
              <p:nvPr/>
            </p:nvSpPr>
            <p:spPr>
              <a:xfrm>
                <a:off x="4692050" y="1212200"/>
                <a:ext cx="1565700" cy="1252200"/>
              </a:xfrm>
              <a:prstGeom prst="round2DiagRect">
                <a:avLst>
                  <a:gd name="adj1" fmla="val 21930"/>
                  <a:gd name="adj2" fmla="val 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263" name="Google Shape;263;p32"/>
              <p:cNvSpPr txBox="1"/>
              <p:nvPr/>
            </p:nvSpPr>
            <p:spPr>
              <a:xfrm>
                <a:off x="5097705" y="1278878"/>
                <a:ext cx="754500" cy="418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800">
                    <a:solidFill>
                      <a:srgbClr val="FFFFFF"/>
                    </a:solidFill>
                    <a:latin typeface="Bebas Neue"/>
                    <a:ea typeface="Bebas Neue"/>
                    <a:cs typeface="Bebas Neue"/>
                    <a:sym typeface="Bebas Neue"/>
                  </a:rPr>
                  <a:t>46%</a:t>
                </a:r>
                <a:endParaRPr sz="2800" dirty="0">
                  <a:latin typeface="Bebas Neue"/>
                  <a:ea typeface="Bebas Neue"/>
                  <a:cs typeface="Bebas Neue"/>
                  <a:sym typeface="Bebas Neue"/>
                </a:endParaRPr>
              </a:p>
            </p:txBody>
          </p:sp>
          <p:sp>
            <p:nvSpPr>
              <p:cNvPr id="264" name="Google Shape;264;p32"/>
              <p:cNvSpPr txBox="1"/>
              <p:nvPr/>
            </p:nvSpPr>
            <p:spPr>
              <a:xfrm>
                <a:off x="4864804" y="1618051"/>
                <a:ext cx="1220100" cy="80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lt1"/>
                    </a:solidFill>
                    <a:latin typeface="Roboto"/>
                    <a:ea typeface="Roboto"/>
                    <a:cs typeface="Roboto"/>
                    <a:sym typeface="Roboto"/>
                  </a:rPr>
                  <a:t>The Sun is the star at the center</a:t>
                </a:r>
                <a:endParaRPr sz="1200" dirty="0">
                  <a:solidFill>
                    <a:schemeClr val="lt1"/>
                  </a:solidFill>
                  <a:latin typeface="Roboto"/>
                  <a:ea typeface="Roboto"/>
                  <a:cs typeface="Roboto"/>
                  <a:sym typeface="Roboto"/>
                </a:endParaRPr>
              </a:p>
            </p:txBody>
          </p:sp>
        </p:grpSp>
        <p:sp>
          <p:nvSpPr>
            <p:cNvPr id="265" name="Google Shape;265;p32"/>
            <p:cNvSpPr/>
            <p:nvPr/>
          </p:nvSpPr>
          <p:spPr>
            <a:xfrm>
              <a:off x="5208371" y="914648"/>
              <a:ext cx="477534" cy="475746"/>
            </a:xfrm>
            <a:custGeom>
              <a:avLst/>
              <a:gdLst/>
              <a:ahLst/>
              <a:cxnLst/>
              <a:rect l="l" t="t" r="r" b="b"/>
              <a:pathLst>
                <a:path w="12287" h="12241" extrusionOk="0">
                  <a:moveTo>
                    <a:pt x="6207" y="1056"/>
                  </a:moveTo>
                  <a:lnTo>
                    <a:pt x="6553" y="1560"/>
                  </a:lnTo>
                  <a:cubicBezTo>
                    <a:pt x="6994" y="2253"/>
                    <a:pt x="7656" y="2663"/>
                    <a:pt x="8443" y="2820"/>
                  </a:cubicBezTo>
                  <a:cubicBezTo>
                    <a:pt x="8191" y="3261"/>
                    <a:pt x="8097" y="3765"/>
                    <a:pt x="8002" y="4332"/>
                  </a:cubicBezTo>
                  <a:cubicBezTo>
                    <a:pt x="7939" y="5152"/>
                    <a:pt x="8097" y="5939"/>
                    <a:pt x="8443" y="6506"/>
                  </a:cubicBezTo>
                  <a:cubicBezTo>
                    <a:pt x="8498" y="6588"/>
                    <a:pt x="8623" y="6670"/>
                    <a:pt x="8758" y="6670"/>
                  </a:cubicBezTo>
                  <a:cubicBezTo>
                    <a:pt x="8779" y="6670"/>
                    <a:pt x="8800" y="6668"/>
                    <a:pt x="8821" y="6664"/>
                  </a:cubicBezTo>
                  <a:cubicBezTo>
                    <a:pt x="9420" y="6506"/>
                    <a:pt x="9924" y="6223"/>
                    <a:pt x="10365" y="5908"/>
                  </a:cubicBezTo>
                  <a:cubicBezTo>
                    <a:pt x="10680" y="6254"/>
                    <a:pt x="11090" y="6569"/>
                    <a:pt x="11499" y="6853"/>
                  </a:cubicBezTo>
                  <a:cubicBezTo>
                    <a:pt x="11279" y="7325"/>
                    <a:pt x="11153" y="7798"/>
                    <a:pt x="11153" y="8271"/>
                  </a:cubicBezTo>
                  <a:cubicBezTo>
                    <a:pt x="10586" y="8302"/>
                    <a:pt x="10082" y="8428"/>
                    <a:pt x="9578" y="8617"/>
                  </a:cubicBezTo>
                  <a:cubicBezTo>
                    <a:pt x="9389" y="8712"/>
                    <a:pt x="9294" y="8932"/>
                    <a:pt x="9389" y="9090"/>
                  </a:cubicBezTo>
                  <a:lnTo>
                    <a:pt x="9704" y="9751"/>
                  </a:lnTo>
                  <a:lnTo>
                    <a:pt x="7183" y="8932"/>
                  </a:lnTo>
                  <a:lnTo>
                    <a:pt x="9861" y="7861"/>
                  </a:lnTo>
                  <a:cubicBezTo>
                    <a:pt x="10050" y="7798"/>
                    <a:pt x="10145" y="7609"/>
                    <a:pt x="10050" y="7388"/>
                  </a:cubicBezTo>
                  <a:cubicBezTo>
                    <a:pt x="10003" y="7247"/>
                    <a:pt x="9867" y="7176"/>
                    <a:pt x="9722" y="7176"/>
                  </a:cubicBezTo>
                  <a:cubicBezTo>
                    <a:pt x="9674" y="7176"/>
                    <a:pt x="9625" y="7184"/>
                    <a:pt x="9578" y="7199"/>
                  </a:cubicBezTo>
                  <a:lnTo>
                    <a:pt x="6522" y="8428"/>
                  </a:lnTo>
                  <a:lnTo>
                    <a:pt x="6522" y="3986"/>
                  </a:lnTo>
                  <a:cubicBezTo>
                    <a:pt x="6522" y="3765"/>
                    <a:pt x="6364" y="3608"/>
                    <a:pt x="6144" y="3608"/>
                  </a:cubicBezTo>
                  <a:cubicBezTo>
                    <a:pt x="5955" y="3608"/>
                    <a:pt x="5797" y="3765"/>
                    <a:pt x="5797" y="3986"/>
                  </a:cubicBezTo>
                  <a:lnTo>
                    <a:pt x="5797" y="8428"/>
                  </a:lnTo>
                  <a:lnTo>
                    <a:pt x="2710" y="7199"/>
                  </a:lnTo>
                  <a:cubicBezTo>
                    <a:pt x="2662" y="7184"/>
                    <a:pt x="2615" y="7176"/>
                    <a:pt x="2570" y="7176"/>
                  </a:cubicBezTo>
                  <a:cubicBezTo>
                    <a:pt x="2434" y="7176"/>
                    <a:pt x="2316" y="7247"/>
                    <a:pt x="2268" y="7388"/>
                  </a:cubicBezTo>
                  <a:cubicBezTo>
                    <a:pt x="2174" y="7609"/>
                    <a:pt x="2268" y="7798"/>
                    <a:pt x="2457" y="7861"/>
                  </a:cubicBezTo>
                  <a:lnTo>
                    <a:pt x="5135" y="8932"/>
                  </a:lnTo>
                  <a:lnTo>
                    <a:pt x="2615" y="9751"/>
                  </a:lnTo>
                  <a:lnTo>
                    <a:pt x="2930" y="9090"/>
                  </a:lnTo>
                  <a:cubicBezTo>
                    <a:pt x="2993" y="8901"/>
                    <a:pt x="2930" y="8712"/>
                    <a:pt x="2741" y="8617"/>
                  </a:cubicBezTo>
                  <a:cubicBezTo>
                    <a:pt x="2205" y="8397"/>
                    <a:pt x="1701" y="8271"/>
                    <a:pt x="1166" y="8271"/>
                  </a:cubicBezTo>
                  <a:cubicBezTo>
                    <a:pt x="1166" y="7798"/>
                    <a:pt x="1040" y="7325"/>
                    <a:pt x="882" y="6853"/>
                  </a:cubicBezTo>
                  <a:cubicBezTo>
                    <a:pt x="1323" y="6569"/>
                    <a:pt x="1701" y="6254"/>
                    <a:pt x="2016" y="5908"/>
                  </a:cubicBezTo>
                  <a:cubicBezTo>
                    <a:pt x="2457" y="6254"/>
                    <a:pt x="2962" y="6506"/>
                    <a:pt x="3560" y="6664"/>
                  </a:cubicBezTo>
                  <a:cubicBezTo>
                    <a:pt x="3596" y="6671"/>
                    <a:pt x="3631" y="6675"/>
                    <a:pt x="3665" y="6675"/>
                  </a:cubicBezTo>
                  <a:cubicBezTo>
                    <a:pt x="3784" y="6675"/>
                    <a:pt x="3889" y="6628"/>
                    <a:pt x="3938" y="6506"/>
                  </a:cubicBezTo>
                  <a:cubicBezTo>
                    <a:pt x="4316" y="5939"/>
                    <a:pt x="4411" y="5152"/>
                    <a:pt x="4379" y="4332"/>
                  </a:cubicBezTo>
                  <a:cubicBezTo>
                    <a:pt x="4348" y="3734"/>
                    <a:pt x="4190" y="3230"/>
                    <a:pt x="3938" y="2820"/>
                  </a:cubicBezTo>
                  <a:cubicBezTo>
                    <a:pt x="4694" y="2663"/>
                    <a:pt x="5356" y="2190"/>
                    <a:pt x="5828" y="1560"/>
                  </a:cubicBezTo>
                  <a:lnTo>
                    <a:pt x="6207" y="1056"/>
                  </a:lnTo>
                  <a:close/>
                  <a:moveTo>
                    <a:pt x="6116" y="1"/>
                  </a:moveTo>
                  <a:cubicBezTo>
                    <a:pt x="6002" y="1"/>
                    <a:pt x="5892" y="48"/>
                    <a:pt x="5828" y="142"/>
                  </a:cubicBezTo>
                  <a:lnTo>
                    <a:pt x="5198" y="1150"/>
                  </a:lnTo>
                  <a:cubicBezTo>
                    <a:pt x="4789" y="1781"/>
                    <a:pt x="4064" y="2159"/>
                    <a:pt x="3277" y="2159"/>
                  </a:cubicBezTo>
                  <a:cubicBezTo>
                    <a:pt x="2962" y="2159"/>
                    <a:pt x="2804" y="2568"/>
                    <a:pt x="3056" y="2757"/>
                  </a:cubicBezTo>
                  <a:cubicBezTo>
                    <a:pt x="3371" y="3072"/>
                    <a:pt x="3592" y="3671"/>
                    <a:pt x="3623" y="4364"/>
                  </a:cubicBezTo>
                  <a:cubicBezTo>
                    <a:pt x="3686" y="4931"/>
                    <a:pt x="3592" y="5467"/>
                    <a:pt x="3434" y="5876"/>
                  </a:cubicBezTo>
                  <a:cubicBezTo>
                    <a:pt x="2962" y="5719"/>
                    <a:pt x="2520" y="5435"/>
                    <a:pt x="2174" y="5120"/>
                  </a:cubicBezTo>
                  <a:cubicBezTo>
                    <a:pt x="2103" y="5049"/>
                    <a:pt x="2019" y="5016"/>
                    <a:pt x="1937" y="5016"/>
                  </a:cubicBezTo>
                  <a:cubicBezTo>
                    <a:pt x="1837" y="5016"/>
                    <a:pt x="1739" y="5065"/>
                    <a:pt x="1670" y="5152"/>
                  </a:cubicBezTo>
                  <a:cubicBezTo>
                    <a:pt x="1323" y="5624"/>
                    <a:pt x="851" y="6065"/>
                    <a:pt x="252" y="6349"/>
                  </a:cubicBezTo>
                  <a:cubicBezTo>
                    <a:pt x="95" y="6412"/>
                    <a:pt x="0" y="6601"/>
                    <a:pt x="95" y="6790"/>
                  </a:cubicBezTo>
                  <a:cubicBezTo>
                    <a:pt x="347" y="7388"/>
                    <a:pt x="441" y="8018"/>
                    <a:pt x="410" y="8586"/>
                  </a:cubicBezTo>
                  <a:cubicBezTo>
                    <a:pt x="410" y="8712"/>
                    <a:pt x="441" y="8775"/>
                    <a:pt x="536" y="8838"/>
                  </a:cubicBezTo>
                  <a:cubicBezTo>
                    <a:pt x="630" y="8964"/>
                    <a:pt x="788" y="8964"/>
                    <a:pt x="945" y="8964"/>
                  </a:cubicBezTo>
                  <a:cubicBezTo>
                    <a:pt x="1355" y="8964"/>
                    <a:pt x="1701" y="9058"/>
                    <a:pt x="2111" y="9153"/>
                  </a:cubicBezTo>
                  <a:lnTo>
                    <a:pt x="1544" y="10224"/>
                  </a:lnTo>
                  <a:cubicBezTo>
                    <a:pt x="1406" y="10472"/>
                    <a:pt x="1606" y="10745"/>
                    <a:pt x="1870" y="10745"/>
                  </a:cubicBezTo>
                  <a:cubicBezTo>
                    <a:pt x="1907" y="10745"/>
                    <a:pt x="1946" y="10740"/>
                    <a:pt x="1985" y="10728"/>
                  </a:cubicBezTo>
                  <a:lnTo>
                    <a:pt x="5797" y="9499"/>
                  </a:lnTo>
                  <a:lnTo>
                    <a:pt x="5797" y="11894"/>
                  </a:lnTo>
                  <a:cubicBezTo>
                    <a:pt x="5797" y="12083"/>
                    <a:pt x="5955" y="12240"/>
                    <a:pt x="6144" y="12240"/>
                  </a:cubicBezTo>
                  <a:cubicBezTo>
                    <a:pt x="6364" y="12240"/>
                    <a:pt x="6522" y="12083"/>
                    <a:pt x="6522" y="11894"/>
                  </a:cubicBezTo>
                  <a:lnTo>
                    <a:pt x="6522" y="9499"/>
                  </a:lnTo>
                  <a:lnTo>
                    <a:pt x="10334" y="10728"/>
                  </a:lnTo>
                  <a:cubicBezTo>
                    <a:pt x="10382" y="10747"/>
                    <a:pt x="10431" y="10756"/>
                    <a:pt x="10476" y="10756"/>
                  </a:cubicBezTo>
                  <a:cubicBezTo>
                    <a:pt x="10726" y="10756"/>
                    <a:pt x="10908" y="10490"/>
                    <a:pt x="10775" y="10224"/>
                  </a:cubicBezTo>
                  <a:lnTo>
                    <a:pt x="10208" y="9153"/>
                  </a:lnTo>
                  <a:cubicBezTo>
                    <a:pt x="10554" y="9058"/>
                    <a:pt x="10964" y="8964"/>
                    <a:pt x="11342" y="8964"/>
                  </a:cubicBezTo>
                  <a:cubicBezTo>
                    <a:pt x="11387" y="8964"/>
                    <a:pt x="11432" y="8966"/>
                    <a:pt x="11476" y="8966"/>
                  </a:cubicBezTo>
                  <a:cubicBezTo>
                    <a:pt x="11587" y="8966"/>
                    <a:pt x="11693" y="8950"/>
                    <a:pt x="11783" y="8838"/>
                  </a:cubicBezTo>
                  <a:cubicBezTo>
                    <a:pt x="11846" y="8775"/>
                    <a:pt x="11909" y="8680"/>
                    <a:pt x="11909" y="8586"/>
                  </a:cubicBezTo>
                  <a:cubicBezTo>
                    <a:pt x="11877" y="7987"/>
                    <a:pt x="11972" y="7388"/>
                    <a:pt x="12224" y="6790"/>
                  </a:cubicBezTo>
                  <a:cubicBezTo>
                    <a:pt x="12287" y="6601"/>
                    <a:pt x="12224" y="6412"/>
                    <a:pt x="12003" y="6349"/>
                  </a:cubicBezTo>
                  <a:cubicBezTo>
                    <a:pt x="11436" y="6065"/>
                    <a:pt x="10964" y="5624"/>
                    <a:pt x="10586" y="5152"/>
                  </a:cubicBezTo>
                  <a:cubicBezTo>
                    <a:pt x="10534" y="5065"/>
                    <a:pt x="10434" y="5016"/>
                    <a:pt x="10329" y="5016"/>
                  </a:cubicBezTo>
                  <a:cubicBezTo>
                    <a:pt x="10243" y="5016"/>
                    <a:pt x="10153" y="5049"/>
                    <a:pt x="10082" y="5120"/>
                  </a:cubicBezTo>
                  <a:cubicBezTo>
                    <a:pt x="9735" y="5435"/>
                    <a:pt x="9294" y="5719"/>
                    <a:pt x="8821" y="5876"/>
                  </a:cubicBezTo>
                  <a:cubicBezTo>
                    <a:pt x="8664" y="5467"/>
                    <a:pt x="8601" y="4931"/>
                    <a:pt x="8632" y="4364"/>
                  </a:cubicBezTo>
                  <a:cubicBezTo>
                    <a:pt x="8664" y="3702"/>
                    <a:pt x="8916" y="3072"/>
                    <a:pt x="9231" y="2757"/>
                  </a:cubicBezTo>
                  <a:cubicBezTo>
                    <a:pt x="9452" y="2505"/>
                    <a:pt x="9294" y="2159"/>
                    <a:pt x="8979" y="2159"/>
                  </a:cubicBezTo>
                  <a:cubicBezTo>
                    <a:pt x="8191" y="2159"/>
                    <a:pt x="7498" y="1781"/>
                    <a:pt x="7057" y="1150"/>
                  </a:cubicBezTo>
                  <a:lnTo>
                    <a:pt x="6427" y="142"/>
                  </a:lnTo>
                  <a:cubicBezTo>
                    <a:pt x="6348" y="48"/>
                    <a:pt x="6230" y="1"/>
                    <a:pt x="6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6" name="Google Shape;266;p32"/>
          <p:cNvGrpSpPr/>
          <p:nvPr/>
        </p:nvGrpSpPr>
        <p:grpSpPr>
          <a:xfrm>
            <a:off x="7130475" y="2937436"/>
            <a:ext cx="1565700" cy="1796489"/>
            <a:chOff x="6520875" y="915561"/>
            <a:chExt cx="1565700" cy="1796489"/>
          </a:xfrm>
        </p:grpSpPr>
        <p:grpSp>
          <p:nvGrpSpPr>
            <p:cNvPr id="267" name="Google Shape;267;p32"/>
            <p:cNvGrpSpPr/>
            <p:nvPr/>
          </p:nvGrpSpPr>
          <p:grpSpPr>
            <a:xfrm>
              <a:off x="6520875" y="1459850"/>
              <a:ext cx="1565700" cy="1252200"/>
              <a:chOff x="6520875" y="1212200"/>
              <a:chExt cx="1565700" cy="1252200"/>
            </a:xfrm>
          </p:grpSpPr>
          <p:sp>
            <p:nvSpPr>
              <p:cNvPr id="268" name="Google Shape;268;p32"/>
              <p:cNvSpPr/>
              <p:nvPr/>
            </p:nvSpPr>
            <p:spPr>
              <a:xfrm>
                <a:off x="6520875" y="1212200"/>
                <a:ext cx="1565700" cy="1252200"/>
              </a:xfrm>
              <a:prstGeom prst="round2DiagRect">
                <a:avLst>
                  <a:gd name="adj1" fmla="val 21930"/>
                  <a:gd name="adj2" fmla="val 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269" name="Google Shape;269;p32"/>
              <p:cNvSpPr txBox="1"/>
              <p:nvPr/>
            </p:nvSpPr>
            <p:spPr>
              <a:xfrm>
                <a:off x="6937962" y="1278878"/>
                <a:ext cx="688800" cy="418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800">
                    <a:solidFill>
                      <a:srgbClr val="FFFFFF"/>
                    </a:solidFill>
                    <a:latin typeface="Bebas Neue"/>
                    <a:ea typeface="Bebas Neue"/>
                    <a:cs typeface="Bebas Neue"/>
                    <a:sym typeface="Bebas Neue"/>
                  </a:rPr>
                  <a:t>68%</a:t>
                </a:r>
                <a:endParaRPr sz="2800" dirty="0">
                  <a:latin typeface="Bebas Neue"/>
                  <a:ea typeface="Bebas Neue"/>
                  <a:cs typeface="Bebas Neue"/>
                  <a:sym typeface="Bebas Neue"/>
                </a:endParaRPr>
              </a:p>
            </p:txBody>
          </p:sp>
          <p:sp>
            <p:nvSpPr>
              <p:cNvPr id="270" name="Google Shape;270;p32"/>
              <p:cNvSpPr txBox="1"/>
              <p:nvPr/>
            </p:nvSpPr>
            <p:spPr>
              <a:xfrm>
                <a:off x="6672349" y="1618051"/>
                <a:ext cx="1220100" cy="808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200">
                    <a:solidFill>
                      <a:schemeClr val="lt1"/>
                    </a:solidFill>
                    <a:latin typeface="Roboto"/>
                    <a:ea typeface="Roboto"/>
                    <a:cs typeface="Roboto"/>
                    <a:sym typeface="Roboto"/>
                  </a:rPr>
                  <a:t>The Moon is a satellite. It orbits Earth</a:t>
                </a:r>
                <a:endParaRPr sz="1200" dirty="0">
                  <a:solidFill>
                    <a:schemeClr val="lt1"/>
                  </a:solidFill>
                  <a:latin typeface="Roboto"/>
                  <a:ea typeface="Roboto"/>
                  <a:cs typeface="Roboto"/>
                  <a:sym typeface="Roboto"/>
                </a:endParaRPr>
              </a:p>
            </p:txBody>
          </p:sp>
        </p:grpSp>
        <p:grpSp>
          <p:nvGrpSpPr>
            <p:cNvPr id="271" name="Google Shape;271;p32"/>
            <p:cNvGrpSpPr/>
            <p:nvPr/>
          </p:nvGrpSpPr>
          <p:grpSpPr>
            <a:xfrm>
              <a:off x="7044892" y="915561"/>
              <a:ext cx="475125" cy="473920"/>
              <a:chOff x="-20173175" y="2038750"/>
              <a:chExt cx="305625" cy="304850"/>
            </a:xfrm>
          </p:grpSpPr>
          <p:sp>
            <p:nvSpPr>
              <p:cNvPr id="272" name="Google Shape;272;p32"/>
              <p:cNvSpPr/>
              <p:nvPr/>
            </p:nvSpPr>
            <p:spPr>
              <a:xfrm>
                <a:off x="-20173175" y="2038750"/>
                <a:ext cx="197725" cy="303275"/>
              </a:xfrm>
              <a:custGeom>
                <a:avLst/>
                <a:gdLst/>
                <a:ahLst/>
                <a:cxnLst/>
                <a:rect l="l" t="t" r="r" b="b"/>
                <a:pathLst>
                  <a:path w="7909" h="12131" extrusionOk="0">
                    <a:moveTo>
                      <a:pt x="2175" y="3624"/>
                    </a:moveTo>
                    <a:cubicBezTo>
                      <a:pt x="3120" y="3781"/>
                      <a:pt x="3908" y="4506"/>
                      <a:pt x="4160" y="5451"/>
                    </a:cubicBezTo>
                    <a:cubicBezTo>
                      <a:pt x="3845" y="5294"/>
                      <a:pt x="3372" y="5136"/>
                      <a:pt x="2931" y="5042"/>
                    </a:cubicBezTo>
                    <a:cubicBezTo>
                      <a:pt x="2521" y="4663"/>
                      <a:pt x="2238" y="4191"/>
                      <a:pt x="2175" y="3624"/>
                    </a:cubicBezTo>
                    <a:close/>
                    <a:moveTo>
                      <a:pt x="6932" y="725"/>
                    </a:moveTo>
                    <a:cubicBezTo>
                      <a:pt x="6302" y="2332"/>
                      <a:pt x="6302" y="4159"/>
                      <a:pt x="6932" y="5766"/>
                    </a:cubicBezTo>
                    <a:lnTo>
                      <a:pt x="5168" y="5766"/>
                    </a:lnTo>
                    <a:cubicBezTo>
                      <a:pt x="5798" y="4159"/>
                      <a:pt x="5798" y="2332"/>
                      <a:pt x="5168" y="725"/>
                    </a:cubicBezTo>
                    <a:close/>
                    <a:moveTo>
                      <a:pt x="2490" y="5766"/>
                    </a:moveTo>
                    <a:cubicBezTo>
                      <a:pt x="3025" y="5766"/>
                      <a:pt x="3530" y="5955"/>
                      <a:pt x="3908" y="6113"/>
                    </a:cubicBezTo>
                    <a:cubicBezTo>
                      <a:pt x="3530" y="6270"/>
                      <a:pt x="3025" y="6459"/>
                      <a:pt x="2490" y="6459"/>
                    </a:cubicBezTo>
                    <a:cubicBezTo>
                      <a:pt x="1923" y="6459"/>
                      <a:pt x="1419" y="6270"/>
                      <a:pt x="1009" y="6113"/>
                    </a:cubicBezTo>
                    <a:cubicBezTo>
                      <a:pt x="1387" y="5924"/>
                      <a:pt x="1891" y="5766"/>
                      <a:pt x="2490" y="5766"/>
                    </a:cubicBezTo>
                    <a:close/>
                    <a:moveTo>
                      <a:pt x="4128" y="6743"/>
                    </a:moveTo>
                    <a:lnTo>
                      <a:pt x="4128" y="6743"/>
                    </a:lnTo>
                    <a:cubicBezTo>
                      <a:pt x="3908" y="7688"/>
                      <a:pt x="3120" y="8444"/>
                      <a:pt x="2112" y="8570"/>
                    </a:cubicBezTo>
                    <a:cubicBezTo>
                      <a:pt x="2206" y="8003"/>
                      <a:pt x="2490" y="7530"/>
                      <a:pt x="2868" y="7152"/>
                    </a:cubicBezTo>
                    <a:cubicBezTo>
                      <a:pt x="3372" y="7058"/>
                      <a:pt x="3813" y="6900"/>
                      <a:pt x="4128" y="6743"/>
                    </a:cubicBezTo>
                    <a:close/>
                    <a:moveTo>
                      <a:pt x="6932" y="6428"/>
                    </a:moveTo>
                    <a:cubicBezTo>
                      <a:pt x="6270" y="8034"/>
                      <a:pt x="6270" y="9893"/>
                      <a:pt x="6932" y="11469"/>
                    </a:cubicBezTo>
                    <a:lnTo>
                      <a:pt x="5168" y="11469"/>
                    </a:lnTo>
                    <a:cubicBezTo>
                      <a:pt x="5798" y="9862"/>
                      <a:pt x="5798" y="8034"/>
                      <a:pt x="5168" y="6428"/>
                    </a:cubicBezTo>
                    <a:close/>
                    <a:moveTo>
                      <a:pt x="4664" y="1"/>
                    </a:moveTo>
                    <a:cubicBezTo>
                      <a:pt x="4380" y="1"/>
                      <a:pt x="4223" y="284"/>
                      <a:pt x="4349" y="536"/>
                    </a:cubicBezTo>
                    <a:cubicBezTo>
                      <a:pt x="5010" y="1860"/>
                      <a:pt x="5168" y="3403"/>
                      <a:pt x="4758" y="4853"/>
                    </a:cubicBezTo>
                    <a:cubicBezTo>
                      <a:pt x="4286" y="3718"/>
                      <a:pt x="3151" y="2868"/>
                      <a:pt x="1797" y="2868"/>
                    </a:cubicBezTo>
                    <a:cubicBezTo>
                      <a:pt x="1608" y="2868"/>
                      <a:pt x="1450" y="3057"/>
                      <a:pt x="1450" y="3246"/>
                    </a:cubicBezTo>
                    <a:cubicBezTo>
                      <a:pt x="1450" y="3907"/>
                      <a:pt x="1639" y="4537"/>
                      <a:pt x="2017" y="5042"/>
                    </a:cubicBezTo>
                    <a:cubicBezTo>
                      <a:pt x="978" y="5199"/>
                      <a:pt x="158" y="5766"/>
                      <a:pt x="158" y="5798"/>
                    </a:cubicBezTo>
                    <a:cubicBezTo>
                      <a:pt x="95" y="5861"/>
                      <a:pt x="1" y="5955"/>
                      <a:pt x="1" y="6081"/>
                    </a:cubicBezTo>
                    <a:cubicBezTo>
                      <a:pt x="1" y="6207"/>
                      <a:pt x="32" y="6302"/>
                      <a:pt x="158" y="6333"/>
                    </a:cubicBezTo>
                    <a:cubicBezTo>
                      <a:pt x="190" y="6396"/>
                      <a:pt x="978" y="6932"/>
                      <a:pt x="2017" y="7089"/>
                    </a:cubicBezTo>
                    <a:cubicBezTo>
                      <a:pt x="1639" y="7593"/>
                      <a:pt x="1450" y="8287"/>
                      <a:pt x="1450" y="8917"/>
                    </a:cubicBezTo>
                    <a:cubicBezTo>
                      <a:pt x="1450" y="9106"/>
                      <a:pt x="1608" y="9263"/>
                      <a:pt x="1797" y="9263"/>
                    </a:cubicBezTo>
                    <a:cubicBezTo>
                      <a:pt x="3151" y="9263"/>
                      <a:pt x="4286" y="8476"/>
                      <a:pt x="4758" y="7278"/>
                    </a:cubicBezTo>
                    <a:lnTo>
                      <a:pt x="4758" y="7278"/>
                    </a:lnTo>
                    <a:cubicBezTo>
                      <a:pt x="5168" y="8696"/>
                      <a:pt x="5010" y="10271"/>
                      <a:pt x="4349" y="11626"/>
                    </a:cubicBezTo>
                    <a:cubicBezTo>
                      <a:pt x="4223" y="11847"/>
                      <a:pt x="4380" y="12130"/>
                      <a:pt x="4664" y="12130"/>
                    </a:cubicBezTo>
                    <a:lnTo>
                      <a:pt x="7499" y="12130"/>
                    </a:lnTo>
                    <a:cubicBezTo>
                      <a:pt x="7751" y="12130"/>
                      <a:pt x="7909" y="11878"/>
                      <a:pt x="7814" y="11626"/>
                    </a:cubicBezTo>
                    <a:cubicBezTo>
                      <a:pt x="6932" y="9925"/>
                      <a:pt x="6932" y="7908"/>
                      <a:pt x="7814" y="6239"/>
                    </a:cubicBezTo>
                    <a:cubicBezTo>
                      <a:pt x="7846" y="6144"/>
                      <a:pt x="7846" y="6018"/>
                      <a:pt x="7814" y="5924"/>
                    </a:cubicBezTo>
                    <a:cubicBezTo>
                      <a:pt x="6932" y="4222"/>
                      <a:pt x="6932" y="2206"/>
                      <a:pt x="7814" y="505"/>
                    </a:cubicBezTo>
                    <a:cubicBezTo>
                      <a:pt x="7909" y="284"/>
                      <a:pt x="7720" y="1"/>
                      <a:pt x="7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32"/>
              <p:cNvSpPr/>
              <p:nvPr/>
            </p:nvSpPr>
            <p:spPr>
              <a:xfrm>
                <a:off x="-19962875" y="2110425"/>
                <a:ext cx="95325" cy="233175"/>
              </a:xfrm>
              <a:custGeom>
                <a:avLst/>
                <a:gdLst/>
                <a:ahLst/>
                <a:cxnLst/>
                <a:rect l="l" t="t" r="r" b="b"/>
                <a:pathLst>
                  <a:path w="3813" h="9327" extrusionOk="0">
                    <a:moveTo>
                      <a:pt x="2773" y="725"/>
                    </a:moveTo>
                    <a:cubicBezTo>
                      <a:pt x="2269" y="1859"/>
                      <a:pt x="2269" y="3151"/>
                      <a:pt x="2773" y="4317"/>
                    </a:cubicBezTo>
                    <a:lnTo>
                      <a:pt x="1103" y="4317"/>
                    </a:lnTo>
                    <a:cubicBezTo>
                      <a:pt x="1639" y="3151"/>
                      <a:pt x="1639" y="1859"/>
                      <a:pt x="1103" y="725"/>
                    </a:cubicBezTo>
                    <a:close/>
                    <a:moveTo>
                      <a:pt x="2742" y="4978"/>
                    </a:moveTo>
                    <a:cubicBezTo>
                      <a:pt x="2458" y="5546"/>
                      <a:pt x="2332" y="6176"/>
                      <a:pt x="2332" y="6806"/>
                    </a:cubicBezTo>
                    <a:cubicBezTo>
                      <a:pt x="2332" y="7467"/>
                      <a:pt x="2490" y="8066"/>
                      <a:pt x="2742" y="8602"/>
                    </a:cubicBezTo>
                    <a:lnTo>
                      <a:pt x="1072" y="8602"/>
                    </a:lnTo>
                    <a:cubicBezTo>
                      <a:pt x="1355" y="8066"/>
                      <a:pt x="1482" y="7436"/>
                      <a:pt x="1482" y="6806"/>
                    </a:cubicBezTo>
                    <a:cubicBezTo>
                      <a:pt x="1482" y="6176"/>
                      <a:pt x="1355" y="5546"/>
                      <a:pt x="1072" y="4978"/>
                    </a:cubicBezTo>
                    <a:close/>
                    <a:moveTo>
                      <a:pt x="473" y="1"/>
                    </a:moveTo>
                    <a:cubicBezTo>
                      <a:pt x="221" y="1"/>
                      <a:pt x="32" y="347"/>
                      <a:pt x="158" y="568"/>
                    </a:cubicBezTo>
                    <a:cubicBezTo>
                      <a:pt x="914" y="1670"/>
                      <a:pt x="1009" y="3151"/>
                      <a:pt x="158" y="4474"/>
                    </a:cubicBezTo>
                    <a:cubicBezTo>
                      <a:pt x="95" y="4600"/>
                      <a:pt x="95" y="4726"/>
                      <a:pt x="158" y="4852"/>
                    </a:cubicBezTo>
                    <a:cubicBezTo>
                      <a:pt x="946" y="6050"/>
                      <a:pt x="946" y="7625"/>
                      <a:pt x="158" y="8759"/>
                    </a:cubicBezTo>
                    <a:cubicBezTo>
                      <a:pt x="1" y="9011"/>
                      <a:pt x="158" y="9326"/>
                      <a:pt x="473" y="9326"/>
                    </a:cubicBezTo>
                    <a:lnTo>
                      <a:pt x="3309" y="9326"/>
                    </a:lnTo>
                    <a:cubicBezTo>
                      <a:pt x="3592" y="9326"/>
                      <a:pt x="3813" y="9011"/>
                      <a:pt x="3624" y="8759"/>
                    </a:cubicBezTo>
                    <a:cubicBezTo>
                      <a:pt x="2836" y="7593"/>
                      <a:pt x="2836" y="6018"/>
                      <a:pt x="3624" y="4852"/>
                    </a:cubicBezTo>
                    <a:cubicBezTo>
                      <a:pt x="3718" y="4726"/>
                      <a:pt x="3718" y="4600"/>
                      <a:pt x="3624" y="4474"/>
                    </a:cubicBezTo>
                    <a:cubicBezTo>
                      <a:pt x="2836" y="3277"/>
                      <a:pt x="2836" y="1765"/>
                      <a:pt x="3624" y="568"/>
                    </a:cubicBezTo>
                    <a:cubicBezTo>
                      <a:pt x="3813" y="347"/>
                      <a:pt x="3624" y="1"/>
                      <a:pt x="3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74" name="Google Shape;274;p32"/>
          <p:cNvGrpSpPr/>
          <p:nvPr/>
        </p:nvGrpSpPr>
        <p:grpSpPr>
          <a:xfrm>
            <a:off x="447831" y="1038085"/>
            <a:ext cx="3778992" cy="1638238"/>
            <a:chOff x="457200" y="3271213"/>
            <a:chExt cx="3374100" cy="1462712"/>
          </a:xfrm>
        </p:grpSpPr>
        <p:cxnSp>
          <p:nvCxnSpPr>
            <p:cNvPr id="275" name="Google Shape;275;p32"/>
            <p:cNvCxnSpPr/>
            <p:nvPr/>
          </p:nvCxnSpPr>
          <p:spPr>
            <a:xfrm>
              <a:off x="1211700" y="4468276"/>
              <a:ext cx="2619600" cy="0"/>
            </a:xfrm>
            <a:prstGeom prst="straightConnector1">
              <a:avLst/>
            </a:prstGeom>
            <a:noFill/>
            <a:ln w="9525" cap="flat" cmpd="sng">
              <a:solidFill>
                <a:schemeClr val="lt2"/>
              </a:solidFill>
              <a:prstDash val="solid"/>
              <a:round/>
              <a:headEnd type="none" w="med" len="med"/>
              <a:tailEnd type="none" w="med" len="med"/>
            </a:ln>
          </p:spPr>
        </p:cxnSp>
        <p:cxnSp>
          <p:nvCxnSpPr>
            <p:cNvPr id="276" name="Google Shape;276;p32"/>
            <p:cNvCxnSpPr/>
            <p:nvPr/>
          </p:nvCxnSpPr>
          <p:spPr>
            <a:xfrm>
              <a:off x="1211700" y="3979751"/>
              <a:ext cx="2619600" cy="0"/>
            </a:xfrm>
            <a:prstGeom prst="straightConnector1">
              <a:avLst/>
            </a:prstGeom>
            <a:noFill/>
            <a:ln w="9525" cap="flat" cmpd="sng">
              <a:solidFill>
                <a:schemeClr val="lt2"/>
              </a:solidFill>
              <a:prstDash val="solid"/>
              <a:round/>
              <a:headEnd type="none" w="med" len="med"/>
              <a:tailEnd type="none" w="med" len="med"/>
            </a:ln>
          </p:spPr>
        </p:cxnSp>
        <p:cxnSp>
          <p:nvCxnSpPr>
            <p:cNvPr id="277" name="Google Shape;277;p32"/>
            <p:cNvCxnSpPr/>
            <p:nvPr/>
          </p:nvCxnSpPr>
          <p:spPr>
            <a:xfrm>
              <a:off x="1211700" y="3364851"/>
              <a:ext cx="2619600" cy="0"/>
            </a:xfrm>
            <a:prstGeom prst="straightConnector1">
              <a:avLst/>
            </a:prstGeom>
            <a:noFill/>
            <a:ln w="9525" cap="flat" cmpd="sng">
              <a:solidFill>
                <a:schemeClr val="lt2"/>
              </a:solidFill>
              <a:prstDash val="solid"/>
              <a:round/>
              <a:headEnd type="none" w="med" len="med"/>
              <a:tailEnd type="none" w="med" len="med"/>
            </a:ln>
          </p:spPr>
        </p:cxnSp>
        <p:sp>
          <p:nvSpPr>
            <p:cNvPr id="278" name="Google Shape;278;p32"/>
            <p:cNvSpPr/>
            <p:nvPr/>
          </p:nvSpPr>
          <p:spPr>
            <a:xfrm>
              <a:off x="1239779" y="4688625"/>
              <a:ext cx="2585400" cy="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32"/>
            <p:cNvSpPr/>
            <p:nvPr/>
          </p:nvSpPr>
          <p:spPr>
            <a:xfrm>
              <a:off x="1383506" y="3559138"/>
              <a:ext cx="421278" cy="1129165"/>
            </a:xfrm>
            <a:custGeom>
              <a:avLst/>
              <a:gdLst/>
              <a:ahLst/>
              <a:cxnLst/>
              <a:rect l="l" t="t" r="r" b="b"/>
              <a:pathLst>
                <a:path w="2302" h="14545" extrusionOk="0">
                  <a:moveTo>
                    <a:pt x="0" y="1"/>
                  </a:moveTo>
                  <a:lnTo>
                    <a:pt x="0" y="14545"/>
                  </a:lnTo>
                  <a:lnTo>
                    <a:pt x="2302" y="14545"/>
                  </a:lnTo>
                  <a:lnTo>
                    <a:pt x="2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32"/>
            <p:cNvSpPr/>
            <p:nvPr/>
          </p:nvSpPr>
          <p:spPr>
            <a:xfrm>
              <a:off x="2009064" y="3271213"/>
              <a:ext cx="421276" cy="1417071"/>
            </a:xfrm>
            <a:custGeom>
              <a:avLst/>
              <a:gdLst/>
              <a:ahLst/>
              <a:cxnLst/>
              <a:rect l="l" t="t" r="r" b="b"/>
              <a:pathLst>
                <a:path w="2303" h="15812" extrusionOk="0">
                  <a:moveTo>
                    <a:pt x="1" y="0"/>
                  </a:moveTo>
                  <a:lnTo>
                    <a:pt x="1" y="15812"/>
                  </a:lnTo>
                  <a:lnTo>
                    <a:pt x="2302" y="15812"/>
                  </a:lnTo>
                  <a:lnTo>
                    <a:pt x="2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8817"/>
                </a:solidFill>
              </a:endParaRPr>
            </a:p>
          </p:txBody>
        </p:sp>
        <p:sp>
          <p:nvSpPr>
            <p:cNvPr id="281" name="Google Shape;281;p32"/>
            <p:cNvSpPr/>
            <p:nvPr/>
          </p:nvSpPr>
          <p:spPr>
            <a:xfrm>
              <a:off x="2634620" y="3974438"/>
              <a:ext cx="421276" cy="710987"/>
            </a:xfrm>
            <a:custGeom>
              <a:avLst/>
              <a:gdLst/>
              <a:ahLst/>
              <a:cxnLst/>
              <a:rect l="l" t="t" r="r" b="b"/>
              <a:pathLst>
                <a:path w="2303" h="11209" extrusionOk="0">
                  <a:moveTo>
                    <a:pt x="1" y="0"/>
                  </a:moveTo>
                  <a:lnTo>
                    <a:pt x="1" y="11208"/>
                  </a:lnTo>
                  <a:lnTo>
                    <a:pt x="2302" y="11208"/>
                  </a:lnTo>
                  <a:lnTo>
                    <a:pt x="23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32"/>
            <p:cNvSpPr/>
            <p:nvPr/>
          </p:nvSpPr>
          <p:spPr>
            <a:xfrm>
              <a:off x="3260176" y="3680963"/>
              <a:ext cx="421276" cy="1007314"/>
            </a:xfrm>
            <a:custGeom>
              <a:avLst/>
              <a:gdLst/>
              <a:ahLst/>
              <a:cxnLst/>
              <a:rect l="l" t="t" r="r" b="b"/>
              <a:pathLst>
                <a:path w="2303" h="14545" extrusionOk="0">
                  <a:moveTo>
                    <a:pt x="0" y="1"/>
                  </a:moveTo>
                  <a:lnTo>
                    <a:pt x="0" y="14545"/>
                  </a:lnTo>
                  <a:lnTo>
                    <a:pt x="2302" y="14545"/>
                  </a:lnTo>
                  <a:lnTo>
                    <a:pt x="2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32"/>
            <p:cNvSpPr txBox="1"/>
            <p:nvPr/>
          </p:nvSpPr>
          <p:spPr>
            <a:xfrm>
              <a:off x="457200" y="4366575"/>
              <a:ext cx="754500" cy="203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100.000</a:t>
              </a:r>
              <a:endParaRPr sz="1200" dirty="0">
                <a:solidFill>
                  <a:schemeClr val="dk1"/>
                </a:solidFill>
                <a:latin typeface="Roboto"/>
                <a:ea typeface="Roboto"/>
                <a:cs typeface="Roboto"/>
                <a:sym typeface="Roboto"/>
              </a:endParaRPr>
            </a:p>
          </p:txBody>
        </p:sp>
        <p:sp>
          <p:nvSpPr>
            <p:cNvPr id="284" name="Google Shape;284;p32"/>
            <p:cNvSpPr txBox="1"/>
            <p:nvPr/>
          </p:nvSpPr>
          <p:spPr>
            <a:xfrm>
              <a:off x="460469" y="3864013"/>
              <a:ext cx="751200" cy="201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250.000</a:t>
              </a:r>
              <a:endParaRPr sz="1200" dirty="0">
                <a:solidFill>
                  <a:schemeClr val="dk1"/>
                </a:solidFill>
                <a:latin typeface="Roboto"/>
                <a:ea typeface="Roboto"/>
                <a:cs typeface="Roboto"/>
                <a:sym typeface="Roboto"/>
              </a:endParaRPr>
            </a:p>
          </p:txBody>
        </p:sp>
        <p:sp>
          <p:nvSpPr>
            <p:cNvPr id="285" name="Google Shape;285;p32"/>
            <p:cNvSpPr txBox="1"/>
            <p:nvPr/>
          </p:nvSpPr>
          <p:spPr>
            <a:xfrm>
              <a:off x="460469" y="3271225"/>
              <a:ext cx="751200" cy="201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500.000</a:t>
              </a:r>
              <a:endParaRPr sz="1200" dirty="0">
                <a:solidFill>
                  <a:schemeClr val="dk1"/>
                </a:solidFill>
                <a:latin typeface="Roboto"/>
                <a:ea typeface="Roboto"/>
                <a:cs typeface="Roboto"/>
                <a:sym typeface="Roboto"/>
              </a:endParaRPr>
            </a:p>
          </p:txBody>
        </p:sp>
      </p:grpSp>
      <p:grpSp>
        <p:nvGrpSpPr>
          <p:cNvPr id="286" name="Google Shape;286;p32"/>
          <p:cNvGrpSpPr/>
          <p:nvPr/>
        </p:nvGrpSpPr>
        <p:grpSpPr>
          <a:xfrm>
            <a:off x="4562979" y="1945698"/>
            <a:ext cx="1749615" cy="730827"/>
            <a:chOff x="457530" y="2094748"/>
            <a:chExt cx="1749615" cy="730827"/>
          </a:xfrm>
        </p:grpSpPr>
        <p:sp>
          <p:nvSpPr>
            <p:cNvPr id="287" name="Google Shape;287;p32"/>
            <p:cNvSpPr txBox="1"/>
            <p:nvPr/>
          </p:nvSpPr>
          <p:spPr>
            <a:xfrm>
              <a:off x="457545" y="2451475"/>
              <a:ext cx="17496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Despite being red,</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Mars is a cold place</a:t>
              </a:r>
              <a:endParaRPr sz="1200" dirty="0">
                <a:solidFill>
                  <a:schemeClr val="dk1"/>
                </a:solidFill>
                <a:latin typeface="Roboto"/>
                <a:ea typeface="Roboto"/>
                <a:cs typeface="Roboto"/>
                <a:sym typeface="Roboto"/>
              </a:endParaRPr>
            </a:p>
          </p:txBody>
        </p:sp>
        <p:sp>
          <p:nvSpPr>
            <p:cNvPr id="288" name="Google Shape;288;p32"/>
            <p:cNvSpPr txBox="1"/>
            <p:nvPr/>
          </p:nvSpPr>
          <p:spPr>
            <a:xfrm>
              <a:off x="457530" y="2094748"/>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Bebas Neue"/>
                  <a:ea typeface="Bebas Neue"/>
                  <a:cs typeface="Bebas Neue"/>
                  <a:sym typeface="Bebas Neue"/>
                </a:rPr>
                <a:t>MARS</a:t>
              </a:r>
              <a:endParaRPr sz="1700" dirty="0">
                <a:solidFill>
                  <a:schemeClr val="accent2"/>
                </a:solidFill>
                <a:latin typeface="Bebas Neue"/>
                <a:ea typeface="Bebas Neue"/>
                <a:cs typeface="Bebas Neue"/>
                <a:sym typeface="Bebas Neue"/>
              </a:endParaRPr>
            </a:p>
          </p:txBody>
        </p:sp>
      </p:grpSp>
      <p:grpSp>
        <p:nvGrpSpPr>
          <p:cNvPr id="289" name="Google Shape;289;p32"/>
          <p:cNvGrpSpPr/>
          <p:nvPr/>
        </p:nvGrpSpPr>
        <p:grpSpPr>
          <a:xfrm>
            <a:off x="4562979" y="1065042"/>
            <a:ext cx="1749616" cy="730834"/>
            <a:chOff x="457530" y="1017417"/>
            <a:chExt cx="1749616" cy="730834"/>
          </a:xfrm>
        </p:grpSpPr>
        <p:sp>
          <p:nvSpPr>
            <p:cNvPr id="290" name="Google Shape;290;p32"/>
            <p:cNvSpPr txBox="1"/>
            <p:nvPr/>
          </p:nvSpPr>
          <p:spPr>
            <a:xfrm>
              <a:off x="457545" y="1374151"/>
              <a:ext cx="17496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Mercury is the closest planet to the Sun</a:t>
              </a:r>
              <a:endParaRPr sz="1200" dirty="0">
                <a:solidFill>
                  <a:schemeClr val="dk1"/>
                </a:solidFill>
                <a:latin typeface="Roboto"/>
                <a:ea typeface="Roboto"/>
                <a:cs typeface="Roboto"/>
                <a:sym typeface="Roboto"/>
              </a:endParaRPr>
            </a:p>
          </p:txBody>
        </p:sp>
        <p:sp>
          <p:nvSpPr>
            <p:cNvPr id="291" name="Google Shape;291;p32"/>
            <p:cNvSpPr txBox="1"/>
            <p:nvPr/>
          </p:nvSpPr>
          <p:spPr>
            <a:xfrm>
              <a:off x="457530" y="1017417"/>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Bebas Neue"/>
                  <a:ea typeface="Bebas Neue"/>
                  <a:cs typeface="Bebas Neue"/>
                  <a:sym typeface="Bebas Neue"/>
                </a:rPr>
                <a:t>MERCURY</a:t>
              </a:r>
              <a:endParaRPr sz="1700" dirty="0">
                <a:solidFill>
                  <a:schemeClr val="accent1"/>
                </a:solidFill>
                <a:latin typeface="Bebas Neue"/>
                <a:ea typeface="Bebas Neue"/>
                <a:cs typeface="Bebas Neue"/>
                <a:sym typeface="Bebas Neue"/>
              </a:endParaRPr>
            </a:p>
          </p:txBody>
        </p:sp>
      </p:grpSp>
      <p:grpSp>
        <p:nvGrpSpPr>
          <p:cNvPr id="292" name="Google Shape;292;p32"/>
          <p:cNvGrpSpPr/>
          <p:nvPr/>
        </p:nvGrpSpPr>
        <p:grpSpPr>
          <a:xfrm>
            <a:off x="6917051" y="1945698"/>
            <a:ext cx="1779000" cy="730827"/>
            <a:chOff x="6917051" y="1945698"/>
            <a:chExt cx="1779000" cy="730827"/>
          </a:xfrm>
        </p:grpSpPr>
        <p:sp>
          <p:nvSpPr>
            <p:cNvPr id="293" name="Google Shape;293;p32"/>
            <p:cNvSpPr txBox="1"/>
            <p:nvPr/>
          </p:nvSpPr>
          <p:spPr>
            <a:xfrm>
              <a:off x="6917051" y="2302425"/>
              <a:ext cx="17790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the biggest planet in the Solar System</a:t>
              </a:r>
              <a:endParaRPr sz="1200" dirty="0">
                <a:solidFill>
                  <a:schemeClr val="dk1"/>
                </a:solidFill>
                <a:latin typeface="Roboto"/>
                <a:ea typeface="Roboto"/>
                <a:cs typeface="Roboto"/>
                <a:sym typeface="Roboto"/>
              </a:endParaRPr>
            </a:p>
          </p:txBody>
        </p:sp>
        <p:sp>
          <p:nvSpPr>
            <p:cNvPr id="294" name="Google Shape;294;p32"/>
            <p:cNvSpPr txBox="1"/>
            <p:nvPr/>
          </p:nvSpPr>
          <p:spPr>
            <a:xfrm>
              <a:off x="6917051" y="1945698"/>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4"/>
                  </a:solidFill>
                  <a:latin typeface="Bebas Neue"/>
                  <a:ea typeface="Bebas Neue"/>
                  <a:cs typeface="Bebas Neue"/>
                  <a:sym typeface="Bebas Neue"/>
                </a:rPr>
                <a:t>JUPITER</a:t>
              </a:r>
              <a:endParaRPr sz="1700" dirty="0">
                <a:solidFill>
                  <a:schemeClr val="accent4"/>
                </a:solidFill>
                <a:latin typeface="Bebas Neue"/>
                <a:ea typeface="Bebas Neue"/>
                <a:cs typeface="Bebas Neue"/>
                <a:sym typeface="Bebas Neue"/>
              </a:endParaRPr>
            </a:p>
          </p:txBody>
        </p:sp>
      </p:grpSp>
      <p:grpSp>
        <p:nvGrpSpPr>
          <p:cNvPr id="295" name="Google Shape;295;p32"/>
          <p:cNvGrpSpPr/>
          <p:nvPr/>
        </p:nvGrpSpPr>
        <p:grpSpPr>
          <a:xfrm>
            <a:off x="6917051" y="1036467"/>
            <a:ext cx="1749600" cy="730834"/>
            <a:chOff x="6917051" y="1036467"/>
            <a:chExt cx="1749600" cy="730834"/>
          </a:xfrm>
        </p:grpSpPr>
        <p:sp>
          <p:nvSpPr>
            <p:cNvPr id="296" name="Google Shape;296;p32"/>
            <p:cNvSpPr txBox="1"/>
            <p:nvPr/>
          </p:nvSpPr>
          <p:spPr>
            <a:xfrm>
              <a:off x="6917051" y="1393201"/>
              <a:ext cx="17496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Neptune is the farthest planet from the Sun </a:t>
              </a:r>
              <a:endParaRPr sz="1200" dirty="0">
                <a:solidFill>
                  <a:schemeClr val="dk1"/>
                </a:solidFill>
                <a:latin typeface="Roboto"/>
                <a:ea typeface="Roboto"/>
                <a:cs typeface="Roboto"/>
                <a:sym typeface="Roboto"/>
              </a:endParaRPr>
            </a:p>
          </p:txBody>
        </p:sp>
        <p:sp>
          <p:nvSpPr>
            <p:cNvPr id="297" name="Google Shape;297;p32"/>
            <p:cNvSpPr txBox="1"/>
            <p:nvPr/>
          </p:nvSpPr>
          <p:spPr>
            <a:xfrm>
              <a:off x="6917051" y="1036467"/>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Bebas Neue"/>
                  <a:ea typeface="Bebas Neue"/>
                  <a:cs typeface="Bebas Neue"/>
                  <a:sym typeface="Bebas Neue"/>
                </a:rPr>
                <a:t>NEPTUNE</a:t>
              </a:r>
              <a:endParaRPr sz="1700" dirty="0">
                <a:solidFill>
                  <a:schemeClr val="accent3"/>
                </a:solidFill>
                <a:latin typeface="Bebas Neue"/>
                <a:ea typeface="Bebas Neue"/>
                <a:cs typeface="Bebas Neue"/>
                <a:sym typeface="Bebas Neue"/>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34"/>
          <p:cNvGrpSpPr/>
          <p:nvPr/>
        </p:nvGrpSpPr>
        <p:grpSpPr>
          <a:xfrm>
            <a:off x="5252799" y="2990275"/>
            <a:ext cx="1020900" cy="1373455"/>
            <a:chOff x="5252799" y="2990275"/>
            <a:chExt cx="1020900" cy="1373455"/>
          </a:xfrm>
        </p:grpSpPr>
        <p:sp>
          <p:nvSpPr>
            <p:cNvPr id="377" name="Google Shape;377;p34"/>
            <p:cNvSpPr/>
            <p:nvPr/>
          </p:nvSpPr>
          <p:spPr>
            <a:xfrm flipH="1">
              <a:off x="5252799" y="3324830"/>
              <a:ext cx="1020900" cy="1038900"/>
            </a:xfrm>
            <a:prstGeom prst="can">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dirty="0">
                <a:latin typeface="Bebas Neue"/>
                <a:ea typeface="Bebas Neue"/>
                <a:cs typeface="Bebas Neue"/>
                <a:sym typeface="Bebas Neue"/>
              </a:endParaRPr>
            </a:p>
          </p:txBody>
        </p:sp>
        <p:sp>
          <p:nvSpPr>
            <p:cNvPr id="378" name="Google Shape;378;p34"/>
            <p:cNvSpPr txBox="1"/>
            <p:nvPr/>
          </p:nvSpPr>
          <p:spPr>
            <a:xfrm flipH="1">
              <a:off x="5457487" y="2990275"/>
              <a:ext cx="614700" cy="27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Bebas Neue"/>
                  <a:ea typeface="Bebas Neue"/>
                  <a:cs typeface="Bebas Neue"/>
                  <a:sym typeface="Bebas Neue"/>
                </a:rPr>
                <a:t>90%</a:t>
              </a:r>
              <a:endParaRPr sz="2000" dirty="0">
                <a:solidFill>
                  <a:schemeClr val="dk1"/>
                </a:solidFill>
                <a:latin typeface="Bebas Neue"/>
                <a:ea typeface="Bebas Neue"/>
                <a:cs typeface="Bebas Neue"/>
                <a:sym typeface="Bebas Neue"/>
              </a:endParaRPr>
            </a:p>
          </p:txBody>
        </p:sp>
        <p:grpSp>
          <p:nvGrpSpPr>
            <p:cNvPr id="379" name="Google Shape;379;p34"/>
            <p:cNvGrpSpPr/>
            <p:nvPr/>
          </p:nvGrpSpPr>
          <p:grpSpPr>
            <a:xfrm>
              <a:off x="5630804" y="3849309"/>
              <a:ext cx="268036" cy="246027"/>
              <a:chOff x="5579311" y="3799040"/>
              <a:chExt cx="366269" cy="336195"/>
            </a:xfrm>
          </p:grpSpPr>
          <p:sp>
            <p:nvSpPr>
              <p:cNvPr id="380" name="Google Shape;380;p34"/>
              <p:cNvSpPr/>
              <p:nvPr/>
            </p:nvSpPr>
            <p:spPr>
              <a:xfrm>
                <a:off x="5579311" y="3799040"/>
                <a:ext cx="366269" cy="336195"/>
              </a:xfrm>
              <a:custGeom>
                <a:avLst/>
                <a:gdLst/>
                <a:ahLst/>
                <a:cxnLst/>
                <a:rect l="l" t="t" r="r" b="b"/>
                <a:pathLst>
                  <a:path w="12666" h="11626" extrusionOk="0">
                    <a:moveTo>
                      <a:pt x="11405" y="788"/>
                    </a:moveTo>
                    <a:cubicBezTo>
                      <a:pt x="11657" y="788"/>
                      <a:pt x="11847" y="1009"/>
                      <a:pt x="11847" y="1229"/>
                    </a:cubicBezTo>
                    <a:lnTo>
                      <a:pt x="11847" y="10334"/>
                    </a:lnTo>
                    <a:cubicBezTo>
                      <a:pt x="11847" y="10555"/>
                      <a:pt x="11657" y="10775"/>
                      <a:pt x="11405" y="10775"/>
                    </a:cubicBezTo>
                    <a:lnTo>
                      <a:pt x="1198" y="10775"/>
                    </a:lnTo>
                    <a:cubicBezTo>
                      <a:pt x="977" y="10775"/>
                      <a:pt x="820" y="10555"/>
                      <a:pt x="820" y="10334"/>
                    </a:cubicBezTo>
                    <a:lnTo>
                      <a:pt x="820" y="1229"/>
                    </a:lnTo>
                    <a:cubicBezTo>
                      <a:pt x="820" y="1009"/>
                      <a:pt x="1009" y="788"/>
                      <a:pt x="1198" y="788"/>
                    </a:cubicBezTo>
                    <a:close/>
                    <a:moveTo>
                      <a:pt x="1198" y="0"/>
                    </a:moveTo>
                    <a:cubicBezTo>
                      <a:pt x="536" y="0"/>
                      <a:pt x="1" y="568"/>
                      <a:pt x="1" y="1261"/>
                    </a:cubicBezTo>
                    <a:lnTo>
                      <a:pt x="1" y="10366"/>
                    </a:lnTo>
                    <a:cubicBezTo>
                      <a:pt x="1" y="11027"/>
                      <a:pt x="536" y="11626"/>
                      <a:pt x="1198" y="11626"/>
                    </a:cubicBezTo>
                    <a:lnTo>
                      <a:pt x="11405" y="11626"/>
                    </a:lnTo>
                    <a:cubicBezTo>
                      <a:pt x="12067" y="11626"/>
                      <a:pt x="12666" y="11059"/>
                      <a:pt x="12666" y="10366"/>
                    </a:cubicBezTo>
                    <a:lnTo>
                      <a:pt x="12666" y="1261"/>
                    </a:lnTo>
                    <a:cubicBezTo>
                      <a:pt x="12666" y="568"/>
                      <a:pt x="12130" y="0"/>
                      <a:pt x="1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34"/>
              <p:cNvSpPr/>
              <p:nvPr/>
            </p:nvSpPr>
            <p:spPr>
              <a:xfrm>
                <a:off x="5626678" y="3847332"/>
                <a:ext cx="271535" cy="238714"/>
              </a:xfrm>
              <a:custGeom>
                <a:avLst/>
                <a:gdLst/>
                <a:ahLst/>
                <a:cxnLst/>
                <a:rect l="l" t="t" r="r" b="b"/>
                <a:pathLst>
                  <a:path w="9390" h="8255" extrusionOk="0">
                    <a:moveTo>
                      <a:pt x="8539" y="819"/>
                    </a:moveTo>
                    <a:lnTo>
                      <a:pt x="8539" y="7435"/>
                    </a:lnTo>
                    <a:lnTo>
                      <a:pt x="820" y="7435"/>
                    </a:lnTo>
                    <a:lnTo>
                      <a:pt x="820" y="6207"/>
                    </a:lnTo>
                    <a:lnTo>
                      <a:pt x="1671" y="6207"/>
                    </a:lnTo>
                    <a:cubicBezTo>
                      <a:pt x="1891" y="6207"/>
                      <a:pt x="2080" y="6018"/>
                      <a:pt x="2080" y="5797"/>
                    </a:cubicBezTo>
                    <a:cubicBezTo>
                      <a:pt x="2080" y="5545"/>
                      <a:pt x="1891" y="5356"/>
                      <a:pt x="1671" y="5356"/>
                    </a:cubicBezTo>
                    <a:lnTo>
                      <a:pt x="820" y="5356"/>
                    </a:lnTo>
                    <a:lnTo>
                      <a:pt x="820" y="2867"/>
                    </a:lnTo>
                    <a:lnTo>
                      <a:pt x="1671" y="2867"/>
                    </a:lnTo>
                    <a:cubicBezTo>
                      <a:pt x="1891" y="2867"/>
                      <a:pt x="2080" y="2678"/>
                      <a:pt x="2080" y="2426"/>
                    </a:cubicBezTo>
                    <a:cubicBezTo>
                      <a:pt x="2080" y="2206"/>
                      <a:pt x="1891" y="2048"/>
                      <a:pt x="1671" y="2048"/>
                    </a:cubicBezTo>
                    <a:lnTo>
                      <a:pt x="820" y="2048"/>
                    </a:lnTo>
                    <a:lnTo>
                      <a:pt x="820" y="819"/>
                    </a:lnTo>
                    <a:close/>
                    <a:moveTo>
                      <a:pt x="410" y="0"/>
                    </a:moveTo>
                    <a:cubicBezTo>
                      <a:pt x="158" y="0"/>
                      <a:pt x="1" y="189"/>
                      <a:pt x="1" y="378"/>
                    </a:cubicBezTo>
                    <a:lnTo>
                      <a:pt x="1" y="7845"/>
                    </a:lnTo>
                    <a:cubicBezTo>
                      <a:pt x="1" y="8065"/>
                      <a:pt x="190" y="8255"/>
                      <a:pt x="410" y="8255"/>
                    </a:cubicBezTo>
                    <a:lnTo>
                      <a:pt x="8948" y="8255"/>
                    </a:lnTo>
                    <a:cubicBezTo>
                      <a:pt x="9169" y="8255"/>
                      <a:pt x="9326" y="8065"/>
                      <a:pt x="9326" y="7845"/>
                    </a:cubicBezTo>
                    <a:lnTo>
                      <a:pt x="9326" y="378"/>
                    </a:lnTo>
                    <a:cubicBezTo>
                      <a:pt x="9389" y="158"/>
                      <a:pt x="9169" y="0"/>
                      <a:pt x="8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34"/>
              <p:cNvSpPr/>
              <p:nvPr/>
            </p:nvSpPr>
            <p:spPr>
              <a:xfrm>
                <a:off x="5718693" y="3907683"/>
                <a:ext cx="121193" cy="118244"/>
              </a:xfrm>
              <a:custGeom>
                <a:avLst/>
                <a:gdLst/>
                <a:ahLst/>
                <a:cxnLst/>
                <a:rect l="l" t="t" r="r" b="b"/>
                <a:pathLst>
                  <a:path w="4191" h="4089" extrusionOk="0">
                    <a:moveTo>
                      <a:pt x="2175" y="1221"/>
                    </a:moveTo>
                    <a:cubicBezTo>
                      <a:pt x="2647" y="1221"/>
                      <a:pt x="2994" y="1568"/>
                      <a:pt x="2994" y="2040"/>
                    </a:cubicBezTo>
                    <a:cubicBezTo>
                      <a:pt x="2994" y="2513"/>
                      <a:pt x="2647" y="2859"/>
                      <a:pt x="2175" y="2859"/>
                    </a:cubicBezTo>
                    <a:cubicBezTo>
                      <a:pt x="1702" y="2859"/>
                      <a:pt x="1356" y="2513"/>
                      <a:pt x="1356" y="2040"/>
                    </a:cubicBezTo>
                    <a:cubicBezTo>
                      <a:pt x="1356" y="1568"/>
                      <a:pt x="1702" y="1221"/>
                      <a:pt x="2175" y="1221"/>
                    </a:cubicBezTo>
                    <a:close/>
                    <a:moveTo>
                      <a:pt x="458" y="0"/>
                    </a:moveTo>
                    <a:cubicBezTo>
                      <a:pt x="347" y="0"/>
                      <a:pt x="237" y="40"/>
                      <a:pt x="158" y="119"/>
                    </a:cubicBezTo>
                    <a:cubicBezTo>
                      <a:pt x="1" y="276"/>
                      <a:pt x="1" y="560"/>
                      <a:pt x="158" y="717"/>
                    </a:cubicBezTo>
                    <a:lnTo>
                      <a:pt x="694" y="1221"/>
                    </a:lnTo>
                    <a:cubicBezTo>
                      <a:pt x="536" y="1442"/>
                      <a:pt x="442" y="1757"/>
                      <a:pt x="442" y="2040"/>
                    </a:cubicBezTo>
                    <a:cubicBezTo>
                      <a:pt x="442" y="2324"/>
                      <a:pt x="536" y="2639"/>
                      <a:pt x="694" y="2859"/>
                    </a:cubicBezTo>
                    <a:lnTo>
                      <a:pt x="158" y="3395"/>
                    </a:lnTo>
                    <a:cubicBezTo>
                      <a:pt x="95" y="3553"/>
                      <a:pt x="95" y="3805"/>
                      <a:pt x="253" y="3962"/>
                    </a:cubicBezTo>
                    <a:cubicBezTo>
                      <a:pt x="316" y="4057"/>
                      <a:pt x="442" y="4088"/>
                      <a:pt x="536" y="4088"/>
                    </a:cubicBezTo>
                    <a:cubicBezTo>
                      <a:pt x="631" y="4088"/>
                      <a:pt x="726" y="4057"/>
                      <a:pt x="789" y="3962"/>
                    </a:cubicBezTo>
                    <a:lnTo>
                      <a:pt x="1324" y="3458"/>
                    </a:lnTo>
                    <a:cubicBezTo>
                      <a:pt x="1545" y="3616"/>
                      <a:pt x="1860" y="3710"/>
                      <a:pt x="2143" y="3710"/>
                    </a:cubicBezTo>
                    <a:cubicBezTo>
                      <a:pt x="2427" y="3710"/>
                      <a:pt x="2742" y="3616"/>
                      <a:pt x="2962" y="3458"/>
                    </a:cubicBezTo>
                    <a:lnTo>
                      <a:pt x="3498" y="3962"/>
                    </a:lnTo>
                    <a:cubicBezTo>
                      <a:pt x="3561" y="4057"/>
                      <a:pt x="3687" y="4088"/>
                      <a:pt x="3750" y="4088"/>
                    </a:cubicBezTo>
                    <a:cubicBezTo>
                      <a:pt x="3876" y="4088"/>
                      <a:pt x="3971" y="4057"/>
                      <a:pt x="4034" y="3962"/>
                    </a:cubicBezTo>
                    <a:cubicBezTo>
                      <a:pt x="4191" y="3805"/>
                      <a:pt x="4191" y="3553"/>
                      <a:pt x="4034" y="3395"/>
                    </a:cubicBezTo>
                    <a:lnTo>
                      <a:pt x="3529" y="2859"/>
                    </a:lnTo>
                    <a:cubicBezTo>
                      <a:pt x="3687" y="2639"/>
                      <a:pt x="3750" y="2324"/>
                      <a:pt x="3750" y="2040"/>
                    </a:cubicBezTo>
                    <a:cubicBezTo>
                      <a:pt x="3750" y="1757"/>
                      <a:pt x="3687" y="1442"/>
                      <a:pt x="3529" y="1221"/>
                    </a:cubicBezTo>
                    <a:lnTo>
                      <a:pt x="4034" y="717"/>
                    </a:lnTo>
                    <a:cubicBezTo>
                      <a:pt x="4191" y="560"/>
                      <a:pt x="4191" y="276"/>
                      <a:pt x="4034" y="119"/>
                    </a:cubicBezTo>
                    <a:cubicBezTo>
                      <a:pt x="3955" y="40"/>
                      <a:pt x="3845" y="0"/>
                      <a:pt x="3734" y="0"/>
                    </a:cubicBezTo>
                    <a:cubicBezTo>
                      <a:pt x="3624" y="0"/>
                      <a:pt x="3514" y="40"/>
                      <a:pt x="3435" y="119"/>
                    </a:cubicBezTo>
                    <a:lnTo>
                      <a:pt x="2931" y="623"/>
                    </a:lnTo>
                    <a:cubicBezTo>
                      <a:pt x="2679" y="465"/>
                      <a:pt x="2395" y="402"/>
                      <a:pt x="2112" y="402"/>
                    </a:cubicBezTo>
                    <a:cubicBezTo>
                      <a:pt x="1828" y="402"/>
                      <a:pt x="1513" y="465"/>
                      <a:pt x="1261" y="623"/>
                    </a:cubicBezTo>
                    <a:lnTo>
                      <a:pt x="757" y="119"/>
                    </a:lnTo>
                    <a:cubicBezTo>
                      <a:pt x="678" y="40"/>
                      <a:pt x="568" y="0"/>
                      <a:pt x="4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83" name="Google Shape;383;p34"/>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sp>
        <p:nvSpPr>
          <p:cNvPr id="384" name="Google Shape;384;p34"/>
          <p:cNvSpPr/>
          <p:nvPr/>
        </p:nvSpPr>
        <p:spPr>
          <a:xfrm>
            <a:off x="457011" y="1286125"/>
            <a:ext cx="1275000" cy="1275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385" name="Google Shape;385;p34"/>
          <p:cNvSpPr/>
          <p:nvPr/>
        </p:nvSpPr>
        <p:spPr>
          <a:xfrm>
            <a:off x="1621426" y="1397830"/>
            <a:ext cx="1051500" cy="10515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386" name="Google Shape;386;p34"/>
          <p:cNvSpPr/>
          <p:nvPr/>
        </p:nvSpPr>
        <p:spPr>
          <a:xfrm>
            <a:off x="2562475" y="1521881"/>
            <a:ext cx="803100" cy="803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387" name="Google Shape;387;p34"/>
          <p:cNvSpPr/>
          <p:nvPr/>
        </p:nvSpPr>
        <p:spPr>
          <a:xfrm>
            <a:off x="3297127" y="1286125"/>
            <a:ext cx="1275000" cy="1275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388" name="Google Shape;388;p34"/>
          <p:cNvSpPr txBox="1"/>
          <p:nvPr/>
        </p:nvSpPr>
        <p:spPr>
          <a:xfrm>
            <a:off x="692914" y="1793941"/>
            <a:ext cx="803100" cy="259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200">
                <a:solidFill>
                  <a:srgbClr val="FFFFFF"/>
                </a:solidFill>
                <a:latin typeface="Bebas Neue"/>
                <a:ea typeface="Bebas Neue"/>
                <a:cs typeface="Bebas Neue"/>
                <a:sym typeface="Bebas Neue"/>
              </a:rPr>
              <a:t>10,000</a:t>
            </a:r>
            <a:endParaRPr sz="2200" dirty="0">
              <a:latin typeface="Bebas Neue"/>
              <a:ea typeface="Bebas Neue"/>
              <a:cs typeface="Bebas Neue"/>
              <a:sym typeface="Bebas Neue"/>
            </a:endParaRPr>
          </a:p>
        </p:txBody>
      </p:sp>
      <p:sp>
        <p:nvSpPr>
          <p:cNvPr id="389" name="Google Shape;389;p34"/>
          <p:cNvSpPr txBox="1"/>
          <p:nvPr/>
        </p:nvSpPr>
        <p:spPr>
          <a:xfrm>
            <a:off x="1745630" y="1793941"/>
            <a:ext cx="803100" cy="259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200">
                <a:solidFill>
                  <a:srgbClr val="FFFFFF"/>
                </a:solidFill>
                <a:latin typeface="Bebas Neue"/>
                <a:ea typeface="Bebas Neue"/>
                <a:cs typeface="Bebas Neue"/>
                <a:sym typeface="Bebas Neue"/>
              </a:rPr>
              <a:t>8,000</a:t>
            </a:r>
            <a:endParaRPr sz="2200" dirty="0">
              <a:latin typeface="Bebas Neue"/>
              <a:ea typeface="Bebas Neue"/>
              <a:cs typeface="Bebas Neue"/>
              <a:sym typeface="Bebas Neue"/>
            </a:endParaRPr>
          </a:p>
        </p:txBody>
      </p:sp>
      <p:sp>
        <p:nvSpPr>
          <p:cNvPr id="390" name="Google Shape;390;p34"/>
          <p:cNvSpPr txBox="1"/>
          <p:nvPr/>
        </p:nvSpPr>
        <p:spPr>
          <a:xfrm>
            <a:off x="3513372" y="1793941"/>
            <a:ext cx="803100" cy="259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200">
                <a:solidFill>
                  <a:srgbClr val="FFFFFF"/>
                </a:solidFill>
                <a:latin typeface="Bebas Neue"/>
                <a:ea typeface="Bebas Neue"/>
                <a:cs typeface="Bebas Neue"/>
                <a:sym typeface="Bebas Neue"/>
              </a:rPr>
              <a:t>10,000</a:t>
            </a:r>
            <a:endParaRPr sz="2200" dirty="0">
              <a:latin typeface="Bebas Neue"/>
              <a:ea typeface="Bebas Neue"/>
              <a:cs typeface="Bebas Neue"/>
              <a:sym typeface="Bebas Neue"/>
            </a:endParaRPr>
          </a:p>
        </p:txBody>
      </p:sp>
      <p:sp>
        <p:nvSpPr>
          <p:cNvPr id="391" name="Google Shape;391;p34"/>
          <p:cNvSpPr txBox="1"/>
          <p:nvPr/>
        </p:nvSpPr>
        <p:spPr>
          <a:xfrm>
            <a:off x="2562462" y="1793941"/>
            <a:ext cx="803100" cy="259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200">
                <a:solidFill>
                  <a:srgbClr val="FFFFFF"/>
                </a:solidFill>
                <a:latin typeface="Bebas Neue"/>
                <a:ea typeface="Bebas Neue"/>
                <a:cs typeface="Bebas Neue"/>
                <a:sym typeface="Bebas Neue"/>
              </a:rPr>
              <a:t>4,000</a:t>
            </a:r>
            <a:endParaRPr sz="2200" dirty="0">
              <a:latin typeface="Bebas Neue"/>
              <a:ea typeface="Bebas Neue"/>
              <a:cs typeface="Bebas Neue"/>
              <a:sym typeface="Bebas Neue"/>
            </a:endParaRPr>
          </a:p>
        </p:txBody>
      </p:sp>
      <p:grpSp>
        <p:nvGrpSpPr>
          <p:cNvPr id="392" name="Google Shape;392;p34"/>
          <p:cNvGrpSpPr/>
          <p:nvPr/>
        </p:nvGrpSpPr>
        <p:grpSpPr>
          <a:xfrm>
            <a:off x="447993" y="4015149"/>
            <a:ext cx="1765507" cy="716151"/>
            <a:chOff x="447993" y="4015149"/>
            <a:chExt cx="1765507" cy="716151"/>
          </a:xfrm>
        </p:grpSpPr>
        <p:sp>
          <p:nvSpPr>
            <p:cNvPr id="393" name="Google Shape;393;p34"/>
            <p:cNvSpPr txBox="1"/>
            <p:nvPr/>
          </p:nvSpPr>
          <p:spPr>
            <a:xfrm>
              <a:off x="448000" y="4364700"/>
              <a:ext cx="1765500" cy="36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Despite being red,</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Mars is a cold place</a:t>
              </a:r>
              <a:endParaRPr sz="1200" dirty="0">
                <a:solidFill>
                  <a:schemeClr val="dk1"/>
                </a:solidFill>
                <a:latin typeface="Roboto"/>
                <a:ea typeface="Roboto"/>
                <a:cs typeface="Roboto"/>
                <a:sym typeface="Roboto"/>
              </a:endParaRPr>
            </a:p>
          </p:txBody>
        </p:sp>
        <p:sp>
          <p:nvSpPr>
            <p:cNvPr id="394" name="Google Shape;394;p34"/>
            <p:cNvSpPr txBox="1"/>
            <p:nvPr/>
          </p:nvSpPr>
          <p:spPr>
            <a:xfrm>
              <a:off x="447993" y="4015149"/>
              <a:ext cx="807900" cy="27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Bebas Neue"/>
                  <a:ea typeface="Bebas Neue"/>
                  <a:cs typeface="Bebas Neue"/>
                  <a:sym typeface="Bebas Neue"/>
                </a:rPr>
                <a:t>MARS</a:t>
              </a:r>
              <a:endParaRPr sz="1700" dirty="0">
                <a:solidFill>
                  <a:schemeClr val="accent2"/>
                </a:solidFill>
                <a:latin typeface="Bebas Neue"/>
                <a:ea typeface="Bebas Neue"/>
                <a:cs typeface="Bebas Neue"/>
                <a:sym typeface="Bebas Neue"/>
              </a:endParaRPr>
            </a:p>
          </p:txBody>
        </p:sp>
      </p:grpSp>
      <p:grpSp>
        <p:nvGrpSpPr>
          <p:cNvPr id="395" name="Google Shape;395;p34"/>
          <p:cNvGrpSpPr/>
          <p:nvPr/>
        </p:nvGrpSpPr>
        <p:grpSpPr>
          <a:xfrm>
            <a:off x="447993" y="3152188"/>
            <a:ext cx="1765507" cy="716162"/>
            <a:chOff x="447993" y="3152188"/>
            <a:chExt cx="1765507" cy="716162"/>
          </a:xfrm>
        </p:grpSpPr>
        <p:sp>
          <p:nvSpPr>
            <p:cNvPr id="396" name="Google Shape;396;p34"/>
            <p:cNvSpPr txBox="1"/>
            <p:nvPr/>
          </p:nvSpPr>
          <p:spPr>
            <a:xfrm>
              <a:off x="448000" y="3501750"/>
              <a:ext cx="1765500" cy="36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Mercury is the closest planet to the Sun</a:t>
              </a:r>
              <a:endParaRPr sz="1200" dirty="0">
                <a:solidFill>
                  <a:schemeClr val="dk1"/>
                </a:solidFill>
                <a:latin typeface="Roboto"/>
                <a:ea typeface="Roboto"/>
                <a:cs typeface="Roboto"/>
                <a:sym typeface="Roboto"/>
              </a:endParaRPr>
            </a:p>
          </p:txBody>
        </p:sp>
        <p:sp>
          <p:nvSpPr>
            <p:cNvPr id="397" name="Google Shape;397;p34"/>
            <p:cNvSpPr txBox="1"/>
            <p:nvPr/>
          </p:nvSpPr>
          <p:spPr>
            <a:xfrm>
              <a:off x="447993" y="3152188"/>
              <a:ext cx="807900" cy="27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Bebas Neue"/>
                  <a:ea typeface="Bebas Neue"/>
                  <a:cs typeface="Bebas Neue"/>
                  <a:sym typeface="Bebas Neue"/>
                </a:rPr>
                <a:t>MERCURY</a:t>
              </a:r>
              <a:endParaRPr sz="1700" dirty="0">
                <a:solidFill>
                  <a:schemeClr val="accent1"/>
                </a:solidFill>
                <a:latin typeface="Bebas Neue"/>
                <a:ea typeface="Bebas Neue"/>
                <a:cs typeface="Bebas Neue"/>
                <a:sym typeface="Bebas Neue"/>
              </a:endParaRPr>
            </a:p>
          </p:txBody>
        </p:sp>
      </p:grpSp>
      <p:grpSp>
        <p:nvGrpSpPr>
          <p:cNvPr id="398" name="Google Shape;398;p34"/>
          <p:cNvGrpSpPr/>
          <p:nvPr/>
        </p:nvGrpSpPr>
        <p:grpSpPr>
          <a:xfrm>
            <a:off x="2806725" y="4021016"/>
            <a:ext cx="1765500" cy="716159"/>
            <a:chOff x="2806725" y="4021016"/>
            <a:chExt cx="1765500" cy="716159"/>
          </a:xfrm>
        </p:grpSpPr>
        <p:sp>
          <p:nvSpPr>
            <p:cNvPr id="399" name="Google Shape;399;p34"/>
            <p:cNvSpPr txBox="1"/>
            <p:nvPr/>
          </p:nvSpPr>
          <p:spPr>
            <a:xfrm>
              <a:off x="2806725" y="4370575"/>
              <a:ext cx="1765500" cy="36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the biggest planet in the Solar System</a:t>
              </a:r>
              <a:endParaRPr sz="1200" dirty="0">
                <a:solidFill>
                  <a:schemeClr val="dk1"/>
                </a:solidFill>
                <a:latin typeface="Roboto"/>
                <a:ea typeface="Roboto"/>
                <a:cs typeface="Roboto"/>
                <a:sym typeface="Roboto"/>
              </a:endParaRPr>
            </a:p>
          </p:txBody>
        </p:sp>
        <p:sp>
          <p:nvSpPr>
            <p:cNvPr id="400" name="Google Shape;400;p34"/>
            <p:cNvSpPr txBox="1"/>
            <p:nvPr/>
          </p:nvSpPr>
          <p:spPr>
            <a:xfrm>
              <a:off x="2806725" y="4021016"/>
              <a:ext cx="807900" cy="27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4"/>
                  </a:solidFill>
                  <a:latin typeface="Bebas Neue"/>
                  <a:ea typeface="Bebas Neue"/>
                  <a:cs typeface="Bebas Neue"/>
                  <a:sym typeface="Bebas Neue"/>
                </a:rPr>
                <a:t>JUPITER</a:t>
              </a:r>
              <a:endParaRPr sz="1700" dirty="0">
                <a:solidFill>
                  <a:schemeClr val="accent4"/>
                </a:solidFill>
                <a:latin typeface="Bebas Neue"/>
                <a:ea typeface="Bebas Neue"/>
                <a:cs typeface="Bebas Neue"/>
                <a:sym typeface="Bebas Neue"/>
              </a:endParaRPr>
            </a:p>
          </p:txBody>
        </p:sp>
      </p:grpSp>
      <p:grpSp>
        <p:nvGrpSpPr>
          <p:cNvPr id="401" name="Google Shape;401;p34"/>
          <p:cNvGrpSpPr/>
          <p:nvPr/>
        </p:nvGrpSpPr>
        <p:grpSpPr>
          <a:xfrm>
            <a:off x="2806725" y="3130061"/>
            <a:ext cx="1765500" cy="716164"/>
            <a:chOff x="2806725" y="3130061"/>
            <a:chExt cx="1765500" cy="716164"/>
          </a:xfrm>
        </p:grpSpPr>
        <p:sp>
          <p:nvSpPr>
            <p:cNvPr id="402" name="Google Shape;402;p34"/>
            <p:cNvSpPr txBox="1"/>
            <p:nvPr/>
          </p:nvSpPr>
          <p:spPr>
            <a:xfrm>
              <a:off x="2806725" y="3479625"/>
              <a:ext cx="1765500" cy="36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Neptune is the farthest planet from the Sun </a:t>
              </a:r>
              <a:endParaRPr sz="1200" dirty="0">
                <a:solidFill>
                  <a:schemeClr val="dk1"/>
                </a:solidFill>
                <a:latin typeface="Roboto"/>
                <a:ea typeface="Roboto"/>
                <a:cs typeface="Roboto"/>
                <a:sym typeface="Roboto"/>
              </a:endParaRPr>
            </a:p>
          </p:txBody>
        </p:sp>
        <p:sp>
          <p:nvSpPr>
            <p:cNvPr id="403" name="Google Shape;403;p34"/>
            <p:cNvSpPr txBox="1"/>
            <p:nvPr/>
          </p:nvSpPr>
          <p:spPr>
            <a:xfrm>
              <a:off x="2806725" y="3130061"/>
              <a:ext cx="807900" cy="27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Bebas Neue"/>
                  <a:ea typeface="Bebas Neue"/>
                  <a:cs typeface="Bebas Neue"/>
                  <a:sym typeface="Bebas Neue"/>
                </a:rPr>
                <a:t>NEPTUNE</a:t>
              </a:r>
              <a:endParaRPr sz="1700" dirty="0">
                <a:solidFill>
                  <a:schemeClr val="accent3"/>
                </a:solidFill>
                <a:latin typeface="Bebas Neue"/>
                <a:ea typeface="Bebas Neue"/>
                <a:cs typeface="Bebas Neue"/>
                <a:sym typeface="Bebas Neue"/>
              </a:endParaRPr>
            </a:p>
          </p:txBody>
        </p:sp>
      </p:grpSp>
      <p:grpSp>
        <p:nvGrpSpPr>
          <p:cNvPr id="404" name="Google Shape;404;p34"/>
          <p:cNvGrpSpPr/>
          <p:nvPr/>
        </p:nvGrpSpPr>
        <p:grpSpPr>
          <a:xfrm>
            <a:off x="5386898" y="1293891"/>
            <a:ext cx="3299902" cy="435634"/>
            <a:chOff x="5386898" y="1293891"/>
            <a:chExt cx="3299902" cy="435634"/>
          </a:xfrm>
        </p:grpSpPr>
        <p:sp>
          <p:nvSpPr>
            <p:cNvPr id="405" name="Google Shape;405;p34"/>
            <p:cNvSpPr/>
            <p:nvPr/>
          </p:nvSpPr>
          <p:spPr>
            <a:xfrm>
              <a:off x="5386898" y="1293891"/>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06" name="Google Shape;406;p34"/>
            <p:cNvSpPr/>
            <p:nvPr/>
          </p:nvSpPr>
          <p:spPr>
            <a:xfrm>
              <a:off x="5618571" y="1293891"/>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07" name="Google Shape;407;p34"/>
            <p:cNvSpPr/>
            <p:nvPr/>
          </p:nvSpPr>
          <p:spPr>
            <a:xfrm>
              <a:off x="5850244" y="1293891"/>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08" name="Google Shape;408;p34"/>
            <p:cNvSpPr/>
            <p:nvPr/>
          </p:nvSpPr>
          <p:spPr>
            <a:xfrm>
              <a:off x="6078911" y="1293891"/>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09" name="Google Shape;409;p34"/>
            <p:cNvSpPr/>
            <p:nvPr/>
          </p:nvSpPr>
          <p:spPr>
            <a:xfrm>
              <a:off x="6310584" y="1293891"/>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10" name="Google Shape;410;p34"/>
            <p:cNvSpPr/>
            <p:nvPr/>
          </p:nvSpPr>
          <p:spPr>
            <a:xfrm>
              <a:off x="6542257" y="1293891"/>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11" name="Google Shape;411;p34"/>
            <p:cNvSpPr/>
            <p:nvPr/>
          </p:nvSpPr>
          <p:spPr>
            <a:xfrm>
              <a:off x="6773930" y="1293891"/>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12" name="Google Shape;412;p34"/>
            <p:cNvSpPr/>
            <p:nvPr/>
          </p:nvSpPr>
          <p:spPr>
            <a:xfrm>
              <a:off x="7005603" y="1293891"/>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13" name="Google Shape;413;p34"/>
            <p:cNvSpPr/>
            <p:nvPr/>
          </p:nvSpPr>
          <p:spPr>
            <a:xfrm>
              <a:off x="7234270" y="1293891"/>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14" name="Google Shape;414;p34"/>
            <p:cNvSpPr/>
            <p:nvPr/>
          </p:nvSpPr>
          <p:spPr>
            <a:xfrm>
              <a:off x="7465943" y="1293891"/>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15" name="Google Shape;415;p34"/>
            <p:cNvSpPr txBox="1"/>
            <p:nvPr/>
          </p:nvSpPr>
          <p:spPr>
            <a:xfrm>
              <a:off x="8125200" y="1327025"/>
              <a:ext cx="561600" cy="36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000">
                  <a:solidFill>
                    <a:schemeClr val="accent3"/>
                  </a:solidFill>
                  <a:latin typeface="Bebas Neue"/>
                  <a:ea typeface="Bebas Neue"/>
                  <a:cs typeface="Bebas Neue"/>
                  <a:sym typeface="Bebas Neue"/>
                </a:rPr>
                <a:t>60%</a:t>
              </a:r>
              <a:endParaRPr dirty="0">
                <a:solidFill>
                  <a:schemeClr val="accent3"/>
                </a:solidFill>
                <a:latin typeface="Bebas Neue"/>
                <a:ea typeface="Bebas Neue"/>
                <a:cs typeface="Bebas Neue"/>
                <a:sym typeface="Bebas Neue"/>
              </a:endParaRPr>
            </a:p>
          </p:txBody>
        </p:sp>
        <p:sp>
          <p:nvSpPr>
            <p:cNvPr id="416" name="Google Shape;416;p34"/>
            <p:cNvSpPr/>
            <p:nvPr/>
          </p:nvSpPr>
          <p:spPr>
            <a:xfrm>
              <a:off x="7832226" y="1385664"/>
              <a:ext cx="252000" cy="25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grpSp>
      <p:grpSp>
        <p:nvGrpSpPr>
          <p:cNvPr id="417" name="Google Shape;417;p34"/>
          <p:cNvGrpSpPr/>
          <p:nvPr/>
        </p:nvGrpSpPr>
        <p:grpSpPr>
          <a:xfrm>
            <a:off x="5386898" y="1785089"/>
            <a:ext cx="3299902" cy="435634"/>
            <a:chOff x="5386898" y="1785089"/>
            <a:chExt cx="3299902" cy="435634"/>
          </a:xfrm>
        </p:grpSpPr>
        <p:sp>
          <p:nvSpPr>
            <p:cNvPr id="418" name="Google Shape;418;p34"/>
            <p:cNvSpPr/>
            <p:nvPr/>
          </p:nvSpPr>
          <p:spPr>
            <a:xfrm>
              <a:off x="5386898" y="1785089"/>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19" name="Google Shape;419;p34"/>
            <p:cNvSpPr/>
            <p:nvPr/>
          </p:nvSpPr>
          <p:spPr>
            <a:xfrm>
              <a:off x="5618571" y="1785089"/>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20" name="Google Shape;420;p34"/>
            <p:cNvSpPr/>
            <p:nvPr/>
          </p:nvSpPr>
          <p:spPr>
            <a:xfrm>
              <a:off x="5850244" y="1785089"/>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21" name="Google Shape;421;p34"/>
            <p:cNvSpPr/>
            <p:nvPr/>
          </p:nvSpPr>
          <p:spPr>
            <a:xfrm>
              <a:off x="6078911" y="1785089"/>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22" name="Google Shape;422;p34"/>
            <p:cNvSpPr/>
            <p:nvPr/>
          </p:nvSpPr>
          <p:spPr>
            <a:xfrm>
              <a:off x="6310584" y="1785089"/>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23" name="Google Shape;423;p34"/>
            <p:cNvSpPr/>
            <p:nvPr/>
          </p:nvSpPr>
          <p:spPr>
            <a:xfrm>
              <a:off x="6542257" y="1785089"/>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24" name="Google Shape;424;p34"/>
            <p:cNvSpPr/>
            <p:nvPr/>
          </p:nvSpPr>
          <p:spPr>
            <a:xfrm>
              <a:off x="6773930" y="1785089"/>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25" name="Google Shape;425;p34"/>
            <p:cNvSpPr/>
            <p:nvPr/>
          </p:nvSpPr>
          <p:spPr>
            <a:xfrm>
              <a:off x="7005603" y="1785089"/>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26" name="Google Shape;426;p34"/>
            <p:cNvSpPr/>
            <p:nvPr/>
          </p:nvSpPr>
          <p:spPr>
            <a:xfrm>
              <a:off x="7234270" y="1785089"/>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27" name="Google Shape;427;p34"/>
            <p:cNvSpPr/>
            <p:nvPr/>
          </p:nvSpPr>
          <p:spPr>
            <a:xfrm>
              <a:off x="7465943" y="1785089"/>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28" name="Google Shape;428;p34"/>
            <p:cNvSpPr txBox="1"/>
            <p:nvPr/>
          </p:nvSpPr>
          <p:spPr>
            <a:xfrm>
              <a:off x="8125200" y="1818215"/>
              <a:ext cx="561600" cy="36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000">
                  <a:solidFill>
                    <a:schemeClr val="accent2"/>
                  </a:solidFill>
                  <a:latin typeface="Bebas Neue"/>
                  <a:ea typeface="Bebas Neue"/>
                  <a:cs typeface="Bebas Neue"/>
                  <a:sym typeface="Bebas Neue"/>
                </a:rPr>
                <a:t>40%</a:t>
              </a:r>
              <a:endParaRPr dirty="0">
                <a:solidFill>
                  <a:schemeClr val="accent2"/>
                </a:solidFill>
                <a:latin typeface="Bebas Neue"/>
                <a:ea typeface="Bebas Neue"/>
                <a:cs typeface="Bebas Neue"/>
                <a:sym typeface="Bebas Neue"/>
              </a:endParaRPr>
            </a:p>
          </p:txBody>
        </p:sp>
        <p:sp>
          <p:nvSpPr>
            <p:cNvPr id="429" name="Google Shape;429;p34"/>
            <p:cNvSpPr/>
            <p:nvPr/>
          </p:nvSpPr>
          <p:spPr>
            <a:xfrm>
              <a:off x="7832226" y="1876878"/>
              <a:ext cx="252000" cy="2520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grpSp>
      <p:grpSp>
        <p:nvGrpSpPr>
          <p:cNvPr id="430" name="Google Shape;430;p34"/>
          <p:cNvGrpSpPr/>
          <p:nvPr/>
        </p:nvGrpSpPr>
        <p:grpSpPr>
          <a:xfrm>
            <a:off x="5386898" y="2276286"/>
            <a:ext cx="3299902" cy="435634"/>
            <a:chOff x="5386898" y="2276286"/>
            <a:chExt cx="3299902" cy="435634"/>
          </a:xfrm>
        </p:grpSpPr>
        <p:sp>
          <p:nvSpPr>
            <p:cNvPr id="431" name="Google Shape;431;p34"/>
            <p:cNvSpPr/>
            <p:nvPr/>
          </p:nvSpPr>
          <p:spPr>
            <a:xfrm>
              <a:off x="5386898" y="2276286"/>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32" name="Google Shape;432;p34"/>
            <p:cNvSpPr/>
            <p:nvPr/>
          </p:nvSpPr>
          <p:spPr>
            <a:xfrm>
              <a:off x="5618571" y="2276286"/>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33" name="Google Shape;433;p34"/>
            <p:cNvSpPr/>
            <p:nvPr/>
          </p:nvSpPr>
          <p:spPr>
            <a:xfrm>
              <a:off x="5850244" y="2276286"/>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34" name="Google Shape;434;p34"/>
            <p:cNvSpPr/>
            <p:nvPr/>
          </p:nvSpPr>
          <p:spPr>
            <a:xfrm>
              <a:off x="6078911" y="2276286"/>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35" name="Google Shape;435;p34"/>
            <p:cNvSpPr/>
            <p:nvPr/>
          </p:nvSpPr>
          <p:spPr>
            <a:xfrm>
              <a:off x="6310584" y="2276286"/>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36" name="Google Shape;436;p34"/>
            <p:cNvSpPr/>
            <p:nvPr/>
          </p:nvSpPr>
          <p:spPr>
            <a:xfrm>
              <a:off x="6542257" y="2276286"/>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37" name="Google Shape;437;p34"/>
            <p:cNvSpPr/>
            <p:nvPr/>
          </p:nvSpPr>
          <p:spPr>
            <a:xfrm>
              <a:off x="6773930" y="2276286"/>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38" name="Google Shape;438;p34"/>
            <p:cNvSpPr/>
            <p:nvPr/>
          </p:nvSpPr>
          <p:spPr>
            <a:xfrm>
              <a:off x="7005603" y="2276286"/>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l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39" name="Google Shape;439;p34"/>
            <p:cNvSpPr/>
            <p:nvPr/>
          </p:nvSpPr>
          <p:spPr>
            <a:xfrm>
              <a:off x="7234270" y="2276286"/>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1"/>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40" name="Google Shape;440;p34"/>
            <p:cNvSpPr/>
            <p:nvPr/>
          </p:nvSpPr>
          <p:spPr>
            <a:xfrm>
              <a:off x="7465943" y="2276286"/>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1"/>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441" name="Google Shape;441;p34"/>
            <p:cNvSpPr txBox="1"/>
            <p:nvPr/>
          </p:nvSpPr>
          <p:spPr>
            <a:xfrm>
              <a:off x="8125200" y="2309430"/>
              <a:ext cx="561600" cy="36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000">
                  <a:solidFill>
                    <a:schemeClr val="accent1"/>
                  </a:solidFill>
                  <a:latin typeface="Bebas Neue"/>
                  <a:ea typeface="Bebas Neue"/>
                  <a:cs typeface="Bebas Neue"/>
                  <a:sym typeface="Bebas Neue"/>
                </a:rPr>
                <a:t>20%</a:t>
              </a:r>
              <a:endParaRPr dirty="0">
                <a:solidFill>
                  <a:schemeClr val="accent1"/>
                </a:solidFill>
                <a:latin typeface="Bebas Neue"/>
                <a:ea typeface="Bebas Neue"/>
                <a:cs typeface="Bebas Neue"/>
                <a:sym typeface="Bebas Neue"/>
              </a:endParaRPr>
            </a:p>
          </p:txBody>
        </p:sp>
        <p:sp>
          <p:nvSpPr>
            <p:cNvPr id="442" name="Google Shape;442;p34"/>
            <p:cNvSpPr/>
            <p:nvPr/>
          </p:nvSpPr>
          <p:spPr>
            <a:xfrm>
              <a:off x="7832226" y="2368069"/>
              <a:ext cx="252000" cy="25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grpSp>
      <p:grpSp>
        <p:nvGrpSpPr>
          <p:cNvPr id="443" name="Google Shape;443;p34"/>
          <p:cNvGrpSpPr/>
          <p:nvPr/>
        </p:nvGrpSpPr>
        <p:grpSpPr>
          <a:xfrm>
            <a:off x="6057198" y="3119025"/>
            <a:ext cx="1020900" cy="1373460"/>
            <a:chOff x="6057198" y="3119025"/>
            <a:chExt cx="1020900" cy="1373460"/>
          </a:xfrm>
        </p:grpSpPr>
        <p:sp>
          <p:nvSpPr>
            <p:cNvPr id="444" name="Google Shape;444;p34"/>
            <p:cNvSpPr/>
            <p:nvPr/>
          </p:nvSpPr>
          <p:spPr>
            <a:xfrm flipH="1">
              <a:off x="6057198" y="3453585"/>
              <a:ext cx="1020900" cy="1038900"/>
            </a:xfrm>
            <a:prstGeom prst="can">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dirty="0">
                <a:latin typeface="Bebas Neue"/>
                <a:ea typeface="Bebas Neue"/>
                <a:cs typeface="Bebas Neue"/>
                <a:sym typeface="Bebas Neue"/>
              </a:endParaRPr>
            </a:p>
          </p:txBody>
        </p:sp>
        <p:sp>
          <p:nvSpPr>
            <p:cNvPr id="445" name="Google Shape;445;p34"/>
            <p:cNvSpPr txBox="1"/>
            <p:nvPr/>
          </p:nvSpPr>
          <p:spPr>
            <a:xfrm flipH="1">
              <a:off x="6264723" y="3119025"/>
              <a:ext cx="614700" cy="27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Bebas Neue"/>
                  <a:ea typeface="Bebas Neue"/>
                  <a:cs typeface="Bebas Neue"/>
                  <a:sym typeface="Bebas Neue"/>
                </a:rPr>
                <a:t>70%</a:t>
              </a:r>
              <a:endParaRPr sz="2000" dirty="0">
                <a:solidFill>
                  <a:schemeClr val="dk1"/>
                </a:solidFill>
                <a:latin typeface="Bebas Neue"/>
                <a:ea typeface="Bebas Neue"/>
                <a:cs typeface="Bebas Neue"/>
                <a:sym typeface="Bebas Neue"/>
              </a:endParaRPr>
            </a:p>
          </p:txBody>
        </p:sp>
        <p:grpSp>
          <p:nvGrpSpPr>
            <p:cNvPr id="446" name="Google Shape;446;p34"/>
            <p:cNvGrpSpPr/>
            <p:nvPr/>
          </p:nvGrpSpPr>
          <p:grpSpPr>
            <a:xfrm>
              <a:off x="6432880" y="3968033"/>
              <a:ext cx="268036" cy="265379"/>
              <a:chOff x="6384509" y="3839630"/>
              <a:chExt cx="366269" cy="362639"/>
            </a:xfrm>
          </p:grpSpPr>
          <p:sp>
            <p:nvSpPr>
              <p:cNvPr id="447" name="Google Shape;447;p34"/>
              <p:cNvSpPr/>
              <p:nvPr/>
            </p:nvSpPr>
            <p:spPr>
              <a:xfrm>
                <a:off x="6384509" y="3842362"/>
                <a:ext cx="359878" cy="359907"/>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34"/>
              <p:cNvSpPr/>
              <p:nvPr/>
            </p:nvSpPr>
            <p:spPr>
              <a:xfrm>
                <a:off x="6431876" y="3905241"/>
                <a:ext cx="168560" cy="23712"/>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34"/>
              <p:cNvSpPr/>
              <p:nvPr/>
            </p:nvSpPr>
            <p:spPr>
              <a:xfrm>
                <a:off x="6431876" y="3968109"/>
                <a:ext cx="168560" cy="23712"/>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34"/>
              <p:cNvSpPr/>
              <p:nvPr/>
            </p:nvSpPr>
            <p:spPr>
              <a:xfrm>
                <a:off x="6431876" y="4033680"/>
                <a:ext cx="168560" cy="25563"/>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34"/>
              <p:cNvSpPr/>
              <p:nvPr/>
            </p:nvSpPr>
            <p:spPr>
              <a:xfrm>
                <a:off x="6431876" y="4101102"/>
                <a:ext cx="168560" cy="25534"/>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34"/>
              <p:cNvSpPr/>
              <p:nvPr/>
            </p:nvSpPr>
            <p:spPr>
              <a:xfrm>
                <a:off x="6671487" y="3839630"/>
                <a:ext cx="79292" cy="27061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53" name="Google Shape;453;p34"/>
          <p:cNvGrpSpPr/>
          <p:nvPr/>
        </p:nvGrpSpPr>
        <p:grpSpPr>
          <a:xfrm>
            <a:off x="6861596" y="3418925"/>
            <a:ext cx="1020900" cy="1197666"/>
            <a:chOff x="6861596" y="3418925"/>
            <a:chExt cx="1020900" cy="1197666"/>
          </a:xfrm>
        </p:grpSpPr>
        <p:sp>
          <p:nvSpPr>
            <p:cNvPr id="454" name="Google Shape;454;p34"/>
            <p:cNvSpPr txBox="1"/>
            <p:nvPr/>
          </p:nvSpPr>
          <p:spPr>
            <a:xfrm flipH="1">
              <a:off x="7064676" y="3418925"/>
              <a:ext cx="614700" cy="27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Bebas Neue"/>
                  <a:ea typeface="Bebas Neue"/>
                  <a:cs typeface="Bebas Neue"/>
                  <a:sym typeface="Bebas Neue"/>
                </a:rPr>
                <a:t>50%</a:t>
              </a:r>
              <a:endParaRPr sz="2000" dirty="0">
                <a:solidFill>
                  <a:schemeClr val="dk1"/>
                </a:solidFill>
                <a:latin typeface="Bebas Neue"/>
                <a:ea typeface="Bebas Neue"/>
                <a:cs typeface="Bebas Neue"/>
                <a:sym typeface="Bebas Neue"/>
              </a:endParaRPr>
            </a:p>
          </p:txBody>
        </p:sp>
        <p:sp>
          <p:nvSpPr>
            <p:cNvPr id="455" name="Google Shape;455;p34"/>
            <p:cNvSpPr/>
            <p:nvPr/>
          </p:nvSpPr>
          <p:spPr>
            <a:xfrm flipH="1">
              <a:off x="6861596" y="3753491"/>
              <a:ext cx="1020900" cy="863100"/>
            </a:xfrm>
            <a:prstGeom prst="can">
              <a:avLst>
                <a:gd name="adj"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dirty="0">
                <a:latin typeface="Bebas Neue"/>
                <a:ea typeface="Bebas Neue"/>
                <a:cs typeface="Bebas Neue"/>
                <a:sym typeface="Bebas Neue"/>
              </a:endParaRPr>
            </a:p>
          </p:txBody>
        </p:sp>
        <p:grpSp>
          <p:nvGrpSpPr>
            <p:cNvPr id="456" name="Google Shape;456;p34"/>
            <p:cNvGrpSpPr/>
            <p:nvPr/>
          </p:nvGrpSpPr>
          <p:grpSpPr>
            <a:xfrm>
              <a:off x="7236189" y="4157384"/>
              <a:ext cx="270025" cy="269686"/>
              <a:chOff x="7187551" y="4064003"/>
              <a:chExt cx="368987" cy="368525"/>
            </a:xfrm>
          </p:grpSpPr>
          <p:sp>
            <p:nvSpPr>
              <p:cNvPr id="457" name="Google Shape;457;p34"/>
              <p:cNvSpPr/>
              <p:nvPr/>
            </p:nvSpPr>
            <p:spPr>
              <a:xfrm>
                <a:off x="7187551" y="4064003"/>
                <a:ext cx="368987" cy="368525"/>
              </a:xfrm>
              <a:custGeom>
                <a:avLst/>
                <a:gdLst/>
                <a:ahLst/>
                <a:cxnLst/>
                <a:rect l="l" t="t" r="r" b="b"/>
                <a:pathLst>
                  <a:path w="12760" h="12744" extrusionOk="0">
                    <a:moveTo>
                      <a:pt x="10939" y="845"/>
                    </a:moveTo>
                    <a:cubicBezTo>
                      <a:pt x="10969" y="845"/>
                      <a:pt x="11001" y="853"/>
                      <a:pt x="11027" y="866"/>
                    </a:cubicBezTo>
                    <a:lnTo>
                      <a:pt x="11752" y="1276"/>
                    </a:lnTo>
                    <a:cubicBezTo>
                      <a:pt x="11783" y="1339"/>
                      <a:pt x="11815" y="1433"/>
                      <a:pt x="11783" y="1465"/>
                    </a:cubicBezTo>
                    <a:lnTo>
                      <a:pt x="11437" y="2063"/>
                    </a:lnTo>
                    <a:lnTo>
                      <a:pt x="10491" y="1496"/>
                    </a:lnTo>
                    <a:lnTo>
                      <a:pt x="10838" y="898"/>
                    </a:lnTo>
                    <a:cubicBezTo>
                      <a:pt x="10856" y="861"/>
                      <a:pt x="10897" y="845"/>
                      <a:pt x="10939" y="845"/>
                    </a:cubicBezTo>
                    <a:close/>
                    <a:moveTo>
                      <a:pt x="10050" y="2252"/>
                    </a:moveTo>
                    <a:lnTo>
                      <a:pt x="10995" y="2819"/>
                    </a:lnTo>
                    <a:lnTo>
                      <a:pt x="8916" y="6379"/>
                    </a:lnTo>
                    <a:lnTo>
                      <a:pt x="7971" y="5844"/>
                    </a:lnTo>
                    <a:lnTo>
                      <a:pt x="10050" y="2252"/>
                    </a:lnTo>
                    <a:close/>
                    <a:moveTo>
                      <a:pt x="7813" y="6663"/>
                    </a:moveTo>
                    <a:lnTo>
                      <a:pt x="8318" y="6978"/>
                    </a:lnTo>
                    <a:lnTo>
                      <a:pt x="7782" y="7324"/>
                    </a:lnTo>
                    <a:lnTo>
                      <a:pt x="7813" y="6663"/>
                    </a:lnTo>
                    <a:close/>
                    <a:moveTo>
                      <a:pt x="11342" y="5245"/>
                    </a:moveTo>
                    <a:cubicBezTo>
                      <a:pt x="11594" y="5245"/>
                      <a:pt x="11752" y="5434"/>
                      <a:pt x="11752" y="5686"/>
                    </a:cubicBezTo>
                    <a:lnTo>
                      <a:pt x="11752" y="11483"/>
                    </a:lnTo>
                    <a:cubicBezTo>
                      <a:pt x="11752" y="11704"/>
                      <a:pt x="11531" y="11893"/>
                      <a:pt x="11342" y="11893"/>
                    </a:cubicBezTo>
                    <a:lnTo>
                      <a:pt x="1197" y="11893"/>
                    </a:lnTo>
                    <a:cubicBezTo>
                      <a:pt x="945" y="11893"/>
                      <a:pt x="788" y="11704"/>
                      <a:pt x="788" y="11483"/>
                    </a:cubicBezTo>
                    <a:lnTo>
                      <a:pt x="788" y="5686"/>
                    </a:lnTo>
                    <a:cubicBezTo>
                      <a:pt x="788" y="5434"/>
                      <a:pt x="977" y="5245"/>
                      <a:pt x="1197" y="5245"/>
                    </a:cubicBezTo>
                    <a:lnTo>
                      <a:pt x="7372" y="5245"/>
                    </a:lnTo>
                    <a:lnTo>
                      <a:pt x="7057" y="5749"/>
                    </a:lnTo>
                    <a:cubicBezTo>
                      <a:pt x="7026" y="5812"/>
                      <a:pt x="7026" y="5875"/>
                      <a:pt x="7026" y="5970"/>
                    </a:cubicBezTo>
                    <a:lnTo>
                      <a:pt x="6900" y="7734"/>
                    </a:lnTo>
                    <a:lnTo>
                      <a:pt x="5545" y="7734"/>
                    </a:lnTo>
                    <a:cubicBezTo>
                      <a:pt x="5325" y="7734"/>
                      <a:pt x="5167" y="7923"/>
                      <a:pt x="5167" y="8175"/>
                    </a:cubicBezTo>
                    <a:cubicBezTo>
                      <a:pt x="5167" y="8396"/>
                      <a:pt x="5356" y="8585"/>
                      <a:pt x="5545" y="8585"/>
                    </a:cubicBezTo>
                    <a:lnTo>
                      <a:pt x="10523" y="8585"/>
                    </a:lnTo>
                    <a:cubicBezTo>
                      <a:pt x="10743" y="8585"/>
                      <a:pt x="10964" y="8396"/>
                      <a:pt x="10964" y="8175"/>
                    </a:cubicBezTo>
                    <a:cubicBezTo>
                      <a:pt x="10964" y="7923"/>
                      <a:pt x="10743" y="7734"/>
                      <a:pt x="10523" y="7734"/>
                    </a:cubicBezTo>
                    <a:lnTo>
                      <a:pt x="8633" y="7734"/>
                    </a:lnTo>
                    <a:lnTo>
                      <a:pt x="9294" y="7293"/>
                    </a:lnTo>
                    <a:cubicBezTo>
                      <a:pt x="9326" y="7261"/>
                      <a:pt x="9420" y="7230"/>
                      <a:pt x="9420" y="7135"/>
                    </a:cubicBezTo>
                    <a:lnTo>
                      <a:pt x="10523" y="5245"/>
                    </a:lnTo>
                    <a:close/>
                    <a:moveTo>
                      <a:pt x="10933" y="0"/>
                    </a:moveTo>
                    <a:cubicBezTo>
                      <a:pt x="10599" y="0"/>
                      <a:pt x="10280" y="175"/>
                      <a:pt x="10113" y="488"/>
                    </a:cubicBezTo>
                    <a:lnTo>
                      <a:pt x="9578" y="1433"/>
                    </a:lnTo>
                    <a:lnTo>
                      <a:pt x="7877" y="4395"/>
                    </a:lnTo>
                    <a:lnTo>
                      <a:pt x="1229" y="4395"/>
                    </a:lnTo>
                    <a:cubicBezTo>
                      <a:pt x="567" y="4395"/>
                      <a:pt x="0" y="4930"/>
                      <a:pt x="0" y="5592"/>
                    </a:cubicBezTo>
                    <a:lnTo>
                      <a:pt x="0" y="11483"/>
                    </a:lnTo>
                    <a:cubicBezTo>
                      <a:pt x="0" y="12145"/>
                      <a:pt x="567" y="12743"/>
                      <a:pt x="1229" y="12743"/>
                    </a:cubicBezTo>
                    <a:lnTo>
                      <a:pt x="11374" y="12743"/>
                    </a:lnTo>
                    <a:cubicBezTo>
                      <a:pt x="12067" y="12743"/>
                      <a:pt x="12602" y="12176"/>
                      <a:pt x="12602" y="11483"/>
                    </a:cubicBezTo>
                    <a:lnTo>
                      <a:pt x="12602" y="5686"/>
                    </a:lnTo>
                    <a:cubicBezTo>
                      <a:pt x="12602" y="5025"/>
                      <a:pt x="12067" y="4458"/>
                      <a:pt x="11374" y="4458"/>
                    </a:cubicBezTo>
                    <a:lnTo>
                      <a:pt x="11027" y="4458"/>
                    </a:lnTo>
                    <a:lnTo>
                      <a:pt x="12508" y="1937"/>
                    </a:lnTo>
                    <a:cubicBezTo>
                      <a:pt x="12760" y="1433"/>
                      <a:pt x="12602" y="835"/>
                      <a:pt x="12130" y="551"/>
                    </a:cubicBezTo>
                    <a:lnTo>
                      <a:pt x="11437" y="141"/>
                    </a:lnTo>
                    <a:cubicBezTo>
                      <a:pt x="11277" y="46"/>
                      <a:pt x="11103" y="0"/>
                      <a:pt x="10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34"/>
              <p:cNvSpPr/>
              <p:nvPr/>
            </p:nvSpPr>
            <p:spPr>
              <a:xfrm>
                <a:off x="7336968" y="4355044"/>
                <a:ext cx="167635" cy="23741"/>
              </a:xfrm>
              <a:custGeom>
                <a:avLst/>
                <a:gdLst/>
                <a:ahLst/>
                <a:cxnLst/>
                <a:rect l="l" t="t" r="r" b="b"/>
                <a:pathLst>
                  <a:path w="5797" h="821" extrusionOk="0">
                    <a:moveTo>
                      <a:pt x="378" y="1"/>
                    </a:moveTo>
                    <a:cubicBezTo>
                      <a:pt x="158" y="1"/>
                      <a:pt x="0" y="190"/>
                      <a:pt x="0" y="411"/>
                    </a:cubicBezTo>
                    <a:cubicBezTo>
                      <a:pt x="0" y="663"/>
                      <a:pt x="189" y="820"/>
                      <a:pt x="378" y="820"/>
                    </a:cubicBezTo>
                    <a:lnTo>
                      <a:pt x="5356" y="820"/>
                    </a:lnTo>
                    <a:cubicBezTo>
                      <a:pt x="5576" y="820"/>
                      <a:pt x="5797" y="631"/>
                      <a:pt x="5797" y="411"/>
                    </a:cubicBezTo>
                    <a:cubicBezTo>
                      <a:pt x="5797" y="190"/>
                      <a:pt x="5576" y="1"/>
                      <a:pt x="53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34"/>
              <p:cNvSpPr/>
              <p:nvPr/>
            </p:nvSpPr>
            <p:spPr>
              <a:xfrm>
                <a:off x="7242205" y="4222949"/>
                <a:ext cx="72005" cy="169485"/>
              </a:xfrm>
              <a:custGeom>
                <a:avLst/>
                <a:gdLst/>
                <a:ahLst/>
                <a:cxnLst/>
                <a:rect l="l" t="t" r="r" b="b"/>
                <a:pathLst>
                  <a:path w="2490" h="5861" extrusionOk="0">
                    <a:moveTo>
                      <a:pt x="1229" y="1"/>
                    </a:moveTo>
                    <a:cubicBezTo>
                      <a:pt x="977" y="1"/>
                      <a:pt x="820" y="190"/>
                      <a:pt x="820" y="410"/>
                    </a:cubicBezTo>
                    <a:lnTo>
                      <a:pt x="820" y="694"/>
                    </a:lnTo>
                    <a:cubicBezTo>
                      <a:pt x="347" y="851"/>
                      <a:pt x="1" y="1324"/>
                      <a:pt x="1" y="1891"/>
                    </a:cubicBezTo>
                    <a:cubicBezTo>
                      <a:pt x="1" y="2553"/>
                      <a:pt x="568" y="2931"/>
                      <a:pt x="977" y="3246"/>
                    </a:cubicBezTo>
                    <a:cubicBezTo>
                      <a:pt x="1292" y="3498"/>
                      <a:pt x="1670" y="3718"/>
                      <a:pt x="1670" y="3970"/>
                    </a:cubicBezTo>
                    <a:cubicBezTo>
                      <a:pt x="1670" y="4191"/>
                      <a:pt x="1450" y="4348"/>
                      <a:pt x="1229" y="4348"/>
                    </a:cubicBezTo>
                    <a:cubicBezTo>
                      <a:pt x="977" y="4348"/>
                      <a:pt x="820" y="4159"/>
                      <a:pt x="820" y="3970"/>
                    </a:cubicBezTo>
                    <a:cubicBezTo>
                      <a:pt x="820" y="3718"/>
                      <a:pt x="631" y="3529"/>
                      <a:pt x="442" y="3529"/>
                    </a:cubicBezTo>
                    <a:cubicBezTo>
                      <a:pt x="190" y="3529"/>
                      <a:pt x="1" y="3718"/>
                      <a:pt x="1" y="3970"/>
                    </a:cubicBezTo>
                    <a:cubicBezTo>
                      <a:pt x="1" y="4506"/>
                      <a:pt x="347" y="4947"/>
                      <a:pt x="820" y="5136"/>
                    </a:cubicBezTo>
                    <a:lnTo>
                      <a:pt x="820" y="5420"/>
                    </a:lnTo>
                    <a:cubicBezTo>
                      <a:pt x="820" y="5672"/>
                      <a:pt x="1040" y="5861"/>
                      <a:pt x="1229" y="5861"/>
                    </a:cubicBezTo>
                    <a:cubicBezTo>
                      <a:pt x="1450" y="5861"/>
                      <a:pt x="1670" y="5672"/>
                      <a:pt x="1670" y="5420"/>
                    </a:cubicBezTo>
                    <a:lnTo>
                      <a:pt x="1670" y="5136"/>
                    </a:lnTo>
                    <a:cubicBezTo>
                      <a:pt x="2143" y="4979"/>
                      <a:pt x="2489" y="4506"/>
                      <a:pt x="2489" y="3970"/>
                    </a:cubicBezTo>
                    <a:cubicBezTo>
                      <a:pt x="2489" y="3309"/>
                      <a:pt x="1922" y="2899"/>
                      <a:pt x="1513" y="2584"/>
                    </a:cubicBezTo>
                    <a:cubicBezTo>
                      <a:pt x="1198" y="2364"/>
                      <a:pt x="820" y="2112"/>
                      <a:pt x="820" y="1891"/>
                    </a:cubicBezTo>
                    <a:cubicBezTo>
                      <a:pt x="788" y="1639"/>
                      <a:pt x="977" y="1450"/>
                      <a:pt x="1229" y="1450"/>
                    </a:cubicBezTo>
                    <a:cubicBezTo>
                      <a:pt x="1450" y="1450"/>
                      <a:pt x="1670" y="1639"/>
                      <a:pt x="1670" y="1891"/>
                    </a:cubicBezTo>
                    <a:cubicBezTo>
                      <a:pt x="1670" y="2112"/>
                      <a:pt x="1859" y="2269"/>
                      <a:pt x="2048" y="2269"/>
                    </a:cubicBezTo>
                    <a:cubicBezTo>
                      <a:pt x="2300" y="2269"/>
                      <a:pt x="2489" y="2080"/>
                      <a:pt x="2489" y="1891"/>
                    </a:cubicBezTo>
                    <a:cubicBezTo>
                      <a:pt x="2489" y="1324"/>
                      <a:pt x="2143" y="883"/>
                      <a:pt x="1670" y="694"/>
                    </a:cubicBezTo>
                    <a:lnTo>
                      <a:pt x="1670" y="410"/>
                    </a:lnTo>
                    <a:cubicBezTo>
                      <a:pt x="1670" y="190"/>
                      <a:pt x="1450" y="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60" name="Google Shape;460;p34"/>
          <p:cNvGrpSpPr/>
          <p:nvPr/>
        </p:nvGrpSpPr>
        <p:grpSpPr>
          <a:xfrm>
            <a:off x="7665994" y="3753500"/>
            <a:ext cx="1020900" cy="980409"/>
            <a:chOff x="7665994" y="3753500"/>
            <a:chExt cx="1020900" cy="980409"/>
          </a:xfrm>
        </p:grpSpPr>
        <p:sp>
          <p:nvSpPr>
            <p:cNvPr id="461" name="Google Shape;461;p34"/>
            <p:cNvSpPr txBox="1"/>
            <p:nvPr/>
          </p:nvSpPr>
          <p:spPr>
            <a:xfrm flipH="1">
              <a:off x="7869074" y="3753500"/>
              <a:ext cx="614700" cy="27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Bebas Neue"/>
                  <a:ea typeface="Bebas Neue"/>
                  <a:cs typeface="Bebas Neue"/>
                  <a:sym typeface="Bebas Neue"/>
                </a:rPr>
                <a:t>30%</a:t>
              </a:r>
              <a:endParaRPr sz="2000" dirty="0">
                <a:solidFill>
                  <a:schemeClr val="dk1"/>
                </a:solidFill>
                <a:latin typeface="Bebas Neue"/>
                <a:ea typeface="Bebas Neue"/>
                <a:cs typeface="Bebas Neue"/>
                <a:sym typeface="Bebas Neue"/>
              </a:endParaRPr>
            </a:p>
          </p:txBody>
        </p:sp>
        <p:sp>
          <p:nvSpPr>
            <p:cNvPr id="462" name="Google Shape;462;p34"/>
            <p:cNvSpPr/>
            <p:nvPr/>
          </p:nvSpPr>
          <p:spPr>
            <a:xfrm flipH="1">
              <a:off x="7665994" y="4091009"/>
              <a:ext cx="1020900" cy="642900"/>
            </a:xfrm>
            <a:prstGeom prst="can">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dirty="0">
                <a:latin typeface="Bebas Neue"/>
                <a:ea typeface="Bebas Neue"/>
                <a:cs typeface="Bebas Neue"/>
                <a:sym typeface="Bebas Neue"/>
              </a:endParaRPr>
            </a:p>
          </p:txBody>
        </p:sp>
        <p:grpSp>
          <p:nvGrpSpPr>
            <p:cNvPr id="463" name="Google Shape;463;p34"/>
            <p:cNvGrpSpPr/>
            <p:nvPr/>
          </p:nvGrpSpPr>
          <p:grpSpPr>
            <a:xfrm>
              <a:off x="8042701" y="4357085"/>
              <a:ext cx="265961" cy="268142"/>
              <a:chOff x="7975974" y="4311160"/>
              <a:chExt cx="363434" cy="366414"/>
            </a:xfrm>
          </p:grpSpPr>
          <p:sp>
            <p:nvSpPr>
              <p:cNvPr id="464" name="Google Shape;464;p34"/>
              <p:cNvSpPr/>
              <p:nvPr/>
            </p:nvSpPr>
            <p:spPr>
              <a:xfrm>
                <a:off x="7975974" y="4442857"/>
                <a:ext cx="40109" cy="23712"/>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5" name="Google Shape;465;p34"/>
              <p:cNvGrpSpPr/>
              <p:nvPr/>
            </p:nvGrpSpPr>
            <p:grpSpPr>
              <a:xfrm>
                <a:off x="8019220" y="4311160"/>
                <a:ext cx="320188" cy="366414"/>
                <a:chOff x="-60215512" y="2304850"/>
                <a:chExt cx="276812" cy="316775"/>
              </a:xfrm>
            </p:grpSpPr>
            <p:sp>
              <p:nvSpPr>
                <p:cNvPr id="466" name="Google Shape;466;p34"/>
                <p:cNvSpPr/>
                <p:nvPr/>
              </p:nvSpPr>
              <p:spPr>
                <a:xfrm>
                  <a:off x="-60215512"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4"/>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4"/>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34"/>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34"/>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34"/>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34"/>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5"/>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478" name="Google Shape;478;p35"/>
          <p:cNvGrpSpPr/>
          <p:nvPr/>
        </p:nvGrpSpPr>
        <p:grpSpPr>
          <a:xfrm>
            <a:off x="457202" y="4005773"/>
            <a:ext cx="2084109" cy="730848"/>
            <a:chOff x="1027203" y="4001823"/>
            <a:chExt cx="2084109" cy="730848"/>
          </a:xfrm>
        </p:grpSpPr>
        <p:sp>
          <p:nvSpPr>
            <p:cNvPr id="479" name="Google Shape;479;p35"/>
            <p:cNvSpPr txBox="1"/>
            <p:nvPr/>
          </p:nvSpPr>
          <p:spPr>
            <a:xfrm>
              <a:off x="1027211" y="4358571"/>
              <a:ext cx="20841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It’s composed of hydrogen and also of helium</a:t>
              </a:r>
              <a:endParaRPr sz="1200" dirty="0">
                <a:solidFill>
                  <a:srgbClr val="000000"/>
                </a:solidFill>
                <a:latin typeface="Roboto"/>
                <a:ea typeface="Roboto"/>
                <a:cs typeface="Roboto"/>
                <a:sym typeface="Roboto"/>
              </a:endParaRPr>
            </a:p>
          </p:txBody>
        </p:sp>
        <p:sp>
          <p:nvSpPr>
            <p:cNvPr id="480" name="Google Shape;480;p35"/>
            <p:cNvSpPr txBox="1"/>
            <p:nvPr/>
          </p:nvSpPr>
          <p:spPr>
            <a:xfrm>
              <a:off x="1027203" y="4001823"/>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4"/>
                  </a:solidFill>
                  <a:latin typeface="Bebas Neue"/>
                  <a:ea typeface="Bebas Neue"/>
                  <a:cs typeface="Bebas Neue"/>
                  <a:sym typeface="Bebas Neue"/>
                </a:rPr>
                <a:t>SATURN</a:t>
              </a:r>
              <a:endParaRPr sz="1700" dirty="0">
                <a:solidFill>
                  <a:schemeClr val="accent4"/>
                </a:solidFill>
                <a:latin typeface="Bebas Neue"/>
                <a:ea typeface="Bebas Neue"/>
                <a:cs typeface="Bebas Neue"/>
                <a:sym typeface="Bebas Neue"/>
              </a:endParaRPr>
            </a:p>
          </p:txBody>
        </p:sp>
      </p:grpSp>
      <p:grpSp>
        <p:nvGrpSpPr>
          <p:cNvPr id="481" name="Google Shape;481;p35"/>
          <p:cNvGrpSpPr/>
          <p:nvPr/>
        </p:nvGrpSpPr>
        <p:grpSpPr>
          <a:xfrm>
            <a:off x="457202" y="3025207"/>
            <a:ext cx="2084109" cy="730854"/>
            <a:chOff x="1027203" y="3094292"/>
            <a:chExt cx="2084109" cy="730854"/>
          </a:xfrm>
        </p:grpSpPr>
        <p:sp>
          <p:nvSpPr>
            <p:cNvPr id="482" name="Google Shape;482;p35"/>
            <p:cNvSpPr txBox="1"/>
            <p:nvPr/>
          </p:nvSpPr>
          <p:spPr>
            <a:xfrm>
              <a:off x="1027211" y="3451046"/>
              <a:ext cx="20841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a:t>
              </a:r>
              <a:endParaRPr sz="1200" dirty="0">
                <a:solidFill>
                  <a:srgbClr val="000000"/>
                </a:solidFill>
                <a:latin typeface="Roboto"/>
                <a:ea typeface="Roboto"/>
                <a:cs typeface="Roboto"/>
                <a:sym typeface="Roboto"/>
              </a:endParaRPr>
            </a:p>
          </p:txBody>
        </p:sp>
        <p:sp>
          <p:nvSpPr>
            <p:cNvPr id="483" name="Google Shape;483;p35"/>
            <p:cNvSpPr txBox="1"/>
            <p:nvPr/>
          </p:nvSpPr>
          <p:spPr>
            <a:xfrm>
              <a:off x="1027203" y="3094292"/>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Bebas Neue"/>
                  <a:ea typeface="Bebas Neue"/>
                  <a:cs typeface="Bebas Neue"/>
                  <a:sym typeface="Bebas Neue"/>
                </a:rPr>
                <a:t>Mercury</a:t>
              </a:r>
              <a:endParaRPr sz="1700" dirty="0">
                <a:solidFill>
                  <a:schemeClr val="accent3"/>
                </a:solidFill>
                <a:latin typeface="Bebas Neue"/>
                <a:ea typeface="Bebas Neue"/>
                <a:cs typeface="Bebas Neue"/>
                <a:sym typeface="Bebas Neue"/>
              </a:endParaRPr>
            </a:p>
          </p:txBody>
        </p:sp>
      </p:grpSp>
      <p:grpSp>
        <p:nvGrpSpPr>
          <p:cNvPr id="484" name="Google Shape;484;p35"/>
          <p:cNvGrpSpPr/>
          <p:nvPr/>
        </p:nvGrpSpPr>
        <p:grpSpPr>
          <a:xfrm>
            <a:off x="457202" y="2044659"/>
            <a:ext cx="2084109" cy="730836"/>
            <a:chOff x="1027203" y="2186760"/>
            <a:chExt cx="2084109" cy="730836"/>
          </a:xfrm>
        </p:grpSpPr>
        <p:sp>
          <p:nvSpPr>
            <p:cNvPr id="485" name="Google Shape;485;p35"/>
            <p:cNvSpPr txBox="1"/>
            <p:nvPr/>
          </p:nvSpPr>
          <p:spPr>
            <a:xfrm>
              <a:off x="1027211" y="2543496"/>
              <a:ext cx="20841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Neptune is the farthest planet from the Sun </a:t>
              </a:r>
              <a:endParaRPr sz="1200" dirty="0">
                <a:solidFill>
                  <a:srgbClr val="000000"/>
                </a:solidFill>
                <a:latin typeface="Roboto"/>
                <a:ea typeface="Roboto"/>
                <a:cs typeface="Roboto"/>
                <a:sym typeface="Roboto"/>
              </a:endParaRPr>
            </a:p>
          </p:txBody>
        </p:sp>
        <p:sp>
          <p:nvSpPr>
            <p:cNvPr id="486" name="Google Shape;486;p35"/>
            <p:cNvSpPr txBox="1"/>
            <p:nvPr/>
          </p:nvSpPr>
          <p:spPr>
            <a:xfrm>
              <a:off x="1027203" y="2186760"/>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Bebas Neue"/>
                  <a:ea typeface="Bebas Neue"/>
                  <a:cs typeface="Bebas Neue"/>
                  <a:sym typeface="Bebas Neue"/>
                </a:rPr>
                <a:t>neptune</a:t>
              </a:r>
              <a:endParaRPr sz="1700" dirty="0">
                <a:solidFill>
                  <a:schemeClr val="accent2"/>
                </a:solidFill>
                <a:latin typeface="Bebas Neue"/>
                <a:ea typeface="Bebas Neue"/>
                <a:cs typeface="Bebas Neue"/>
                <a:sym typeface="Bebas Neue"/>
              </a:endParaRPr>
            </a:p>
          </p:txBody>
        </p:sp>
      </p:grpSp>
      <p:grpSp>
        <p:nvGrpSpPr>
          <p:cNvPr id="487" name="Google Shape;487;p35"/>
          <p:cNvGrpSpPr/>
          <p:nvPr/>
        </p:nvGrpSpPr>
        <p:grpSpPr>
          <a:xfrm>
            <a:off x="457202" y="1064104"/>
            <a:ext cx="2084109" cy="730842"/>
            <a:chOff x="1027203" y="1279229"/>
            <a:chExt cx="2084109" cy="730842"/>
          </a:xfrm>
        </p:grpSpPr>
        <p:sp>
          <p:nvSpPr>
            <p:cNvPr id="488" name="Google Shape;488;p35"/>
            <p:cNvSpPr txBox="1"/>
            <p:nvPr/>
          </p:nvSpPr>
          <p:spPr>
            <a:xfrm>
              <a:off x="1027211" y="1635971"/>
              <a:ext cx="20841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Despite being red,</a:t>
              </a:r>
              <a:br>
                <a:rPr lang="en" sz="1200">
                  <a:solidFill>
                    <a:srgbClr val="000000"/>
                  </a:solidFill>
                  <a:latin typeface="Roboto"/>
                  <a:ea typeface="Roboto"/>
                  <a:cs typeface="Roboto"/>
                  <a:sym typeface="Roboto"/>
                </a:rPr>
              </a:br>
              <a:r>
                <a:rPr lang="en" sz="1200">
                  <a:solidFill>
                    <a:srgbClr val="000000"/>
                  </a:solidFill>
                  <a:latin typeface="Roboto"/>
                  <a:ea typeface="Roboto"/>
                  <a:cs typeface="Roboto"/>
                  <a:sym typeface="Roboto"/>
                </a:rPr>
                <a:t>Mars is a cold place</a:t>
              </a:r>
              <a:endParaRPr sz="1200" dirty="0">
                <a:solidFill>
                  <a:srgbClr val="000000"/>
                </a:solidFill>
                <a:latin typeface="Roboto"/>
                <a:ea typeface="Roboto"/>
                <a:cs typeface="Roboto"/>
                <a:sym typeface="Roboto"/>
              </a:endParaRPr>
            </a:p>
          </p:txBody>
        </p:sp>
        <p:sp>
          <p:nvSpPr>
            <p:cNvPr id="489" name="Google Shape;489;p35"/>
            <p:cNvSpPr txBox="1"/>
            <p:nvPr/>
          </p:nvSpPr>
          <p:spPr>
            <a:xfrm>
              <a:off x="1027203" y="1279229"/>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Bebas Neue"/>
                  <a:ea typeface="Bebas Neue"/>
                  <a:cs typeface="Bebas Neue"/>
                  <a:sym typeface="Bebas Neue"/>
                </a:rPr>
                <a:t>Mars</a:t>
              </a:r>
              <a:endParaRPr sz="1700" dirty="0">
                <a:solidFill>
                  <a:schemeClr val="accent1"/>
                </a:solidFill>
                <a:latin typeface="Bebas Neue"/>
                <a:ea typeface="Bebas Neue"/>
                <a:cs typeface="Bebas Neue"/>
                <a:sym typeface="Bebas Neue"/>
              </a:endParaRPr>
            </a:p>
          </p:txBody>
        </p:sp>
      </p:grpSp>
      <p:grpSp>
        <p:nvGrpSpPr>
          <p:cNvPr id="490" name="Google Shape;490;p35"/>
          <p:cNvGrpSpPr/>
          <p:nvPr/>
        </p:nvGrpSpPr>
        <p:grpSpPr>
          <a:xfrm>
            <a:off x="4930056" y="3958450"/>
            <a:ext cx="998912" cy="382800"/>
            <a:chOff x="5287588" y="1772610"/>
            <a:chExt cx="998912" cy="382800"/>
          </a:xfrm>
        </p:grpSpPr>
        <p:sp>
          <p:nvSpPr>
            <p:cNvPr id="491" name="Google Shape;491;p35"/>
            <p:cNvSpPr txBox="1"/>
            <p:nvPr/>
          </p:nvSpPr>
          <p:spPr>
            <a:xfrm>
              <a:off x="5591100" y="1772610"/>
              <a:ext cx="695400" cy="382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400">
                  <a:solidFill>
                    <a:srgbClr val="FA8839"/>
                  </a:solidFill>
                  <a:latin typeface="Bebas Neue"/>
                  <a:ea typeface="Bebas Neue"/>
                  <a:cs typeface="Bebas Neue"/>
                  <a:sym typeface="Bebas Neue"/>
                </a:rPr>
                <a:t>85%</a:t>
              </a:r>
              <a:endParaRPr sz="2400" dirty="0">
                <a:solidFill>
                  <a:srgbClr val="FA8839"/>
                </a:solidFill>
                <a:latin typeface="Bebas Neue"/>
                <a:ea typeface="Bebas Neue"/>
                <a:cs typeface="Bebas Neue"/>
                <a:sym typeface="Bebas Neue"/>
              </a:endParaRPr>
            </a:p>
          </p:txBody>
        </p:sp>
        <p:sp>
          <p:nvSpPr>
            <p:cNvPr id="492" name="Google Shape;492;p35"/>
            <p:cNvSpPr/>
            <p:nvPr/>
          </p:nvSpPr>
          <p:spPr>
            <a:xfrm>
              <a:off x="5287588" y="1833509"/>
              <a:ext cx="261000" cy="261000"/>
            </a:xfrm>
            <a:prstGeom prst="ellipse">
              <a:avLst/>
            </a:prstGeom>
            <a:solidFill>
              <a:srgbClr val="FA88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grpSp>
      <p:grpSp>
        <p:nvGrpSpPr>
          <p:cNvPr id="493" name="Google Shape;493;p35"/>
          <p:cNvGrpSpPr/>
          <p:nvPr/>
        </p:nvGrpSpPr>
        <p:grpSpPr>
          <a:xfrm>
            <a:off x="3215031" y="4379000"/>
            <a:ext cx="998912" cy="382800"/>
            <a:chOff x="5287588" y="2367562"/>
            <a:chExt cx="998912" cy="382800"/>
          </a:xfrm>
        </p:grpSpPr>
        <p:sp>
          <p:nvSpPr>
            <p:cNvPr id="494" name="Google Shape;494;p35"/>
            <p:cNvSpPr txBox="1"/>
            <p:nvPr/>
          </p:nvSpPr>
          <p:spPr>
            <a:xfrm>
              <a:off x="5591100" y="2367562"/>
              <a:ext cx="695400" cy="382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400">
                  <a:solidFill>
                    <a:srgbClr val="C99319"/>
                  </a:solidFill>
                  <a:latin typeface="Bebas Neue"/>
                  <a:ea typeface="Bebas Neue"/>
                  <a:cs typeface="Bebas Neue"/>
                  <a:sym typeface="Bebas Neue"/>
                </a:rPr>
                <a:t>70%</a:t>
              </a:r>
              <a:endParaRPr sz="2400" dirty="0">
                <a:solidFill>
                  <a:srgbClr val="C99319"/>
                </a:solidFill>
                <a:latin typeface="Bebas Neue"/>
                <a:ea typeface="Bebas Neue"/>
                <a:cs typeface="Bebas Neue"/>
                <a:sym typeface="Bebas Neue"/>
              </a:endParaRPr>
            </a:p>
          </p:txBody>
        </p:sp>
        <p:sp>
          <p:nvSpPr>
            <p:cNvPr id="495" name="Google Shape;495;p35"/>
            <p:cNvSpPr/>
            <p:nvPr/>
          </p:nvSpPr>
          <p:spPr>
            <a:xfrm>
              <a:off x="5287588" y="2428462"/>
              <a:ext cx="261000" cy="261000"/>
            </a:xfrm>
            <a:prstGeom prst="ellipse">
              <a:avLst/>
            </a:prstGeom>
            <a:solidFill>
              <a:srgbClr val="C993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grpSp>
      <p:grpSp>
        <p:nvGrpSpPr>
          <p:cNvPr id="496" name="Google Shape;496;p35"/>
          <p:cNvGrpSpPr/>
          <p:nvPr/>
        </p:nvGrpSpPr>
        <p:grpSpPr>
          <a:xfrm>
            <a:off x="4930056" y="4379000"/>
            <a:ext cx="998912" cy="382800"/>
            <a:chOff x="5287588" y="2962500"/>
            <a:chExt cx="998912" cy="382800"/>
          </a:xfrm>
        </p:grpSpPr>
        <p:sp>
          <p:nvSpPr>
            <p:cNvPr id="497" name="Google Shape;497;p35"/>
            <p:cNvSpPr txBox="1"/>
            <p:nvPr/>
          </p:nvSpPr>
          <p:spPr>
            <a:xfrm>
              <a:off x="5591100" y="2962500"/>
              <a:ext cx="695400" cy="382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400">
                  <a:solidFill>
                    <a:srgbClr val="E2BE53"/>
                  </a:solidFill>
                  <a:latin typeface="Bebas Neue"/>
                  <a:ea typeface="Bebas Neue"/>
                  <a:cs typeface="Bebas Neue"/>
                  <a:sym typeface="Bebas Neue"/>
                </a:rPr>
                <a:t>60%</a:t>
              </a:r>
              <a:endParaRPr sz="2400" dirty="0">
                <a:solidFill>
                  <a:srgbClr val="E2BE53"/>
                </a:solidFill>
                <a:latin typeface="Bebas Neue"/>
                <a:ea typeface="Bebas Neue"/>
                <a:cs typeface="Bebas Neue"/>
                <a:sym typeface="Bebas Neue"/>
              </a:endParaRPr>
            </a:p>
          </p:txBody>
        </p:sp>
        <p:sp>
          <p:nvSpPr>
            <p:cNvPr id="498" name="Google Shape;498;p35"/>
            <p:cNvSpPr/>
            <p:nvPr/>
          </p:nvSpPr>
          <p:spPr>
            <a:xfrm>
              <a:off x="5287588" y="3023402"/>
              <a:ext cx="261000" cy="261000"/>
            </a:xfrm>
            <a:prstGeom prst="ellipse">
              <a:avLst/>
            </a:prstGeom>
            <a:solidFill>
              <a:srgbClr val="E2BE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grpSp>
      <p:grpSp>
        <p:nvGrpSpPr>
          <p:cNvPr id="499" name="Google Shape;499;p35"/>
          <p:cNvGrpSpPr/>
          <p:nvPr/>
        </p:nvGrpSpPr>
        <p:grpSpPr>
          <a:xfrm>
            <a:off x="3215031" y="3958450"/>
            <a:ext cx="998912" cy="382800"/>
            <a:chOff x="5287588" y="1177650"/>
            <a:chExt cx="998912" cy="382800"/>
          </a:xfrm>
        </p:grpSpPr>
        <p:sp>
          <p:nvSpPr>
            <p:cNvPr id="500" name="Google Shape;500;p35"/>
            <p:cNvSpPr txBox="1"/>
            <p:nvPr/>
          </p:nvSpPr>
          <p:spPr>
            <a:xfrm>
              <a:off x="5591100" y="1177650"/>
              <a:ext cx="695400" cy="382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400">
                  <a:solidFill>
                    <a:schemeClr val="accent4"/>
                  </a:solidFill>
                  <a:latin typeface="Bebas Neue"/>
                  <a:ea typeface="Bebas Neue"/>
                  <a:cs typeface="Bebas Neue"/>
                  <a:sym typeface="Bebas Neue"/>
                </a:rPr>
                <a:t>90%</a:t>
              </a:r>
              <a:endParaRPr sz="2400" dirty="0">
                <a:solidFill>
                  <a:schemeClr val="accent4"/>
                </a:solidFill>
                <a:latin typeface="Bebas Neue"/>
                <a:ea typeface="Bebas Neue"/>
                <a:cs typeface="Bebas Neue"/>
                <a:sym typeface="Bebas Neue"/>
              </a:endParaRPr>
            </a:p>
          </p:txBody>
        </p:sp>
        <p:sp>
          <p:nvSpPr>
            <p:cNvPr id="501" name="Google Shape;501;p35"/>
            <p:cNvSpPr/>
            <p:nvPr/>
          </p:nvSpPr>
          <p:spPr>
            <a:xfrm>
              <a:off x="5287588" y="1238548"/>
              <a:ext cx="261000" cy="261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grpSp>
      <p:sp>
        <p:nvSpPr>
          <p:cNvPr id="502" name="Google Shape;502;p35"/>
          <p:cNvSpPr/>
          <p:nvPr/>
        </p:nvSpPr>
        <p:spPr>
          <a:xfrm>
            <a:off x="6854079" y="1057837"/>
            <a:ext cx="702900" cy="6609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Bebas Neue"/>
                <a:ea typeface="Bebas Neue"/>
                <a:cs typeface="Bebas Neue"/>
                <a:sym typeface="Bebas Neue"/>
              </a:rPr>
              <a:t>Retail SALES INCREASE</a:t>
            </a:r>
            <a:endParaRPr dirty="0">
              <a:solidFill>
                <a:schemeClr val="lt1"/>
              </a:solidFill>
              <a:latin typeface="Bebas Neue"/>
              <a:ea typeface="Bebas Neue"/>
              <a:cs typeface="Bebas Neue"/>
              <a:sym typeface="Bebas Neue"/>
            </a:endParaRPr>
          </a:p>
        </p:txBody>
      </p:sp>
      <p:sp>
        <p:nvSpPr>
          <p:cNvPr id="503" name="Google Shape;503;p35"/>
          <p:cNvSpPr/>
          <p:nvPr/>
        </p:nvSpPr>
        <p:spPr>
          <a:xfrm>
            <a:off x="7983898" y="1057813"/>
            <a:ext cx="702900" cy="6609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Bebas Neue"/>
                <a:ea typeface="Bebas Neue"/>
                <a:cs typeface="Bebas Neue"/>
                <a:sym typeface="Bebas Neue"/>
              </a:rPr>
              <a:t>INTERNET SALES INCREASE</a:t>
            </a:r>
            <a:endParaRPr dirty="0">
              <a:solidFill>
                <a:schemeClr val="lt1"/>
              </a:solidFill>
              <a:latin typeface="Bebas Neue"/>
              <a:ea typeface="Bebas Neue"/>
              <a:cs typeface="Bebas Neue"/>
              <a:sym typeface="Bebas Neue"/>
            </a:endParaRPr>
          </a:p>
        </p:txBody>
      </p:sp>
      <p:grpSp>
        <p:nvGrpSpPr>
          <p:cNvPr id="504" name="Google Shape;504;p35"/>
          <p:cNvGrpSpPr/>
          <p:nvPr/>
        </p:nvGrpSpPr>
        <p:grpSpPr>
          <a:xfrm>
            <a:off x="6854067" y="2565413"/>
            <a:ext cx="1832718" cy="660925"/>
            <a:chOff x="6854067" y="2241288"/>
            <a:chExt cx="1832718" cy="660925"/>
          </a:xfrm>
        </p:grpSpPr>
        <p:sp>
          <p:nvSpPr>
            <p:cNvPr id="505" name="Google Shape;505;p35"/>
            <p:cNvSpPr/>
            <p:nvPr/>
          </p:nvSpPr>
          <p:spPr>
            <a:xfrm>
              <a:off x="7983886" y="2241288"/>
              <a:ext cx="702900" cy="6609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35"/>
            <p:cNvSpPr/>
            <p:nvPr/>
          </p:nvSpPr>
          <p:spPr>
            <a:xfrm>
              <a:off x="6854067" y="2241312"/>
              <a:ext cx="702900" cy="6609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35"/>
            <p:cNvSpPr txBox="1"/>
            <p:nvPr/>
          </p:nvSpPr>
          <p:spPr>
            <a:xfrm>
              <a:off x="6927892" y="2393975"/>
              <a:ext cx="5553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11%</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508" name="Google Shape;508;p35"/>
            <p:cNvSpPr txBox="1"/>
            <p:nvPr/>
          </p:nvSpPr>
          <p:spPr>
            <a:xfrm>
              <a:off x="8057704" y="2393975"/>
              <a:ext cx="5553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26%</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509" name="Google Shape;509;p35"/>
          <p:cNvGrpSpPr/>
          <p:nvPr/>
        </p:nvGrpSpPr>
        <p:grpSpPr>
          <a:xfrm>
            <a:off x="6854067" y="3319213"/>
            <a:ext cx="1832718" cy="660925"/>
            <a:chOff x="6854067" y="3052238"/>
            <a:chExt cx="1832718" cy="660925"/>
          </a:xfrm>
        </p:grpSpPr>
        <p:sp>
          <p:nvSpPr>
            <p:cNvPr id="510" name="Google Shape;510;p35"/>
            <p:cNvSpPr/>
            <p:nvPr/>
          </p:nvSpPr>
          <p:spPr>
            <a:xfrm>
              <a:off x="7983886" y="3052238"/>
              <a:ext cx="702900" cy="660900"/>
            </a:xfrm>
            <a:prstGeom prst="roundRect">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5"/>
            <p:cNvSpPr/>
            <p:nvPr/>
          </p:nvSpPr>
          <p:spPr>
            <a:xfrm>
              <a:off x="6854067" y="3052262"/>
              <a:ext cx="702900" cy="660900"/>
            </a:xfrm>
            <a:prstGeom prst="roundRect">
              <a:avLst>
                <a:gd name="adj"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5"/>
            <p:cNvSpPr txBox="1"/>
            <p:nvPr/>
          </p:nvSpPr>
          <p:spPr>
            <a:xfrm>
              <a:off x="6927879" y="3204925"/>
              <a:ext cx="5553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18%</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513" name="Google Shape;513;p35"/>
            <p:cNvSpPr txBox="1"/>
            <p:nvPr/>
          </p:nvSpPr>
          <p:spPr>
            <a:xfrm>
              <a:off x="8057692" y="3204925"/>
              <a:ext cx="5553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20%</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514" name="Google Shape;514;p35"/>
          <p:cNvGrpSpPr/>
          <p:nvPr/>
        </p:nvGrpSpPr>
        <p:grpSpPr>
          <a:xfrm>
            <a:off x="6854067" y="1811613"/>
            <a:ext cx="1832718" cy="660925"/>
            <a:chOff x="6854067" y="1430338"/>
            <a:chExt cx="1832718" cy="660925"/>
          </a:xfrm>
        </p:grpSpPr>
        <p:sp>
          <p:nvSpPr>
            <p:cNvPr id="515" name="Google Shape;515;p35"/>
            <p:cNvSpPr/>
            <p:nvPr/>
          </p:nvSpPr>
          <p:spPr>
            <a:xfrm>
              <a:off x="7983886" y="1430338"/>
              <a:ext cx="702900" cy="6609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35"/>
            <p:cNvSpPr txBox="1"/>
            <p:nvPr/>
          </p:nvSpPr>
          <p:spPr>
            <a:xfrm>
              <a:off x="8057692" y="1583038"/>
              <a:ext cx="5553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22%</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517" name="Google Shape;517;p35"/>
            <p:cNvSpPr/>
            <p:nvPr/>
          </p:nvSpPr>
          <p:spPr>
            <a:xfrm>
              <a:off x="6854067" y="1430362"/>
              <a:ext cx="702900" cy="6609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5"/>
            <p:cNvSpPr txBox="1"/>
            <p:nvPr/>
          </p:nvSpPr>
          <p:spPr>
            <a:xfrm>
              <a:off x="6927879" y="1583038"/>
              <a:ext cx="5553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15%</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519" name="Google Shape;519;p35"/>
          <p:cNvGrpSpPr/>
          <p:nvPr/>
        </p:nvGrpSpPr>
        <p:grpSpPr>
          <a:xfrm>
            <a:off x="6854067" y="4073013"/>
            <a:ext cx="1832718" cy="660925"/>
            <a:chOff x="6854067" y="3863188"/>
            <a:chExt cx="1832718" cy="660925"/>
          </a:xfrm>
        </p:grpSpPr>
        <p:sp>
          <p:nvSpPr>
            <p:cNvPr id="520" name="Google Shape;520;p35"/>
            <p:cNvSpPr/>
            <p:nvPr/>
          </p:nvSpPr>
          <p:spPr>
            <a:xfrm>
              <a:off x="7983886" y="3863188"/>
              <a:ext cx="702900" cy="660900"/>
            </a:xfrm>
            <a:prstGeom prst="roundRect">
              <a:avLst>
                <a:gd name="adj"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35"/>
            <p:cNvSpPr/>
            <p:nvPr/>
          </p:nvSpPr>
          <p:spPr>
            <a:xfrm>
              <a:off x="6854067" y="3863212"/>
              <a:ext cx="702900" cy="660900"/>
            </a:xfrm>
            <a:prstGeom prst="roundRect">
              <a:avLst>
                <a:gd name="adj"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35"/>
            <p:cNvSpPr txBox="1"/>
            <p:nvPr/>
          </p:nvSpPr>
          <p:spPr>
            <a:xfrm>
              <a:off x="6927879" y="4015875"/>
              <a:ext cx="5553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36%</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523" name="Google Shape;523;p35"/>
            <p:cNvSpPr txBox="1"/>
            <p:nvPr/>
          </p:nvSpPr>
          <p:spPr>
            <a:xfrm>
              <a:off x="8057692" y="4015875"/>
              <a:ext cx="5553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45%</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524" name="Google Shape;524;p35"/>
          <p:cNvGrpSpPr/>
          <p:nvPr/>
        </p:nvGrpSpPr>
        <p:grpSpPr>
          <a:xfrm>
            <a:off x="3277067" y="1276816"/>
            <a:ext cx="2589867" cy="2589867"/>
            <a:chOff x="2891150" y="1451151"/>
            <a:chExt cx="2431800" cy="2431800"/>
          </a:xfrm>
        </p:grpSpPr>
        <p:sp>
          <p:nvSpPr>
            <p:cNvPr id="525" name="Google Shape;525;p35"/>
            <p:cNvSpPr/>
            <p:nvPr/>
          </p:nvSpPr>
          <p:spPr>
            <a:xfrm>
              <a:off x="3100664" y="1660543"/>
              <a:ext cx="2013000" cy="2013000"/>
            </a:xfrm>
            <a:prstGeom prst="blockArc">
              <a:avLst>
                <a:gd name="adj1" fmla="val 10781007"/>
                <a:gd name="adj2" fmla="val 7811113"/>
                <a:gd name="adj3" fmla="val 10499"/>
              </a:avLst>
            </a:prstGeom>
            <a:solidFill>
              <a:srgbClr val="FA88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737572"/>
                </a:solidFill>
                <a:latin typeface="Lato Light"/>
                <a:ea typeface="Lato Light"/>
                <a:cs typeface="Lato Light"/>
                <a:sym typeface="Lato Light"/>
              </a:endParaRPr>
            </a:p>
          </p:txBody>
        </p:sp>
        <p:sp>
          <p:nvSpPr>
            <p:cNvPr id="526" name="Google Shape;526;p35"/>
            <p:cNvSpPr/>
            <p:nvPr/>
          </p:nvSpPr>
          <p:spPr>
            <a:xfrm>
              <a:off x="3312815" y="1872682"/>
              <a:ext cx="1588500" cy="1588500"/>
            </a:xfrm>
            <a:prstGeom prst="blockArc">
              <a:avLst>
                <a:gd name="adj1" fmla="val 10800000"/>
                <a:gd name="adj2" fmla="val 4286689"/>
                <a:gd name="adj3" fmla="val 11830"/>
              </a:avLst>
            </a:prstGeom>
            <a:solidFill>
              <a:srgbClr val="C99319"/>
            </a:solidFill>
            <a:ln w="9525" cap="flat" cmpd="sng">
              <a:solidFill>
                <a:srgbClr val="C99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737572"/>
                </a:solidFill>
                <a:latin typeface="Lato Light"/>
                <a:ea typeface="Lato Light"/>
                <a:cs typeface="Lato Light"/>
                <a:sym typeface="Lato Light"/>
              </a:endParaRPr>
            </a:p>
          </p:txBody>
        </p:sp>
        <p:sp>
          <p:nvSpPr>
            <p:cNvPr id="527" name="Google Shape;527;p35"/>
            <p:cNvSpPr/>
            <p:nvPr/>
          </p:nvSpPr>
          <p:spPr>
            <a:xfrm>
              <a:off x="3505436" y="2065331"/>
              <a:ext cx="1203300" cy="1203300"/>
            </a:xfrm>
            <a:prstGeom prst="blockArc">
              <a:avLst>
                <a:gd name="adj1" fmla="val 10798318"/>
                <a:gd name="adj2" fmla="val 1768949"/>
                <a:gd name="adj3" fmla="val 15675"/>
              </a:avLst>
            </a:prstGeom>
            <a:solidFill>
              <a:srgbClr val="E2BE53"/>
            </a:solidFill>
            <a:ln w="9525" cap="flat" cmpd="sng">
              <a:solidFill>
                <a:srgbClr val="E2BE5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737572"/>
                </a:solidFill>
                <a:latin typeface="Lato Light"/>
                <a:ea typeface="Lato Light"/>
                <a:cs typeface="Lato Light"/>
                <a:sym typeface="Lato Light"/>
              </a:endParaRPr>
            </a:p>
          </p:txBody>
        </p:sp>
        <p:sp>
          <p:nvSpPr>
            <p:cNvPr id="528" name="Google Shape;528;p35"/>
            <p:cNvSpPr/>
            <p:nvPr/>
          </p:nvSpPr>
          <p:spPr>
            <a:xfrm>
              <a:off x="2891150" y="1451151"/>
              <a:ext cx="2431800" cy="2431800"/>
            </a:xfrm>
            <a:prstGeom prst="blockArc">
              <a:avLst>
                <a:gd name="adj1" fmla="val 10779009"/>
                <a:gd name="adj2" fmla="val 8852557"/>
                <a:gd name="adj3" fmla="val 8766"/>
              </a:avLst>
            </a:prstGeom>
            <a:solidFill>
              <a:srgbClr val="41BDB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737572"/>
                </a:solidFill>
                <a:latin typeface="Lato Light"/>
                <a:ea typeface="Lato Light"/>
                <a:cs typeface="Lato Light"/>
                <a:sym typeface="Lato Ligh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6"/>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cxnSp>
        <p:nvCxnSpPr>
          <p:cNvPr id="534" name="Google Shape;534;p36"/>
          <p:cNvCxnSpPr/>
          <p:nvPr/>
        </p:nvCxnSpPr>
        <p:spPr>
          <a:xfrm>
            <a:off x="481050" y="2228850"/>
            <a:ext cx="8181900" cy="0"/>
          </a:xfrm>
          <a:prstGeom prst="straightConnector1">
            <a:avLst/>
          </a:prstGeom>
          <a:noFill/>
          <a:ln w="19050" cap="flat" cmpd="sng">
            <a:solidFill>
              <a:srgbClr val="E2E2E2"/>
            </a:solidFill>
            <a:prstDash val="solid"/>
            <a:round/>
            <a:headEnd type="oval" w="med" len="med"/>
            <a:tailEnd type="oval" w="med" len="med"/>
          </a:ln>
        </p:spPr>
      </p:cxnSp>
      <p:grpSp>
        <p:nvGrpSpPr>
          <p:cNvPr id="535" name="Google Shape;535;p36"/>
          <p:cNvGrpSpPr/>
          <p:nvPr/>
        </p:nvGrpSpPr>
        <p:grpSpPr>
          <a:xfrm>
            <a:off x="457172" y="896342"/>
            <a:ext cx="1784100" cy="1823424"/>
            <a:chOff x="457172" y="858242"/>
            <a:chExt cx="1784100" cy="1823424"/>
          </a:xfrm>
        </p:grpSpPr>
        <p:sp>
          <p:nvSpPr>
            <p:cNvPr id="536" name="Google Shape;536;p36"/>
            <p:cNvSpPr/>
            <p:nvPr/>
          </p:nvSpPr>
          <p:spPr>
            <a:xfrm>
              <a:off x="856717" y="1696766"/>
              <a:ext cx="984900" cy="984900"/>
            </a:xfrm>
            <a:prstGeom prst="ellipse">
              <a:avLst/>
            </a:prstGeom>
            <a:solidFill>
              <a:srgbClr val="E2BE53"/>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537" name="Google Shape;537;p36"/>
            <p:cNvSpPr txBox="1"/>
            <p:nvPr/>
          </p:nvSpPr>
          <p:spPr>
            <a:xfrm>
              <a:off x="1088417" y="1924119"/>
              <a:ext cx="519300" cy="541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3000">
                  <a:solidFill>
                    <a:srgbClr val="FFFFFF"/>
                  </a:solidFill>
                  <a:latin typeface="Bebas Neue"/>
                  <a:ea typeface="Bebas Neue"/>
                  <a:cs typeface="Bebas Neue"/>
                  <a:sym typeface="Bebas Neue"/>
                </a:rPr>
                <a:t>01</a:t>
              </a:r>
              <a:endParaRPr sz="3000" dirty="0">
                <a:latin typeface="Bebas Neue"/>
                <a:ea typeface="Bebas Neue"/>
                <a:cs typeface="Bebas Neue"/>
                <a:sym typeface="Bebas Neue"/>
              </a:endParaRPr>
            </a:p>
          </p:txBody>
        </p:sp>
        <p:cxnSp>
          <p:nvCxnSpPr>
            <p:cNvPr id="538" name="Google Shape;538;p36"/>
            <p:cNvCxnSpPr/>
            <p:nvPr/>
          </p:nvCxnSpPr>
          <p:spPr>
            <a:xfrm rot="10800000">
              <a:off x="1349200" y="1538377"/>
              <a:ext cx="0" cy="119400"/>
            </a:xfrm>
            <a:prstGeom prst="straightConnector1">
              <a:avLst/>
            </a:prstGeom>
            <a:noFill/>
            <a:ln w="19050" cap="flat" cmpd="sng">
              <a:solidFill>
                <a:srgbClr val="E2E2E2"/>
              </a:solidFill>
              <a:prstDash val="solid"/>
              <a:miter lim="800000"/>
              <a:headEnd type="none" w="sm" len="sm"/>
              <a:tailEnd type="oval" w="med" len="med"/>
            </a:ln>
          </p:spPr>
        </p:cxnSp>
        <p:sp>
          <p:nvSpPr>
            <p:cNvPr id="539" name="Google Shape;539;p36"/>
            <p:cNvSpPr txBox="1"/>
            <p:nvPr/>
          </p:nvSpPr>
          <p:spPr>
            <a:xfrm>
              <a:off x="457172" y="1135274"/>
              <a:ext cx="17841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Mercury is the closest planet to the Sun</a:t>
              </a:r>
              <a:endParaRPr sz="1200" dirty="0">
                <a:solidFill>
                  <a:srgbClr val="000000"/>
                </a:solidFill>
                <a:latin typeface="Roboto"/>
                <a:ea typeface="Roboto"/>
                <a:cs typeface="Roboto"/>
                <a:sym typeface="Roboto"/>
              </a:endParaRPr>
            </a:p>
          </p:txBody>
        </p:sp>
        <p:sp>
          <p:nvSpPr>
            <p:cNvPr id="540" name="Google Shape;540;p36"/>
            <p:cNvSpPr txBox="1"/>
            <p:nvPr/>
          </p:nvSpPr>
          <p:spPr>
            <a:xfrm>
              <a:off x="940999" y="858242"/>
              <a:ext cx="816300" cy="27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E2BE53"/>
                  </a:solidFill>
                  <a:latin typeface="Bebas Neue"/>
                  <a:ea typeface="Bebas Neue"/>
                  <a:cs typeface="Bebas Neue"/>
                  <a:sym typeface="Bebas Neue"/>
                </a:rPr>
                <a:t>MERCURY</a:t>
              </a:r>
              <a:endParaRPr sz="1700" dirty="0">
                <a:solidFill>
                  <a:srgbClr val="E2BE53"/>
                </a:solidFill>
                <a:latin typeface="Bebas Neue"/>
                <a:ea typeface="Bebas Neue"/>
                <a:cs typeface="Bebas Neue"/>
                <a:sym typeface="Bebas Neue"/>
              </a:endParaRPr>
            </a:p>
          </p:txBody>
        </p:sp>
      </p:grpSp>
      <p:grpSp>
        <p:nvGrpSpPr>
          <p:cNvPr id="541" name="Google Shape;541;p36"/>
          <p:cNvGrpSpPr/>
          <p:nvPr/>
        </p:nvGrpSpPr>
        <p:grpSpPr>
          <a:xfrm>
            <a:off x="2068576" y="1737582"/>
            <a:ext cx="1784100" cy="1835302"/>
            <a:chOff x="2068576" y="1699482"/>
            <a:chExt cx="1784100" cy="1835302"/>
          </a:xfrm>
        </p:grpSpPr>
        <p:sp>
          <p:nvSpPr>
            <p:cNvPr id="542" name="Google Shape;542;p36"/>
            <p:cNvSpPr/>
            <p:nvPr/>
          </p:nvSpPr>
          <p:spPr>
            <a:xfrm>
              <a:off x="2468128" y="1699482"/>
              <a:ext cx="984900" cy="984900"/>
            </a:xfrm>
            <a:prstGeom prst="ellipse">
              <a:avLst/>
            </a:prstGeom>
            <a:solidFill>
              <a:srgbClr val="C993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543" name="Google Shape;543;p36"/>
            <p:cNvSpPr txBox="1"/>
            <p:nvPr/>
          </p:nvSpPr>
          <p:spPr>
            <a:xfrm>
              <a:off x="2660780" y="1926835"/>
              <a:ext cx="599700" cy="541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3000">
                  <a:solidFill>
                    <a:srgbClr val="FFFFFF"/>
                  </a:solidFill>
                  <a:latin typeface="Bebas Neue"/>
                  <a:ea typeface="Bebas Neue"/>
                  <a:cs typeface="Bebas Neue"/>
                  <a:sym typeface="Bebas Neue"/>
                </a:rPr>
                <a:t>02</a:t>
              </a:r>
              <a:endParaRPr sz="3000" dirty="0">
                <a:latin typeface="Bebas Neue"/>
                <a:ea typeface="Bebas Neue"/>
                <a:cs typeface="Bebas Neue"/>
                <a:sym typeface="Bebas Neue"/>
              </a:endParaRPr>
            </a:p>
          </p:txBody>
        </p:sp>
        <p:cxnSp>
          <p:nvCxnSpPr>
            <p:cNvPr id="544" name="Google Shape;544;p36"/>
            <p:cNvCxnSpPr/>
            <p:nvPr/>
          </p:nvCxnSpPr>
          <p:spPr>
            <a:xfrm rot="10800000">
              <a:off x="2960600" y="2745820"/>
              <a:ext cx="0" cy="118200"/>
            </a:xfrm>
            <a:prstGeom prst="straightConnector1">
              <a:avLst/>
            </a:prstGeom>
            <a:noFill/>
            <a:ln w="19050" cap="flat" cmpd="sng">
              <a:solidFill>
                <a:srgbClr val="E2E2E2"/>
              </a:solidFill>
              <a:prstDash val="solid"/>
              <a:miter lim="800000"/>
              <a:headEnd type="oval" w="med" len="med"/>
              <a:tailEnd type="none" w="sm" len="sm"/>
            </a:ln>
          </p:spPr>
        </p:cxnSp>
        <p:sp>
          <p:nvSpPr>
            <p:cNvPr id="545" name="Google Shape;545;p36"/>
            <p:cNvSpPr txBox="1"/>
            <p:nvPr/>
          </p:nvSpPr>
          <p:spPr>
            <a:xfrm>
              <a:off x="2068576" y="3164284"/>
              <a:ext cx="17841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0000"/>
                  </a:solidFill>
                  <a:latin typeface="Roboto"/>
                  <a:ea typeface="Roboto"/>
                  <a:cs typeface="Roboto"/>
                  <a:sym typeface="Roboto"/>
                </a:rPr>
                <a:t>Despite being red,</a:t>
              </a:r>
              <a:br>
                <a:rPr lang="en" sz="1200">
                  <a:solidFill>
                    <a:srgbClr val="000000"/>
                  </a:solidFill>
                  <a:latin typeface="Roboto"/>
                  <a:ea typeface="Roboto"/>
                  <a:cs typeface="Roboto"/>
                  <a:sym typeface="Roboto"/>
                </a:rPr>
              </a:br>
              <a:r>
                <a:rPr lang="en" sz="1200">
                  <a:solidFill>
                    <a:srgbClr val="000000"/>
                  </a:solidFill>
                  <a:latin typeface="Roboto"/>
                  <a:ea typeface="Roboto"/>
                  <a:cs typeface="Roboto"/>
                  <a:sym typeface="Roboto"/>
                </a:rPr>
                <a:t>Mars is a cold place</a:t>
              </a:r>
              <a:endParaRPr sz="1200" dirty="0">
                <a:solidFill>
                  <a:srgbClr val="000000"/>
                </a:solidFill>
                <a:latin typeface="Roboto"/>
                <a:ea typeface="Roboto"/>
                <a:cs typeface="Roboto"/>
                <a:sym typeface="Roboto"/>
              </a:endParaRPr>
            </a:p>
          </p:txBody>
        </p:sp>
        <p:sp>
          <p:nvSpPr>
            <p:cNvPr id="546" name="Google Shape;546;p36"/>
            <p:cNvSpPr txBox="1"/>
            <p:nvPr/>
          </p:nvSpPr>
          <p:spPr>
            <a:xfrm>
              <a:off x="2552404" y="2887263"/>
              <a:ext cx="816300" cy="27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C99319"/>
                  </a:solidFill>
                  <a:latin typeface="Bebas Neue"/>
                  <a:ea typeface="Bebas Neue"/>
                  <a:cs typeface="Bebas Neue"/>
                  <a:sym typeface="Bebas Neue"/>
                </a:rPr>
                <a:t>MARS</a:t>
              </a:r>
              <a:endParaRPr sz="1700" dirty="0">
                <a:solidFill>
                  <a:srgbClr val="C99319"/>
                </a:solidFill>
                <a:latin typeface="Bebas Neue"/>
                <a:ea typeface="Bebas Neue"/>
                <a:cs typeface="Bebas Neue"/>
                <a:sym typeface="Bebas Neue"/>
              </a:endParaRPr>
            </a:p>
          </p:txBody>
        </p:sp>
      </p:grpSp>
      <p:grpSp>
        <p:nvGrpSpPr>
          <p:cNvPr id="547" name="Google Shape;547;p36"/>
          <p:cNvGrpSpPr/>
          <p:nvPr/>
        </p:nvGrpSpPr>
        <p:grpSpPr>
          <a:xfrm>
            <a:off x="3679981" y="896352"/>
            <a:ext cx="1784100" cy="1823414"/>
            <a:chOff x="3679981" y="858252"/>
            <a:chExt cx="1784100" cy="1823414"/>
          </a:xfrm>
        </p:grpSpPr>
        <p:sp>
          <p:nvSpPr>
            <p:cNvPr id="548" name="Google Shape;548;p36"/>
            <p:cNvSpPr/>
            <p:nvPr/>
          </p:nvSpPr>
          <p:spPr>
            <a:xfrm>
              <a:off x="4079533" y="1696766"/>
              <a:ext cx="984900" cy="984900"/>
            </a:xfrm>
            <a:prstGeom prst="ellipse">
              <a:avLst/>
            </a:prstGeom>
            <a:solidFill>
              <a:srgbClr val="FA88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549" name="Google Shape;549;p36"/>
            <p:cNvSpPr txBox="1"/>
            <p:nvPr/>
          </p:nvSpPr>
          <p:spPr>
            <a:xfrm>
              <a:off x="4265212" y="1924119"/>
              <a:ext cx="613500" cy="541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3000">
                  <a:solidFill>
                    <a:srgbClr val="FFFFFF"/>
                  </a:solidFill>
                  <a:latin typeface="Bebas Neue"/>
                  <a:ea typeface="Bebas Neue"/>
                  <a:cs typeface="Bebas Neue"/>
                  <a:sym typeface="Bebas Neue"/>
                </a:rPr>
                <a:t>03</a:t>
              </a:r>
              <a:endParaRPr sz="3000" dirty="0">
                <a:latin typeface="Bebas Neue"/>
                <a:ea typeface="Bebas Neue"/>
                <a:cs typeface="Bebas Neue"/>
                <a:sym typeface="Bebas Neue"/>
              </a:endParaRPr>
            </a:p>
          </p:txBody>
        </p:sp>
        <p:cxnSp>
          <p:nvCxnSpPr>
            <p:cNvPr id="550" name="Google Shape;550;p36"/>
            <p:cNvCxnSpPr/>
            <p:nvPr/>
          </p:nvCxnSpPr>
          <p:spPr>
            <a:xfrm rot="10800000">
              <a:off x="4571998" y="1538377"/>
              <a:ext cx="0" cy="119400"/>
            </a:xfrm>
            <a:prstGeom prst="straightConnector1">
              <a:avLst/>
            </a:prstGeom>
            <a:noFill/>
            <a:ln w="19050" cap="flat" cmpd="sng">
              <a:solidFill>
                <a:srgbClr val="E2E2E2"/>
              </a:solidFill>
              <a:prstDash val="solid"/>
              <a:miter lim="800000"/>
              <a:headEnd type="none" w="sm" len="sm"/>
              <a:tailEnd type="oval" w="med" len="med"/>
            </a:ln>
          </p:spPr>
        </p:cxnSp>
        <p:sp>
          <p:nvSpPr>
            <p:cNvPr id="551" name="Google Shape;551;p36"/>
            <p:cNvSpPr txBox="1"/>
            <p:nvPr/>
          </p:nvSpPr>
          <p:spPr>
            <a:xfrm>
              <a:off x="3679981" y="1135287"/>
              <a:ext cx="17841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Neptune is the farthest planet from the Sun </a:t>
              </a:r>
              <a:endParaRPr sz="1200" dirty="0">
                <a:solidFill>
                  <a:srgbClr val="000000"/>
                </a:solidFill>
                <a:latin typeface="Roboto"/>
                <a:ea typeface="Roboto"/>
                <a:cs typeface="Roboto"/>
                <a:sym typeface="Roboto"/>
              </a:endParaRPr>
            </a:p>
          </p:txBody>
        </p:sp>
        <p:sp>
          <p:nvSpPr>
            <p:cNvPr id="552" name="Google Shape;552;p36"/>
            <p:cNvSpPr txBox="1"/>
            <p:nvPr/>
          </p:nvSpPr>
          <p:spPr>
            <a:xfrm>
              <a:off x="4163809" y="858252"/>
              <a:ext cx="816300" cy="27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A8839"/>
                  </a:solidFill>
                  <a:latin typeface="Bebas Neue"/>
                  <a:ea typeface="Bebas Neue"/>
                  <a:cs typeface="Bebas Neue"/>
                  <a:sym typeface="Bebas Neue"/>
                </a:rPr>
                <a:t>NEPTUNE</a:t>
              </a:r>
              <a:endParaRPr sz="1700" dirty="0">
                <a:solidFill>
                  <a:srgbClr val="FA8839"/>
                </a:solidFill>
                <a:latin typeface="Bebas Neue"/>
                <a:ea typeface="Bebas Neue"/>
                <a:cs typeface="Bebas Neue"/>
                <a:sym typeface="Bebas Neue"/>
              </a:endParaRPr>
            </a:p>
          </p:txBody>
        </p:sp>
      </p:grpSp>
      <p:grpSp>
        <p:nvGrpSpPr>
          <p:cNvPr id="553" name="Google Shape;553;p36"/>
          <p:cNvGrpSpPr/>
          <p:nvPr/>
        </p:nvGrpSpPr>
        <p:grpSpPr>
          <a:xfrm>
            <a:off x="5291386" y="1740290"/>
            <a:ext cx="1784100" cy="1835297"/>
            <a:chOff x="5291386" y="1702190"/>
            <a:chExt cx="1784100" cy="1835297"/>
          </a:xfrm>
        </p:grpSpPr>
        <p:sp>
          <p:nvSpPr>
            <p:cNvPr id="554" name="Google Shape;554;p36"/>
            <p:cNvSpPr/>
            <p:nvPr/>
          </p:nvSpPr>
          <p:spPr>
            <a:xfrm>
              <a:off x="5690938" y="1702190"/>
              <a:ext cx="984900" cy="984900"/>
            </a:xfrm>
            <a:prstGeom prst="ellipse">
              <a:avLst/>
            </a:prstGeom>
            <a:solidFill>
              <a:srgbClr val="41BDB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555" name="Google Shape;555;p36"/>
            <p:cNvSpPr txBox="1"/>
            <p:nvPr/>
          </p:nvSpPr>
          <p:spPr>
            <a:xfrm>
              <a:off x="5861763" y="1924119"/>
              <a:ext cx="643200" cy="541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3000">
                  <a:solidFill>
                    <a:srgbClr val="FFFFFF"/>
                  </a:solidFill>
                  <a:latin typeface="Bebas Neue"/>
                  <a:ea typeface="Bebas Neue"/>
                  <a:cs typeface="Bebas Neue"/>
                  <a:sym typeface="Bebas Neue"/>
                </a:rPr>
                <a:t>04</a:t>
              </a:r>
              <a:endParaRPr sz="3000" dirty="0">
                <a:latin typeface="Bebas Neue"/>
                <a:ea typeface="Bebas Neue"/>
                <a:cs typeface="Bebas Neue"/>
                <a:sym typeface="Bebas Neue"/>
              </a:endParaRPr>
            </a:p>
          </p:txBody>
        </p:sp>
        <p:cxnSp>
          <p:nvCxnSpPr>
            <p:cNvPr id="556" name="Google Shape;556;p36"/>
            <p:cNvCxnSpPr/>
            <p:nvPr/>
          </p:nvCxnSpPr>
          <p:spPr>
            <a:xfrm rot="10800000">
              <a:off x="6183400" y="2744656"/>
              <a:ext cx="0" cy="118200"/>
            </a:xfrm>
            <a:prstGeom prst="straightConnector1">
              <a:avLst/>
            </a:prstGeom>
            <a:noFill/>
            <a:ln w="19050" cap="flat" cmpd="sng">
              <a:solidFill>
                <a:srgbClr val="E2E2E2"/>
              </a:solidFill>
              <a:prstDash val="solid"/>
              <a:miter lim="800000"/>
              <a:headEnd type="oval" w="med" len="med"/>
              <a:tailEnd type="none" w="sm" len="sm"/>
            </a:ln>
          </p:spPr>
        </p:cxnSp>
        <p:sp>
          <p:nvSpPr>
            <p:cNvPr id="557" name="Google Shape;557;p36"/>
            <p:cNvSpPr txBox="1"/>
            <p:nvPr/>
          </p:nvSpPr>
          <p:spPr>
            <a:xfrm>
              <a:off x="5291386" y="3166987"/>
              <a:ext cx="17841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0000"/>
                  </a:solidFill>
                  <a:latin typeface="Roboto"/>
                  <a:ea typeface="Roboto"/>
                  <a:cs typeface="Roboto"/>
                  <a:sym typeface="Roboto"/>
                </a:rPr>
                <a:t>It's the biggest planet in the Solar System</a:t>
              </a:r>
              <a:endParaRPr sz="1200" dirty="0">
                <a:solidFill>
                  <a:srgbClr val="000000"/>
                </a:solidFill>
                <a:latin typeface="Roboto"/>
                <a:ea typeface="Roboto"/>
                <a:cs typeface="Roboto"/>
                <a:sym typeface="Roboto"/>
              </a:endParaRPr>
            </a:p>
          </p:txBody>
        </p:sp>
        <p:sp>
          <p:nvSpPr>
            <p:cNvPr id="558" name="Google Shape;558;p36"/>
            <p:cNvSpPr txBox="1"/>
            <p:nvPr/>
          </p:nvSpPr>
          <p:spPr>
            <a:xfrm>
              <a:off x="5775213" y="2889957"/>
              <a:ext cx="816300" cy="27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41BDBB"/>
                  </a:solidFill>
                  <a:latin typeface="Bebas Neue"/>
                  <a:ea typeface="Bebas Neue"/>
                  <a:cs typeface="Bebas Neue"/>
                  <a:sym typeface="Bebas Neue"/>
                </a:rPr>
                <a:t>JUPITER</a:t>
              </a:r>
              <a:endParaRPr sz="1700" dirty="0">
                <a:solidFill>
                  <a:srgbClr val="41BDBB"/>
                </a:solidFill>
                <a:latin typeface="Bebas Neue"/>
                <a:ea typeface="Bebas Neue"/>
                <a:cs typeface="Bebas Neue"/>
                <a:sym typeface="Bebas Neue"/>
              </a:endParaRPr>
            </a:p>
          </p:txBody>
        </p:sp>
      </p:grpSp>
      <p:grpSp>
        <p:nvGrpSpPr>
          <p:cNvPr id="559" name="Google Shape;559;p36"/>
          <p:cNvGrpSpPr/>
          <p:nvPr/>
        </p:nvGrpSpPr>
        <p:grpSpPr>
          <a:xfrm>
            <a:off x="6902791" y="896352"/>
            <a:ext cx="1784100" cy="1828839"/>
            <a:chOff x="6902791" y="858252"/>
            <a:chExt cx="1784100" cy="1828839"/>
          </a:xfrm>
        </p:grpSpPr>
        <p:cxnSp>
          <p:nvCxnSpPr>
            <p:cNvPr id="560" name="Google Shape;560;p36"/>
            <p:cNvCxnSpPr/>
            <p:nvPr/>
          </p:nvCxnSpPr>
          <p:spPr>
            <a:xfrm rot="10800000">
              <a:off x="7794800" y="1538377"/>
              <a:ext cx="0" cy="119400"/>
            </a:xfrm>
            <a:prstGeom prst="straightConnector1">
              <a:avLst/>
            </a:prstGeom>
            <a:noFill/>
            <a:ln w="19050" cap="flat" cmpd="sng">
              <a:solidFill>
                <a:srgbClr val="E2E2E2"/>
              </a:solidFill>
              <a:prstDash val="solid"/>
              <a:miter lim="800000"/>
              <a:headEnd type="none" w="sm" len="sm"/>
              <a:tailEnd type="oval" w="med" len="med"/>
            </a:ln>
          </p:spPr>
        </p:cxnSp>
        <p:sp>
          <p:nvSpPr>
            <p:cNvPr id="561" name="Google Shape;561;p36"/>
            <p:cNvSpPr/>
            <p:nvPr/>
          </p:nvSpPr>
          <p:spPr>
            <a:xfrm>
              <a:off x="7302342" y="1702190"/>
              <a:ext cx="984900" cy="984900"/>
            </a:xfrm>
            <a:prstGeom prst="ellipse">
              <a:avLst/>
            </a:prstGeom>
            <a:solidFill>
              <a:srgbClr val="60B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562" name="Google Shape;562;p36"/>
            <p:cNvSpPr txBox="1"/>
            <p:nvPr/>
          </p:nvSpPr>
          <p:spPr>
            <a:xfrm>
              <a:off x="7478776" y="1924119"/>
              <a:ext cx="632100" cy="541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3000">
                  <a:solidFill>
                    <a:srgbClr val="FFFFFF"/>
                  </a:solidFill>
                  <a:latin typeface="Bebas Neue"/>
                  <a:ea typeface="Bebas Neue"/>
                  <a:cs typeface="Bebas Neue"/>
                  <a:sym typeface="Bebas Neue"/>
                </a:rPr>
                <a:t>05</a:t>
              </a:r>
              <a:endParaRPr sz="3000" dirty="0">
                <a:latin typeface="Bebas Neue"/>
                <a:ea typeface="Bebas Neue"/>
                <a:cs typeface="Bebas Neue"/>
                <a:sym typeface="Bebas Neue"/>
              </a:endParaRPr>
            </a:p>
          </p:txBody>
        </p:sp>
        <p:sp>
          <p:nvSpPr>
            <p:cNvPr id="563" name="Google Shape;563;p36"/>
            <p:cNvSpPr txBox="1"/>
            <p:nvPr/>
          </p:nvSpPr>
          <p:spPr>
            <a:xfrm>
              <a:off x="6902791" y="1135287"/>
              <a:ext cx="17841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Venus has a beautiful name, but It's very hot</a:t>
              </a:r>
              <a:endParaRPr sz="1200" dirty="0">
                <a:solidFill>
                  <a:srgbClr val="000000"/>
                </a:solidFill>
                <a:latin typeface="Roboto"/>
                <a:ea typeface="Roboto"/>
                <a:cs typeface="Roboto"/>
                <a:sym typeface="Roboto"/>
              </a:endParaRPr>
            </a:p>
          </p:txBody>
        </p:sp>
        <p:sp>
          <p:nvSpPr>
            <p:cNvPr id="564" name="Google Shape;564;p36"/>
            <p:cNvSpPr txBox="1"/>
            <p:nvPr/>
          </p:nvSpPr>
          <p:spPr>
            <a:xfrm>
              <a:off x="7386618" y="858252"/>
              <a:ext cx="816300" cy="27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60BEFF"/>
                  </a:solidFill>
                  <a:latin typeface="Bebas Neue"/>
                  <a:ea typeface="Bebas Neue"/>
                  <a:cs typeface="Bebas Neue"/>
                  <a:sym typeface="Bebas Neue"/>
                </a:rPr>
                <a:t>VENUS</a:t>
              </a:r>
              <a:endParaRPr sz="1700" dirty="0">
                <a:solidFill>
                  <a:srgbClr val="60BEFF"/>
                </a:solidFill>
                <a:latin typeface="Bebas Neue"/>
                <a:ea typeface="Bebas Neue"/>
                <a:cs typeface="Bebas Neue"/>
                <a:sym typeface="Bebas Neue"/>
              </a:endParaRPr>
            </a:p>
          </p:txBody>
        </p:sp>
      </p:grpSp>
      <p:grpSp>
        <p:nvGrpSpPr>
          <p:cNvPr id="565" name="Google Shape;565;p36"/>
          <p:cNvGrpSpPr/>
          <p:nvPr/>
        </p:nvGrpSpPr>
        <p:grpSpPr>
          <a:xfrm>
            <a:off x="7290800" y="3773625"/>
            <a:ext cx="1009794" cy="960300"/>
            <a:chOff x="7290800" y="3773625"/>
            <a:chExt cx="1009794" cy="960300"/>
          </a:xfrm>
        </p:grpSpPr>
        <p:grpSp>
          <p:nvGrpSpPr>
            <p:cNvPr id="566" name="Google Shape;566;p36"/>
            <p:cNvGrpSpPr/>
            <p:nvPr/>
          </p:nvGrpSpPr>
          <p:grpSpPr>
            <a:xfrm>
              <a:off x="7290800" y="4138800"/>
              <a:ext cx="1009794" cy="595125"/>
              <a:chOff x="7290800" y="4138800"/>
              <a:chExt cx="1009794" cy="595125"/>
            </a:xfrm>
          </p:grpSpPr>
          <p:sp>
            <p:nvSpPr>
              <p:cNvPr id="567" name="Google Shape;567;p36"/>
              <p:cNvSpPr txBox="1"/>
              <p:nvPr/>
            </p:nvSpPr>
            <p:spPr>
              <a:xfrm>
                <a:off x="7411400" y="4138800"/>
                <a:ext cx="768600" cy="37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60BEFF"/>
                    </a:solidFill>
                    <a:latin typeface="Bebas Neue"/>
                    <a:ea typeface="Bebas Neue"/>
                    <a:cs typeface="Bebas Neue"/>
                    <a:sym typeface="Bebas Neue"/>
                  </a:rPr>
                  <a:t>90%</a:t>
                </a:r>
                <a:endParaRPr sz="2500" dirty="0">
                  <a:solidFill>
                    <a:srgbClr val="60BEFF"/>
                  </a:solidFill>
                  <a:latin typeface="Bebas Neue"/>
                  <a:ea typeface="Bebas Neue"/>
                  <a:cs typeface="Bebas Neue"/>
                  <a:sym typeface="Bebas Neue"/>
                </a:endParaRPr>
              </a:p>
            </p:txBody>
          </p:sp>
          <p:sp>
            <p:nvSpPr>
              <p:cNvPr id="568" name="Google Shape;568;p36"/>
              <p:cNvSpPr/>
              <p:nvPr/>
            </p:nvSpPr>
            <p:spPr>
              <a:xfrm>
                <a:off x="7795694" y="4559025"/>
                <a:ext cx="504900" cy="174900"/>
              </a:xfrm>
              <a:prstGeom prst="rect">
                <a:avLst/>
              </a:pr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36"/>
              <p:cNvSpPr/>
              <p:nvPr/>
            </p:nvSpPr>
            <p:spPr>
              <a:xfrm>
                <a:off x="7290800" y="4559025"/>
                <a:ext cx="910200" cy="174900"/>
              </a:xfrm>
              <a:prstGeom prst="rect">
                <a:avLst/>
              </a:prstGeom>
              <a:solidFill>
                <a:srgbClr val="60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0" name="Google Shape;570;p36"/>
            <p:cNvGrpSpPr/>
            <p:nvPr/>
          </p:nvGrpSpPr>
          <p:grpSpPr>
            <a:xfrm>
              <a:off x="7612821" y="3773625"/>
              <a:ext cx="365752" cy="344661"/>
              <a:chOff x="9594410" y="3477340"/>
              <a:chExt cx="365752" cy="344661"/>
            </a:xfrm>
          </p:grpSpPr>
          <p:sp>
            <p:nvSpPr>
              <p:cNvPr id="571" name="Google Shape;571;p36"/>
              <p:cNvSpPr/>
              <p:nvPr/>
            </p:nvSpPr>
            <p:spPr>
              <a:xfrm>
                <a:off x="9767911" y="3477340"/>
                <a:ext cx="20657" cy="64445"/>
              </a:xfrm>
              <a:custGeom>
                <a:avLst/>
                <a:gdLst/>
                <a:ahLst/>
                <a:cxnLst/>
                <a:rect l="l" t="t" r="r" b="b"/>
                <a:pathLst>
                  <a:path w="694" h="2143" extrusionOk="0">
                    <a:moveTo>
                      <a:pt x="347" y="0"/>
                    </a:moveTo>
                    <a:cubicBezTo>
                      <a:pt x="158" y="0"/>
                      <a:pt x="0" y="158"/>
                      <a:pt x="0" y="347"/>
                    </a:cubicBezTo>
                    <a:lnTo>
                      <a:pt x="0" y="1765"/>
                    </a:lnTo>
                    <a:cubicBezTo>
                      <a:pt x="0" y="1985"/>
                      <a:pt x="158" y="2143"/>
                      <a:pt x="347" y="2143"/>
                    </a:cubicBezTo>
                    <a:cubicBezTo>
                      <a:pt x="536" y="2143"/>
                      <a:pt x="693" y="1985"/>
                      <a:pt x="693" y="1765"/>
                    </a:cubicBezTo>
                    <a:lnTo>
                      <a:pt x="693" y="347"/>
                    </a:lnTo>
                    <a:cubicBezTo>
                      <a:pt x="693" y="158"/>
                      <a:pt x="536" y="0"/>
                      <a:pt x="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36"/>
              <p:cNvSpPr/>
              <p:nvPr/>
            </p:nvSpPr>
            <p:spPr>
              <a:xfrm>
                <a:off x="9645070" y="3525907"/>
                <a:ext cx="54410" cy="53559"/>
              </a:xfrm>
              <a:custGeom>
                <a:avLst/>
                <a:gdLst/>
                <a:ahLst/>
                <a:cxnLst/>
                <a:rect l="l" t="t" r="r" b="b"/>
                <a:pathLst>
                  <a:path w="1828" h="1781" extrusionOk="0">
                    <a:moveTo>
                      <a:pt x="410" y="0"/>
                    </a:moveTo>
                    <a:cubicBezTo>
                      <a:pt x="323" y="0"/>
                      <a:pt x="236" y="39"/>
                      <a:pt x="158" y="118"/>
                    </a:cubicBezTo>
                    <a:cubicBezTo>
                      <a:pt x="0" y="276"/>
                      <a:pt x="0" y="465"/>
                      <a:pt x="158" y="622"/>
                    </a:cubicBezTo>
                    <a:lnTo>
                      <a:pt x="1166" y="1662"/>
                    </a:lnTo>
                    <a:cubicBezTo>
                      <a:pt x="1245" y="1741"/>
                      <a:pt x="1331" y="1780"/>
                      <a:pt x="1418" y="1780"/>
                    </a:cubicBezTo>
                    <a:cubicBezTo>
                      <a:pt x="1504" y="1780"/>
                      <a:pt x="1591" y="1741"/>
                      <a:pt x="1670" y="1662"/>
                    </a:cubicBezTo>
                    <a:cubicBezTo>
                      <a:pt x="1827" y="1504"/>
                      <a:pt x="1827" y="1315"/>
                      <a:pt x="1670" y="1158"/>
                    </a:cubicBezTo>
                    <a:lnTo>
                      <a:pt x="662" y="118"/>
                    </a:lnTo>
                    <a:cubicBezTo>
                      <a:pt x="583" y="39"/>
                      <a:pt x="496" y="0"/>
                      <a:pt x="4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36"/>
              <p:cNvSpPr/>
              <p:nvPr/>
            </p:nvSpPr>
            <p:spPr>
              <a:xfrm>
                <a:off x="9707875" y="3509788"/>
                <a:ext cx="32861" cy="42162"/>
              </a:xfrm>
              <a:custGeom>
                <a:avLst/>
                <a:gdLst/>
                <a:ahLst/>
                <a:cxnLst/>
                <a:rect l="l" t="t" r="r" b="b"/>
                <a:pathLst>
                  <a:path w="1104" h="1402" extrusionOk="0">
                    <a:moveTo>
                      <a:pt x="429" y="0"/>
                    </a:moveTo>
                    <a:cubicBezTo>
                      <a:pt x="381" y="0"/>
                      <a:pt x="332" y="8"/>
                      <a:pt x="285" y="24"/>
                    </a:cubicBezTo>
                    <a:cubicBezTo>
                      <a:pt x="95" y="119"/>
                      <a:pt x="1" y="308"/>
                      <a:pt x="95" y="497"/>
                    </a:cubicBezTo>
                    <a:lnTo>
                      <a:pt x="348" y="1158"/>
                    </a:lnTo>
                    <a:cubicBezTo>
                      <a:pt x="419" y="1325"/>
                      <a:pt x="545" y="1402"/>
                      <a:pt x="684" y="1402"/>
                    </a:cubicBezTo>
                    <a:cubicBezTo>
                      <a:pt x="728" y="1402"/>
                      <a:pt x="774" y="1394"/>
                      <a:pt x="820" y="1379"/>
                    </a:cubicBezTo>
                    <a:cubicBezTo>
                      <a:pt x="1041" y="1284"/>
                      <a:pt x="1104" y="1095"/>
                      <a:pt x="1041" y="906"/>
                    </a:cubicBezTo>
                    <a:lnTo>
                      <a:pt x="757" y="213"/>
                    </a:lnTo>
                    <a:cubicBezTo>
                      <a:pt x="710" y="71"/>
                      <a:pt x="574" y="0"/>
                      <a:pt x="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6"/>
              <p:cNvSpPr/>
              <p:nvPr/>
            </p:nvSpPr>
            <p:spPr>
              <a:xfrm>
                <a:off x="9596286" y="3648813"/>
                <a:ext cx="64739" cy="21833"/>
              </a:xfrm>
              <a:custGeom>
                <a:avLst/>
                <a:gdLst/>
                <a:ahLst/>
                <a:cxnLst/>
                <a:rect l="l" t="t" r="r" b="b"/>
                <a:pathLst>
                  <a:path w="2175" h="726" extrusionOk="0">
                    <a:moveTo>
                      <a:pt x="379" y="1"/>
                    </a:moveTo>
                    <a:cubicBezTo>
                      <a:pt x="158" y="1"/>
                      <a:pt x="1" y="158"/>
                      <a:pt x="1" y="379"/>
                    </a:cubicBezTo>
                    <a:cubicBezTo>
                      <a:pt x="1" y="568"/>
                      <a:pt x="158" y="725"/>
                      <a:pt x="379" y="725"/>
                    </a:cubicBezTo>
                    <a:lnTo>
                      <a:pt x="1828" y="725"/>
                    </a:lnTo>
                    <a:cubicBezTo>
                      <a:pt x="2017" y="725"/>
                      <a:pt x="2175" y="568"/>
                      <a:pt x="2175" y="379"/>
                    </a:cubicBezTo>
                    <a:cubicBezTo>
                      <a:pt x="2175" y="158"/>
                      <a:pt x="2017" y="1"/>
                      <a:pt x="18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36"/>
              <p:cNvSpPr/>
              <p:nvPr/>
            </p:nvSpPr>
            <p:spPr>
              <a:xfrm>
                <a:off x="9628194" y="3592758"/>
                <a:ext cx="45034" cy="30253"/>
              </a:xfrm>
              <a:custGeom>
                <a:avLst/>
                <a:gdLst/>
                <a:ahLst/>
                <a:cxnLst/>
                <a:rect l="l" t="t" r="r" b="b"/>
                <a:pathLst>
                  <a:path w="1513" h="1006" extrusionOk="0">
                    <a:moveTo>
                      <a:pt x="398" y="0"/>
                    </a:moveTo>
                    <a:cubicBezTo>
                      <a:pt x="254" y="0"/>
                      <a:pt x="141" y="88"/>
                      <a:pt x="95" y="227"/>
                    </a:cubicBezTo>
                    <a:cubicBezTo>
                      <a:pt x="0" y="416"/>
                      <a:pt x="95" y="605"/>
                      <a:pt x="284" y="699"/>
                    </a:cubicBezTo>
                    <a:lnTo>
                      <a:pt x="945" y="983"/>
                    </a:lnTo>
                    <a:cubicBezTo>
                      <a:pt x="991" y="998"/>
                      <a:pt x="1039" y="1006"/>
                      <a:pt x="1086" y="1006"/>
                    </a:cubicBezTo>
                    <a:cubicBezTo>
                      <a:pt x="1232" y="1006"/>
                      <a:pt x="1370" y="929"/>
                      <a:pt x="1418" y="762"/>
                    </a:cubicBezTo>
                    <a:cubicBezTo>
                      <a:pt x="1512" y="573"/>
                      <a:pt x="1418" y="384"/>
                      <a:pt x="1229" y="290"/>
                    </a:cubicBezTo>
                    <a:lnTo>
                      <a:pt x="567" y="37"/>
                    </a:lnTo>
                    <a:cubicBezTo>
                      <a:pt x="508" y="12"/>
                      <a:pt x="451" y="0"/>
                      <a:pt x="3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36"/>
              <p:cNvSpPr/>
              <p:nvPr/>
            </p:nvSpPr>
            <p:spPr>
              <a:xfrm>
                <a:off x="9856045" y="3525907"/>
                <a:ext cx="54410" cy="53559"/>
              </a:xfrm>
              <a:custGeom>
                <a:avLst/>
                <a:gdLst/>
                <a:ahLst/>
                <a:cxnLst/>
                <a:rect l="l" t="t" r="r" b="b"/>
                <a:pathLst>
                  <a:path w="1828" h="1781" extrusionOk="0">
                    <a:moveTo>
                      <a:pt x="1418" y="0"/>
                    </a:moveTo>
                    <a:cubicBezTo>
                      <a:pt x="1332" y="0"/>
                      <a:pt x="1245" y="39"/>
                      <a:pt x="1166" y="118"/>
                    </a:cubicBezTo>
                    <a:lnTo>
                      <a:pt x="158" y="1158"/>
                    </a:lnTo>
                    <a:cubicBezTo>
                      <a:pt x="1" y="1315"/>
                      <a:pt x="1" y="1504"/>
                      <a:pt x="158" y="1662"/>
                    </a:cubicBezTo>
                    <a:cubicBezTo>
                      <a:pt x="237" y="1741"/>
                      <a:pt x="324" y="1780"/>
                      <a:pt x="410" y="1780"/>
                    </a:cubicBezTo>
                    <a:cubicBezTo>
                      <a:pt x="497" y="1780"/>
                      <a:pt x="584" y="1741"/>
                      <a:pt x="662" y="1662"/>
                    </a:cubicBezTo>
                    <a:lnTo>
                      <a:pt x="1671" y="622"/>
                    </a:lnTo>
                    <a:cubicBezTo>
                      <a:pt x="1828" y="465"/>
                      <a:pt x="1828" y="276"/>
                      <a:pt x="1671" y="118"/>
                    </a:cubicBezTo>
                    <a:cubicBezTo>
                      <a:pt x="1592" y="39"/>
                      <a:pt x="1505" y="0"/>
                      <a:pt x="1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6"/>
              <p:cNvSpPr/>
              <p:nvPr/>
            </p:nvSpPr>
            <p:spPr>
              <a:xfrm>
                <a:off x="9815743" y="3509788"/>
                <a:ext cx="31908" cy="42162"/>
              </a:xfrm>
              <a:custGeom>
                <a:avLst/>
                <a:gdLst/>
                <a:ahLst/>
                <a:cxnLst/>
                <a:rect l="l" t="t" r="r" b="b"/>
                <a:pathLst>
                  <a:path w="1072" h="1402" extrusionOk="0">
                    <a:moveTo>
                      <a:pt x="647" y="0"/>
                    </a:moveTo>
                    <a:cubicBezTo>
                      <a:pt x="510" y="0"/>
                      <a:pt x="386" y="71"/>
                      <a:pt x="315" y="213"/>
                    </a:cubicBezTo>
                    <a:lnTo>
                      <a:pt x="32" y="906"/>
                    </a:lnTo>
                    <a:cubicBezTo>
                      <a:pt x="0" y="1095"/>
                      <a:pt x="95" y="1284"/>
                      <a:pt x="252" y="1379"/>
                    </a:cubicBezTo>
                    <a:cubicBezTo>
                      <a:pt x="298" y="1394"/>
                      <a:pt x="344" y="1402"/>
                      <a:pt x="388" y="1402"/>
                    </a:cubicBezTo>
                    <a:cubicBezTo>
                      <a:pt x="527" y="1402"/>
                      <a:pt x="653" y="1325"/>
                      <a:pt x="725" y="1158"/>
                    </a:cubicBezTo>
                    <a:lnTo>
                      <a:pt x="977" y="497"/>
                    </a:lnTo>
                    <a:cubicBezTo>
                      <a:pt x="1071" y="308"/>
                      <a:pt x="977" y="119"/>
                      <a:pt x="788" y="24"/>
                    </a:cubicBezTo>
                    <a:cubicBezTo>
                      <a:pt x="740" y="8"/>
                      <a:pt x="693" y="0"/>
                      <a:pt x="6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36"/>
              <p:cNvSpPr/>
              <p:nvPr/>
            </p:nvSpPr>
            <p:spPr>
              <a:xfrm>
                <a:off x="9894501" y="3648813"/>
                <a:ext cx="64739" cy="21833"/>
              </a:xfrm>
              <a:custGeom>
                <a:avLst/>
                <a:gdLst/>
                <a:ahLst/>
                <a:cxnLst/>
                <a:rect l="l" t="t" r="r" b="b"/>
                <a:pathLst>
                  <a:path w="2175" h="726" extrusionOk="0">
                    <a:moveTo>
                      <a:pt x="347" y="1"/>
                    </a:moveTo>
                    <a:cubicBezTo>
                      <a:pt x="158" y="1"/>
                      <a:pt x="0" y="158"/>
                      <a:pt x="0" y="379"/>
                    </a:cubicBezTo>
                    <a:cubicBezTo>
                      <a:pt x="0" y="568"/>
                      <a:pt x="158" y="725"/>
                      <a:pt x="347" y="725"/>
                    </a:cubicBezTo>
                    <a:lnTo>
                      <a:pt x="1796" y="725"/>
                    </a:lnTo>
                    <a:cubicBezTo>
                      <a:pt x="2017" y="725"/>
                      <a:pt x="2174" y="568"/>
                      <a:pt x="2174" y="379"/>
                    </a:cubicBezTo>
                    <a:cubicBezTo>
                      <a:pt x="2174" y="158"/>
                      <a:pt x="2017" y="1"/>
                      <a:pt x="17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36"/>
              <p:cNvSpPr/>
              <p:nvPr/>
            </p:nvSpPr>
            <p:spPr>
              <a:xfrm>
                <a:off x="9884173" y="3591284"/>
                <a:ext cx="44112" cy="30253"/>
              </a:xfrm>
              <a:custGeom>
                <a:avLst/>
                <a:gdLst/>
                <a:ahLst/>
                <a:cxnLst/>
                <a:rect l="l" t="t" r="r" b="b"/>
                <a:pathLst>
                  <a:path w="1482" h="1006" extrusionOk="0">
                    <a:moveTo>
                      <a:pt x="1082" y="0"/>
                    </a:moveTo>
                    <a:cubicBezTo>
                      <a:pt x="1038" y="0"/>
                      <a:pt x="992" y="8"/>
                      <a:pt x="946" y="23"/>
                    </a:cubicBezTo>
                    <a:lnTo>
                      <a:pt x="284" y="307"/>
                    </a:lnTo>
                    <a:cubicBezTo>
                      <a:pt x="64" y="433"/>
                      <a:pt x="1" y="622"/>
                      <a:pt x="64" y="780"/>
                    </a:cubicBezTo>
                    <a:cubicBezTo>
                      <a:pt x="133" y="918"/>
                      <a:pt x="253" y="1006"/>
                      <a:pt x="386" y="1006"/>
                    </a:cubicBezTo>
                    <a:cubicBezTo>
                      <a:pt x="435" y="1006"/>
                      <a:pt x="486" y="994"/>
                      <a:pt x="536" y="969"/>
                    </a:cubicBezTo>
                    <a:lnTo>
                      <a:pt x="1198" y="717"/>
                    </a:lnTo>
                    <a:cubicBezTo>
                      <a:pt x="1419" y="622"/>
                      <a:pt x="1482" y="433"/>
                      <a:pt x="1419" y="244"/>
                    </a:cubicBezTo>
                    <a:cubicBezTo>
                      <a:pt x="1347" y="77"/>
                      <a:pt x="1221" y="0"/>
                      <a:pt x="1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36"/>
              <p:cNvSpPr/>
              <p:nvPr/>
            </p:nvSpPr>
            <p:spPr>
              <a:xfrm>
                <a:off x="9595363" y="3779568"/>
                <a:ext cx="364800" cy="42432"/>
              </a:xfrm>
              <a:custGeom>
                <a:avLst/>
                <a:gdLst/>
                <a:ahLst/>
                <a:cxnLst/>
                <a:rect l="l" t="t" r="r" b="b"/>
                <a:pathLst>
                  <a:path w="12256" h="1411" extrusionOk="0">
                    <a:moveTo>
                      <a:pt x="1832" y="0"/>
                    </a:moveTo>
                    <a:cubicBezTo>
                      <a:pt x="1379" y="0"/>
                      <a:pt x="930" y="126"/>
                      <a:pt x="567" y="378"/>
                    </a:cubicBezTo>
                    <a:cubicBezTo>
                      <a:pt x="473" y="441"/>
                      <a:pt x="347" y="505"/>
                      <a:pt x="284" y="536"/>
                    </a:cubicBezTo>
                    <a:cubicBezTo>
                      <a:pt x="95" y="631"/>
                      <a:pt x="0" y="820"/>
                      <a:pt x="95" y="1009"/>
                    </a:cubicBezTo>
                    <a:cubicBezTo>
                      <a:pt x="143" y="1176"/>
                      <a:pt x="263" y="1252"/>
                      <a:pt x="414" y="1252"/>
                    </a:cubicBezTo>
                    <a:cubicBezTo>
                      <a:pt x="462" y="1252"/>
                      <a:pt x="514" y="1244"/>
                      <a:pt x="567" y="1229"/>
                    </a:cubicBezTo>
                    <a:cubicBezTo>
                      <a:pt x="725" y="1166"/>
                      <a:pt x="819" y="1103"/>
                      <a:pt x="946" y="1009"/>
                    </a:cubicBezTo>
                    <a:cubicBezTo>
                      <a:pt x="1198" y="835"/>
                      <a:pt x="1505" y="749"/>
                      <a:pt x="1816" y="749"/>
                    </a:cubicBezTo>
                    <a:cubicBezTo>
                      <a:pt x="2127" y="749"/>
                      <a:pt x="2442" y="835"/>
                      <a:pt x="2710" y="1009"/>
                    </a:cubicBezTo>
                    <a:cubicBezTo>
                      <a:pt x="3104" y="1276"/>
                      <a:pt x="3553" y="1410"/>
                      <a:pt x="3994" y="1410"/>
                    </a:cubicBezTo>
                    <a:cubicBezTo>
                      <a:pt x="4435" y="1410"/>
                      <a:pt x="4868" y="1276"/>
                      <a:pt x="5230" y="1009"/>
                    </a:cubicBezTo>
                    <a:cubicBezTo>
                      <a:pt x="5498" y="835"/>
                      <a:pt x="5805" y="749"/>
                      <a:pt x="6108" y="749"/>
                    </a:cubicBezTo>
                    <a:cubicBezTo>
                      <a:pt x="6412" y="749"/>
                      <a:pt x="6711" y="835"/>
                      <a:pt x="6963" y="1009"/>
                    </a:cubicBezTo>
                    <a:cubicBezTo>
                      <a:pt x="7357" y="1276"/>
                      <a:pt x="7806" y="1410"/>
                      <a:pt x="8247" y="1410"/>
                    </a:cubicBezTo>
                    <a:cubicBezTo>
                      <a:pt x="8688" y="1410"/>
                      <a:pt x="9121" y="1276"/>
                      <a:pt x="9483" y="1009"/>
                    </a:cubicBezTo>
                    <a:cubicBezTo>
                      <a:pt x="9751" y="835"/>
                      <a:pt x="10058" y="749"/>
                      <a:pt x="10369" y="749"/>
                    </a:cubicBezTo>
                    <a:cubicBezTo>
                      <a:pt x="10681" y="749"/>
                      <a:pt x="10996" y="835"/>
                      <a:pt x="11279" y="1009"/>
                    </a:cubicBezTo>
                    <a:cubicBezTo>
                      <a:pt x="11437" y="1103"/>
                      <a:pt x="11531" y="1166"/>
                      <a:pt x="11689" y="1261"/>
                    </a:cubicBezTo>
                    <a:cubicBezTo>
                      <a:pt x="11736" y="1274"/>
                      <a:pt x="11782" y="1280"/>
                      <a:pt x="11825" y="1280"/>
                    </a:cubicBezTo>
                    <a:cubicBezTo>
                      <a:pt x="11984" y="1280"/>
                      <a:pt x="12112" y="1195"/>
                      <a:pt x="12161" y="1072"/>
                    </a:cubicBezTo>
                    <a:cubicBezTo>
                      <a:pt x="12256" y="820"/>
                      <a:pt x="12161" y="599"/>
                      <a:pt x="11972" y="536"/>
                    </a:cubicBezTo>
                    <a:cubicBezTo>
                      <a:pt x="11846" y="505"/>
                      <a:pt x="11783" y="473"/>
                      <a:pt x="11657" y="378"/>
                    </a:cubicBezTo>
                    <a:cubicBezTo>
                      <a:pt x="11279" y="126"/>
                      <a:pt x="10830" y="0"/>
                      <a:pt x="10381" y="0"/>
                    </a:cubicBezTo>
                    <a:cubicBezTo>
                      <a:pt x="9932" y="0"/>
                      <a:pt x="9483" y="126"/>
                      <a:pt x="9105" y="378"/>
                    </a:cubicBezTo>
                    <a:cubicBezTo>
                      <a:pt x="8853" y="568"/>
                      <a:pt x="8546" y="662"/>
                      <a:pt x="8239" y="662"/>
                    </a:cubicBezTo>
                    <a:cubicBezTo>
                      <a:pt x="7932" y="662"/>
                      <a:pt x="7625" y="568"/>
                      <a:pt x="7373" y="378"/>
                    </a:cubicBezTo>
                    <a:cubicBezTo>
                      <a:pt x="6979" y="126"/>
                      <a:pt x="6538" y="0"/>
                      <a:pt x="6101" y="0"/>
                    </a:cubicBezTo>
                    <a:cubicBezTo>
                      <a:pt x="5663" y="0"/>
                      <a:pt x="5230" y="126"/>
                      <a:pt x="4852" y="378"/>
                    </a:cubicBezTo>
                    <a:cubicBezTo>
                      <a:pt x="4600" y="568"/>
                      <a:pt x="4293" y="662"/>
                      <a:pt x="3986" y="662"/>
                    </a:cubicBezTo>
                    <a:cubicBezTo>
                      <a:pt x="3679" y="662"/>
                      <a:pt x="3371" y="568"/>
                      <a:pt x="3119" y="378"/>
                    </a:cubicBezTo>
                    <a:cubicBezTo>
                      <a:pt x="2741" y="126"/>
                      <a:pt x="2284" y="0"/>
                      <a:pt x="18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36"/>
              <p:cNvSpPr/>
              <p:nvPr/>
            </p:nvSpPr>
            <p:spPr>
              <a:xfrm>
                <a:off x="9595363" y="3735993"/>
                <a:ext cx="364800" cy="41711"/>
              </a:xfrm>
              <a:custGeom>
                <a:avLst/>
                <a:gdLst/>
                <a:ahLst/>
                <a:cxnLst/>
                <a:rect l="l" t="t" r="r" b="b"/>
                <a:pathLst>
                  <a:path w="12256" h="1387" extrusionOk="0">
                    <a:moveTo>
                      <a:pt x="1832" y="0"/>
                    </a:moveTo>
                    <a:cubicBezTo>
                      <a:pt x="1379" y="0"/>
                      <a:pt x="930" y="126"/>
                      <a:pt x="567" y="378"/>
                    </a:cubicBezTo>
                    <a:cubicBezTo>
                      <a:pt x="473" y="410"/>
                      <a:pt x="347" y="504"/>
                      <a:pt x="284" y="536"/>
                    </a:cubicBezTo>
                    <a:cubicBezTo>
                      <a:pt x="95" y="599"/>
                      <a:pt x="0" y="819"/>
                      <a:pt x="95" y="1008"/>
                    </a:cubicBezTo>
                    <a:cubicBezTo>
                      <a:pt x="141" y="1147"/>
                      <a:pt x="255" y="1234"/>
                      <a:pt x="399" y="1234"/>
                    </a:cubicBezTo>
                    <a:cubicBezTo>
                      <a:pt x="452" y="1234"/>
                      <a:pt x="508" y="1223"/>
                      <a:pt x="567" y="1197"/>
                    </a:cubicBezTo>
                    <a:cubicBezTo>
                      <a:pt x="725" y="1166"/>
                      <a:pt x="819" y="1071"/>
                      <a:pt x="946" y="1008"/>
                    </a:cubicBezTo>
                    <a:cubicBezTo>
                      <a:pt x="1198" y="835"/>
                      <a:pt x="1505" y="748"/>
                      <a:pt x="1816" y="748"/>
                    </a:cubicBezTo>
                    <a:cubicBezTo>
                      <a:pt x="2127" y="748"/>
                      <a:pt x="2442" y="835"/>
                      <a:pt x="2710" y="1008"/>
                    </a:cubicBezTo>
                    <a:cubicBezTo>
                      <a:pt x="3104" y="1260"/>
                      <a:pt x="3553" y="1386"/>
                      <a:pt x="3994" y="1386"/>
                    </a:cubicBezTo>
                    <a:cubicBezTo>
                      <a:pt x="4435" y="1386"/>
                      <a:pt x="4868" y="1260"/>
                      <a:pt x="5230" y="1008"/>
                    </a:cubicBezTo>
                    <a:cubicBezTo>
                      <a:pt x="5498" y="835"/>
                      <a:pt x="5805" y="748"/>
                      <a:pt x="6108" y="748"/>
                    </a:cubicBezTo>
                    <a:cubicBezTo>
                      <a:pt x="6412" y="748"/>
                      <a:pt x="6711" y="835"/>
                      <a:pt x="6963" y="1008"/>
                    </a:cubicBezTo>
                    <a:cubicBezTo>
                      <a:pt x="7357" y="1260"/>
                      <a:pt x="7806" y="1386"/>
                      <a:pt x="8247" y="1386"/>
                    </a:cubicBezTo>
                    <a:cubicBezTo>
                      <a:pt x="8688" y="1386"/>
                      <a:pt x="9121" y="1260"/>
                      <a:pt x="9483" y="1008"/>
                    </a:cubicBezTo>
                    <a:cubicBezTo>
                      <a:pt x="9751" y="835"/>
                      <a:pt x="10058" y="748"/>
                      <a:pt x="10369" y="748"/>
                    </a:cubicBezTo>
                    <a:cubicBezTo>
                      <a:pt x="10681" y="748"/>
                      <a:pt x="10996" y="835"/>
                      <a:pt x="11279" y="1008"/>
                    </a:cubicBezTo>
                    <a:cubicBezTo>
                      <a:pt x="11437" y="1071"/>
                      <a:pt x="11531" y="1166"/>
                      <a:pt x="11689" y="1229"/>
                    </a:cubicBezTo>
                    <a:cubicBezTo>
                      <a:pt x="11741" y="1251"/>
                      <a:pt x="11792" y="1261"/>
                      <a:pt x="11840" y="1261"/>
                    </a:cubicBezTo>
                    <a:cubicBezTo>
                      <a:pt x="11992" y="1261"/>
                      <a:pt x="12113" y="1160"/>
                      <a:pt x="12161" y="1040"/>
                    </a:cubicBezTo>
                    <a:cubicBezTo>
                      <a:pt x="12256" y="819"/>
                      <a:pt x="12161" y="630"/>
                      <a:pt x="11972" y="536"/>
                    </a:cubicBezTo>
                    <a:cubicBezTo>
                      <a:pt x="11846" y="504"/>
                      <a:pt x="11783" y="473"/>
                      <a:pt x="11657" y="378"/>
                    </a:cubicBezTo>
                    <a:cubicBezTo>
                      <a:pt x="11279" y="126"/>
                      <a:pt x="10830" y="0"/>
                      <a:pt x="10381" y="0"/>
                    </a:cubicBezTo>
                    <a:cubicBezTo>
                      <a:pt x="9932" y="0"/>
                      <a:pt x="9483" y="126"/>
                      <a:pt x="9105" y="378"/>
                    </a:cubicBezTo>
                    <a:cubicBezTo>
                      <a:pt x="8853" y="552"/>
                      <a:pt x="8546" y="638"/>
                      <a:pt x="8239" y="638"/>
                    </a:cubicBezTo>
                    <a:cubicBezTo>
                      <a:pt x="7932" y="638"/>
                      <a:pt x="7625" y="552"/>
                      <a:pt x="7373" y="378"/>
                    </a:cubicBezTo>
                    <a:cubicBezTo>
                      <a:pt x="6979" y="126"/>
                      <a:pt x="6538" y="0"/>
                      <a:pt x="6101" y="0"/>
                    </a:cubicBezTo>
                    <a:cubicBezTo>
                      <a:pt x="5663" y="0"/>
                      <a:pt x="5230" y="126"/>
                      <a:pt x="4852" y="378"/>
                    </a:cubicBezTo>
                    <a:cubicBezTo>
                      <a:pt x="4600" y="552"/>
                      <a:pt x="4293" y="638"/>
                      <a:pt x="3986" y="638"/>
                    </a:cubicBezTo>
                    <a:cubicBezTo>
                      <a:pt x="3679" y="638"/>
                      <a:pt x="3371" y="552"/>
                      <a:pt x="3119" y="378"/>
                    </a:cubicBezTo>
                    <a:cubicBezTo>
                      <a:pt x="2741" y="126"/>
                      <a:pt x="2284" y="0"/>
                      <a:pt x="18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6"/>
              <p:cNvSpPr/>
              <p:nvPr/>
            </p:nvSpPr>
            <p:spPr>
              <a:xfrm>
                <a:off x="9594410" y="3561663"/>
                <a:ext cx="365752" cy="172466"/>
              </a:xfrm>
              <a:custGeom>
                <a:avLst/>
                <a:gdLst/>
                <a:ahLst/>
                <a:cxnLst/>
                <a:rect l="l" t="t" r="r" b="b"/>
                <a:pathLst>
                  <a:path w="12288" h="5735" extrusionOk="0">
                    <a:moveTo>
                      <a:pt x="6144" y="788"/>
                    </a:moveTo>
                    <a:cubicBezTo>
                      <a:pt x="7531" y="788"/>
                      <a:pt x="8633" y="1891"/>
                      <a:pt x="8633" y="3245"/>
                    </a:cubicBezTo>
                    <a:cubicBezTo>
                      <a:pt x="8633" y="3938"/>
                      <a:pt x="8350" y="4506"/>
                      <a:pt x="7909" y="5010"/>
                    </a:cubicBezTo>
                    <a:cubicBezTo>
                      <a:pt x="7720" y="4947"/>
                      <a:pt x="7562" y="4884"/>
                      <a:pt x="7373" y="4758"/>
                    </a:cubicBezTo>
                    <a:cubicBezTo>
                      <a:pt x="7011" y="4506"/>
                      <a:pt x="6578" y="4379"/>
                      <a:pt x="6140" y="4379"/>
                    </a:cubicBezTo>
                    <a:cubicBezTo>
                      <a:pt x="5703" y="4379"/>
                      <a:pt x="5262" y="4506"/>
                      <a:pt x="4884" y="4758"/>
                    </a:cubicBezTo>
                    <a:cubicBezTo>
                      <a:pt x="4727" y="4884"/>
                      <a:pt x="4569" y="4947"/>
                      <a:pt x="4380" y="5010"/>
                    </a:cubicBezTo>
                    <a:cubicBezTo>
                      <a:pt x="3939" y="4537"/>
                      <a:pt x="3655" y="3875"/>
                      <a:pt x="3655" y="3245"/>
                    </a:cubicBezTo>
                    <a:cubicBezTo>
                      <a:pt x="3655" y="1891"/>
                      <a:pt x="4758" y="788"/>
                      <a:pt x="6144" y="788"/>
                    </a:cubicBezTo>
                    <a:close/>
                    <a:moveTo>
                      <a:pt x="6144" y="0"/>
                    </a:moveTo>
                    <a:cubicBezTo>
                      <a:pt x="4380" y="0"/>
                      <a:pt x="2931" y="1450"/>
                      <a:pt x="2931" y="3214"/>
                    </a:cubicBezTo>
                    <a:cubicBezTo>
                      <a:pt x="2931" y="3812"/>
                      <a:pt x="3088" y="4411"/>
                      <a:pt x="3372" y="4884"/>
                    </a:cubicBezTo>
                    <a:cubicBezTo>
                      <a:pt x="3277" y="4852"/>
                      <a:pt x="3183" y="4789"/>
                      <a:pt x="3120" y="4726"/>
                    </a:cubicBezTo>
                    <a:cubicBezTo>
                      <a:pt x="2742" y="4474"/>
                      <a:pt x="2285" y="4348"/>
                      <a:pt x="1832" y="4348"/>
                    </a:cubicBezTo>
                    <a:cubicBezTo>
                      <a:pt x="1379" y="4348"/>
                      <a:pt x="930" y="4474"/>
                      <a:pt x="568" y="4726"/>
                    </a:cubicBezTo>
                    <a:cubicBezTo>
                      <a:pt x="473" y="4758"/>
                      <a:pt x="347" y="4852"/>
                      <a:pt x="284" y="4884"/>
                    </a:cubicBezTo>
                    <a:cubicBezTo>
                      <a:pt x="95" y="4947"/>
                      <a:pt x="1" y="5167"/>
                      <a:pt x="95" y="5356"/>
                    </a:cubicBezTo>
                    <a:cubicBezTo>
                      <a:pt x="143" y="5498"/>
                      <a:pt x="261" y="5569"/>
                      <a:pt x="410" y="5569"/>
                    </a:cubicBezTo>
                    <a:cubicBezTo>
                      <a:pt x="460" y="5569"/>
                      <a:pt x="513" y="5561"/>
                      <a:pt x="568" y="5545"/>
                    </a:cubicBezTo>
                    <a:cubicBezTo>
                      <a:pt x="725" y="5514"/>
                      <a:pt x="820" y="5419"/>
                      <a:pt x="946" y="5356"/>
                    </a:cubicBezTo>
                    <a:cubicBezTo>
                      <a:pt x="1198" y="5183"/>
                      <a:pt x="1505" y="5096"/>
                      <a:pt x="1816" y="5096"/>
                    </a:cubicBezTo>
                    <a:cubicBezTo>
                      <a:pt x="2127" y="5096"/>
                      <a:pt x="2442" y="5183"/>
                      <a:pt x="2710" y="5356"/>
                    </a:cubicBezTo>
                    <a:cubicBezTo>
                      <a:pt x="3104" y="5608"/>
                      <a:pt x="3553" y="5734"/>
                      <a:pt x="3994" y="5734"/>
                    </a:cubicBezTo>
                    <a:cubicBezTo>
                      <a:pt x="4435" y="5734"/>
                      <a:pt x="4868" y="5608"/>
                      <a:pt x="5231" y="5356"/>
                    </a:cubicBezTo>
                    <a:cubicBezTo>
                      <a:pt x="5498" y="5183"/>
                      <a:pt x="5806" y="5096"/>
                      <a:pt x="6109" y="5096"/>
                    </a:cubicBezTo>
                    <a:cubicBezTo>
                      <a:pt x="6412" y="5096"/>
                      <a:pt x="6711" y="5183"/>
                      <a:pt x="6963" y="5356"/>
                    </a:cubicBezTo>
                    <a:cubicBezTo>
                      <a:pt x="7357" y="5608"/>
                      <a:pt x="7806" y="5734"/>
                      <a:pt x="8247" y="5734"/>
                    </a:cubicBezTo>
                    <a:cubicBezTo>
                      <a:pt x="8688" y="5734"/>
                      <a:pt x="9122" y="5608"/>
                      <a:pt x="9484" y="5356"/>
                    </a:cubicBezTo>
                    <a:cubicBezTo>
                      <a:pt x="9752" y="5183"/>
                      <a:pt x="10059" y="5096"/>
                      <a:pt x="10370" y="5096"/>
                    </a:cubicBezTo>
                    <a:cubicBezTo>
                      <a:pt x="10681" y="5096"/>
                      <a:pt x="10996" y="5183"/>
                      <a:pt x="11280" y="5356"/>
                    </a:cubicBezTo>
                    <a:cubicBezTo>
                      <a:pt x="11437" y="5419"/>
                      <a:pt x="11532" y="5514"/>
                      <a:pt x="11689" y="5577"/>
                    </a:cubicBezTo>
                    <a:cubicBezTo>
                      <a:pt x="11742" y="5599"/>
                      <a:pt x="11793" y="5609"/>
                      <a:pt x="11840" y="5609"/>
                    </a:cubicBezTo>
                    <a:cubicBezTo>
                      <a:pt x="11993" y="5609"/>
                      <a:pt x="12114" y="5508"/>
                      <a:pt x="12162" y="5388"/>
                    </a:cubicBezTo>
                    <a:cubicBezTo>
                      <a:pt x="12288" y="5199"/>
                      <a:pt x="12193" y="5010"/>
                      <a:pt x="12004" y="4915"/>
                    </a:cubicBezTo>
                    <a:cubicBezTo>
                      <a:pt x="11878" y="4884"/>
                      <a:pt x="11815" y="4852"/>
                      <a:pt x="11689" y="4758"/>
                    </a:cubicBezTo>
                    <a:cubicBezTo>
                      <a:pt x="11311" y="4506"/>
                      <a:pt x="10862" y="4379"/>
                      <a:pt x="10413" y="4379"/>
                    </a:cubicBezTo>
                    <a:cubicBezTo>
                      <a:pt x="9964" y="4379"/>
                      <a:pt x="9515" y="4506"/>
                      <a:pt x="9137" y="4758"/>
                    </a:cubicBezTo>
                    <a:lnTo>
                      <a:pt x="8885" y="4884"/>
                    </a:lnTo>
                    <a:cubicBezTo>
                      <a:pt x="9169" y="4379"/>
                      <a:pt x="9358" y="3812"/>
                      <a:pt x="9358" y="3214"/>
                    </a:cubicBezTo>
                    <a:cubicBezTo>
                      <a:pt x="9358" y="1450"/>
                      <a:pt x="7909" y="0"/>
                      <a:pt x="61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83" name="Google Shape;583;p36"/>
          <p:cNvGrpSpPr/>
          <p:nvPr/>
        </p:nvGrpSpPr>
        <p:grpSpPr>
          <a:xfrm>
            <a:off x="5679175" y="3777143"/>
            <a:ext cx="1009794" cy="956782"/>
            <a:chOff x="5679175" y="3777143"/>
            <a:chExt cx="1009794" cy="956782"/>
          </a:xfrm>
        </p:grpSpPr>
        <p:grpSp>
          <p:nvGrpSpPr>
            <p:cNvPr id="584" name="Google Shape;584;p36"/>
            <p:cNvGrpSpPr/>
            <p:nvPr/>
          </p:nvGrpSpPr>
          <p:grpSpPr>
            <a:xfrm>
              <a:off x="5679175" y="4138800"/>
              <a:ext cx="1009794" cy="595125"/>
              <a:chOff x="5679175" y="4138800"/>
              <a:chExt cx="1009794" cy="595125"/>
            </a:xfrm>
          </p:grpSpPr>
          <p:sp>
            <p:nvSpPr>
              <p:cNvPr id="585" name="Google Shape;585;p36"/>
              <p:cNvSpPr txBox="1"/>
              <p:nvPr/>
            </p:nvSpPr>
            <p:spPr>
              <a:xfrm>
                <a:off x="5799775" y="4138800"/>
                <a:ext cx="768600" cy="37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41BDBB"/>
                    </a:solidFill>
                    <a:latin typeface="Bebas Neue"/>
                    <a:ea typeface="Bebas Neue"/>
                    <a:cs typeface="Bebas Neue"/>
                    <a:sym typeface="Bebas Neue"/>
                  </a:rPr>
                  <a:t>80%</a:t>
                </a:r>
                <a:endParaRPr sz="2500" dirty="0">
                  <a:solidFill>
                    <a:srgbClr val="41BDBB"/>
                  </a:solidFill>
                  <a:latin typeface="Bebas Neue"/>
                  <a:ea typeface="Bebas Neue"/>
                  <a:cs typeface="Bebas Neue"/>
                  <a:sym typeface="Bebas Neue"/>
                </a:endParaRPr>
              </a:p>
            </p:txBody>
          </p:sp>
          <p:sp>
            <p:nvSpPr>
              <p:cNvPr id="586" name="Google Shape;586;p36"/>
              <p:cNvSpPr/>
              <p:nvPr/>
            </p:nvSpPr>
            <p:spPr>
              <a:xfrm>
                <a:off x="6184069" y="4559025"/>
                <a:ext cx="504900" cy="174900"/>
              </a:xfrm>
              <a:prstGeom prst="rect">
                <a:avLst/>
              </a:pr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36"/>
              <p:cNvSpPr/>
              <p:nvPr/>
            </p:nvSpPr>
            <p:spPr>
              <a:xfrm>
                <a:off x="5679175" y="4559025"/>
                <a:ext cx="826500" cy="174900"/>
              </a:xfrm>
              <a:prstGeom prst="rect">
                <a:avLst/>
              </a:prstGeom>
              <a:solidFill>
                <a:srgbClr val="41B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8" name="Google Shape;588;p36"/>
            <p:cNvSpPr/>
            <p:nvPr/>
          </p:nvSpPr>
          <p:spPr>
            <a:xfrm>
              <a:off x="6001186" y="3777143"/>
              <a:ext cx="365772" cy="337625"/>
            </a:xfrm>
            <a:custGeom>
              <a:avLst/>
              <a:gdLst/>
              <a:ahLst/>
              <a:cxnLst/>
              <a:rect l="l" t="t" r="r" b="b"/>
              <a:pathLst>
                <a:path w="12225" h="11272" extrusionOk="0">
                  <a:moveTo>
                    <a:pt x="2490" y="1190"/>
                  </a:moveTo>
                  <a:lnTo>
                    <a:pt x="4065" y="4372"/>
                  </a:lnTo>
                  <a:lnTo>
                    <a:pt x="4159" y="4624"/>
                  </a:lnTo>
                  <a:lnTo>
                    <a:pt x="3183" y="6577"/>
                  </a:lnTo>
                  <a:cubicBezTo>
                    <a:pt x="3151" y="6671"/>
                    <a:pt x="3120" y="6766"/>
                    <a:pt x="3057" y="6892"/>
                  </a:cubicBezTo>
                  <a:cubicBezTo>
                    <a:pt x="2868" y="6923"/>
                    <a:pt x="2679" y="6986"/>
                    <a:pt x="2490" y="6986"/>
                  </a:cubicBezTo>
                  <a:cubicBezTo>
                    <a:pt x="1482" y="6986"/>
                    <a:pt x="662" y="6199"/>
                    <a:pt x="662" y="5191"/>
                  </a:cubicBezTo>
                  <a:cubicBezTo>
                    <a:pt x="662" y="4939"/>
                    <a:pt x="757" y="4655"/>
                    <a:pt x="851" y="4372"/>
                  </a:cubicBezTo>
                  <a:cubicBezTo>
                    <a:pt x="851" y="4372"/>
                    <a:pt x="2269" y="1568"/>
                    <a:pt x="2490" y="1190"/>
                  </a:cubicBezTo>
                  <a:close/>
                  <a:moveTo>
                    <a:pt x="9610" y="1190"/>
                  </a:moveTo>
                  <a:lnTo>
                    <a:pt x="11217" y="4372"/>
                  </a:lnTo>
                  <a:cubicBezTo>
                    <a:pt x="11343" y="4655"/>
                    <a:pt x="11406" y="4876"/>
                    <a:pt x="11406" y="5191"/>
                  </a:cubicBezTo>
                  <a:cubicBezTo>
                    <a:pt x="11406" y="6136"/>
                    <a:pt x="10618" y="6986"/>
                    <a:pt x="9610" y="6986"/>
                  </a:cubicBezTo>
                  <a:cubicBezTo>
                    <a:pt x="9421" y="6986"/>
                    <a:pt x="9200" y="6923"/>
                    <a:pt x="9011" y="6892"/>
                  </a:cubicBezTo>
                  <a:cubicBezTo>
                    <a:pt x="8980" y="6766"/>
                    <a:pt x="8948" y="6703"/>
                    <a:pt x="8885" y="6577"/>
                  </a:cubicBezTo>
                  <a:lnTo>
                    <a:pt x="7909" y="4624"/>
                  </a:lnTo>
                  <a:lnTo>
                    <a:pt x="8035" y="4372"/>
                  </a:lnTo>
                  <a:cubicBezTo>
                    <a:pt x="8035" y="4372"/>
                    <a:pt x="9452" y="1536"/>
                    <a:pt x="9610" y="1190"/>
                  </a:cubicBezTo>
                  <a:close/>
                  <a:moveTo>
                    <a:pt x="6050" y="2387"/>
                  </a:moveTo>
                  <a:lnTo>
                    <a:pt x="8255" y="6892"/>
                  </a:lnTo>
                  <a:cubicBezTo>
                    <a:pt x="8476" y="7238"/>
                    <a:pt x="8539" y="7648"/>
                    <a:pt x="8539" y="8026"/>
                  </a:cubicBezTo>
                  <a:cubicBezTo>
                    <a:pt x="8539" y="9412"/>
                    <a:pt x="7436" y="10515"/>
                    <a:pt x="6050" y="10515"/>
                  </a:cubicBezTo>
                  <a:cubicBezTo>
                    <a:pt x="4695" y="10515"/>
                    <a:pt x="3592" y="9412"/>
                    <a:pt x="3592" y="8026"/>
                  </a:cubicBezTo>
                  <a:cubicBezTo>
                    <a:pt x="3592" y="7648"/>
                    <a:pt x="3655" y="7238"/>
                    <a:pt x="3844" y="6892"/>
                  </a:cubicBezTo>
                  <a:lnTo>
                    <a:pt x="6050" y="2387"/>
                  </a:lnTo>
                  <a:close/>
                  <a:moveTo>
                    <a:pt x="2521" y="0"/>
                  </a:moveTo>
                  <a:cubicBezTo>
                    <a:pt x="2395" y="0"/>
                    <a:pt x="2269" y="71"/>
                    <a:pt x="2206" y="213"/>
                  </a:cubicBezTo>
                  <a:cubicBezTo>
                    <a:pt x="2112" y="307"/>
                    <a:pt x="284" y="4025"/>
                    <a:pt x="284" y="4025"/>
                  </a:cubicBezTo>
                  <a:cubicBezTo>
                    <a:pt x="64" y="4372"/>
                    <a:pt x="1" y="4781"/>
                    <a:pt x="1" y="5159"/>
                  </a:cubicBezTo>
                  <a:cubicBezTo>
                    <a:pt x="1" y="5821"/>
                    <a:pt x="284" y="6451"/>
                    <a:pt x="757" y="6923"/>
                  </a:cubicBezTo>
                  <a:cubicBezTo>
                    <a:pt x="1230" y="7396"/>
                    <a:pt x="1860" y="7680"/>
                    <a:pt x="2521" y="7680"/>
                  </a:cubicBezTo>
                  <a:cubicBezTo>
                    <a:pt x="2647" y="7680"/>
                    <a:pt x="2742" y="7680"/>
                    <a:pt x="2899" y="7648"/>
                  </a:cubicBezTo>
                  <a:lnTo>
                    <a:pt x="2899" y="7648"/>
                  </a:lnTo>
                  <a:cubicBezTo>
                    <a:pt x="2899" y="7774"/>
                    <a:pt x="2868" y="7932"/>
                    <a:pt x="2868" y="8026"/>
                  </a:cubicBezTo>
                  <a:cubicBezTo>
                    <a:pt x="2868" y="9822"/>
                    <a:pt x="4348" y="11271"/>
                    <a:pt x="6113" y="11271"/>
                  </a:cubicBezTo>
                  <a:cubicBezTo>
                    <a:pt x="7877" y="11271"/>
                    <a:pt x="9326" y="9822"/>
                    <a:pt x="9326" y="8026"/>
                  </a:cubicBezTo>
                  <a:cubicBezTo>
                    <a:pt x="9326" y="7932"/>
                    <a:pt x="9326" y="7774"/>
                    <a:pt x="9295" y="7648"/>
                  </a:cubicBezTo>
                  <a:cubicBezTo>
                    <a:pt x="9421" y="7648"/>
                    <a:pt x="9547" y="7680"/>
                    <a:pt x="9704" y="7680"/>
                  </a:cubicBezTo>
                  <a:cubicBezTo>
                    <a:pt x="11059" y="7680"/>
                    <a:pt x="12225" y="6577"/>
                    <a:pt x="12225" y="5191"/>
                  </a:cubicBezTo>
                  <a:cubicBezTo>
                    <a:pt x="12130" y="4750"/>
                    <a:pt x="12036" y="4372"/>
                    <a:pt x="11847" y="4025"/>
                  </a:cubicBezTo>
                  <a:lnTo>
                    <a:pt x="9925" y="213"/>
                  </a:lnTo>
                  <a:cubicBezTo>
                    <a:pt x="9862" y="71"/>
                    <a:pt x="9736" y="0"/>
                    <a:pt x="9610" y="0"/>
                  </a:cubicBezTo>
                  <a:cubicBezTo>
                    <a:pt x="9484" y="0"/>
                    <a:pt x="9358" y="71"/>
                    <a:pt x="9295" y="213"/>
                  </a:cubicBezTo>
                  <a:cubicBezTo>
                    <a:pt x="8948" y="906"/>
                    <a:pt x="7530" y="3773"/>
                    <a:pt x="7530" y="3773"/>
                  </a:cubicBezTo>
                  <a:lnTo>
                    <a:pt x="6365" y="1473"/>
                  </a:lnTo>
                  <a:cubicBezTo>
                    <a:pt x="6318" y="1331"/>
                    <a:pt x="6192" y="1260"/>
                    <a:pt x="6062" y="1260"/>
                  </a:cubicBezTo>
                  <a:cubicBezTo>
                    <a:pt x="5932" y="1260"/>
                    <a:pt x="5798" y="1331"/>
                    <a:pt x="5735" y="1473"/>
                  </a:cubicBezTo>
                  <a:lnTo>
                    <a:pt x="4601" y="3773"/>
                  </a:lnTo>
                  <a:lnTo>
                    <a:pt x="2836" y="213"/>
                  </a:lnTo>
                  <a:cubicBezTo>
                    <a:pt x="2773" y="71"/>
                    <a:pt x="2647" y="0"/>
                    <a:pt x="2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9" name="Google Shape;589;p36"/>
          <p:cNvGrpSpPr/>
          <p:nvPr/>
        </p:nvGrpSpPr>
        <p:grpSpPr>
          <a:xfrm>
            <a:off x="844294" y="3763080"/>
            <a:ext cx="1009800" cy="970845"/>
            <a:chOff x="844294" y="3763080"/>
            <a:chExt cx="1009800" cy="970845"/>
          </a:xfrm>
        </p:grpSpPr>
        <p:grpSp>
          <p:nvGrpSpPr>
            <p:cNvPr id="590" name="Google Shape;590;p36"/>
            <p:cNvGrpSpPr/>
            <p:nvPr/>
          </p:nvGrpSpPr>
          <p:grpSpPr>
            <a:xfrm>
              <a:off x="844294" y="4138800"/>
              <a:ext cx="1009800" cy="595125"/>
              <a:chOff x="844294" y="4138800"/>
              <a:chExt cx="1009800" cy="595125"/>
            </a:xfrm>
          </p:grpSpPr>
          <p:sp>
            <p:nvSpPr>
              <p:cNvPr id="591" name="Google Shape;591;p36"/>
              <p:cNvSpPr txBox="1"/>
              <p:nvPr/>
            </p:nvSpPr>
            <p:spPr>
              <a:xfrm>
                <a:off x="964900" y="4138800"/>
                <a:ext cx="768600" cy="37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E2BE53"/>
                    </a:solidFill>
                    <a:latin typeface="Bebas Neue"/>
                    <a:ea typeface="Bebas Neue"/>
                    <a:cs typeface="Bebas Neue"/>
                    <a:sym typeface="Bebas Neue"/>
                  </a:rPr>
                  <a:t>50%</a:t>
                </a:r>
                <a:endParaRPr sz="2500" dirty="0">
                  <a:solidFill>
                    <a:srgbClr val="E2BE53"/>
                  </a:solidFill>
                  <a:latin typeface="Bebas Neue"/>
                  <a:ea typeface="Bebas Neue"/>
                  <a:cs typeface="Bebas Neue"/>
                  <a:sym typeface="Bebas Neue"/>
                </a:endParaRPr>
              </a:p>
            </p:txBody>
          </p:sp>
          <p:sp>
            <p:nvSpPr>
              <p:cNvPr id="592" name="Google Shape;592;p36"/>
              <p:cNvSpPr/>
              <p:nvPr/>
            </p:nvSpPr>
            <p:spPr>
              <a:xfrm>
                <a:off x="844294" y="4559025"/>
                <a:ext cx="504900" cy="174900"/>
              </a:xfrm>
              <a:prstGeom prst="rect">
                <a:avLst/>
              </a:prstGeom>
              <a:solidFill>
                <a:srgbClr val="E2B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6"/>
              <p:cNvSpPr/>
              <p:nvPr/>
            </p:nvSpPr>
            <p:spPr>
              <a:xfrm>
                <a:off x="1349194" y="4559025"/>
                <a:ext cx="504900" cy="174900"/>
              </a:xfrm>
              <a:prstGeom prst="rect">
                <a:avLst/>
              </a:pr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4" name="Google Shape;594;p36"/>
            <p:cNvSpPr/>
            <p:nvPr/>
          </p:nvSpPr>
          <p:spPr>
            <a:xfrm>
              <a:off x="1166318" y="3763080"/>
              <a:ext cx="365751" cy="365751"/>
            </a:xfrm>
            <a:custGeom>
              <a:avLst/>
              <a:gdLst/>
              <a:ahLst/>
              <a:cxnLst/>
              <a:rect l="l" t="t" r="r" b="b"/>
              <a:pathLst>
                <a:path w="12067" h="12068" extrusionOk="0">
                  <a:moveTo>
                    <a:pt x="5955" y="1104"/>
                  </a:moveTo>
                  <a:lnTo>
                    <a:pt x="6270" y="1734"/>
                  </a:lnTo>
                  <a:lnTo>
                    <a:pt x="5955" y="2364"/>
                  </a:lnTo>
                  <a:lnTo>
                    <a:pt x="5640" y="1734"/>
                  </a:lnTo>
                  <a:lnTo>
                    <a:pt x="5955" y="1104"/>
                  </a:lnTo>
                  <a:close/>
                  <a:moveTo>
                    <a:pt x="9420" y="2521"/>
                  </a:moveTo>
                  <a:lnTo>
                    <a:pt x="9168" y="3183"/>
                  </a:lnTo>
                  <a:lnTo>
                    <a:pt x="8507" y="3435"/>
                  </a:lnTo>
                  <a:lnTo>
                    <a:pt x="8759" y="2773"/>
                  </a:lnTo>
                  <a:lnTo>
                    <a:pt x="9420" y="2521"/>
                  </a:lnTo>
                  <a:close/>
                  <a:moveTo>
                    <a:pt x="2489" y="2553"/>
                  </a:moveTo>
                  <a:lnTo>
                    <a:pt x="3151" y="2805"/>
                  </a:lnTo>
                  <a:lnTo>
                    <a:pt x="3403" y="3466"/>
                  </a:lnTo>
                  <a:lnTo>
                    <a:pt x="2710" y="3246"/>
                  </a:lnTo>
                  <a:lnTo>
                    <a:pt x="2489" y="2553"/>
                  </a:lnTo>
                  <a:close/>
                  <a:moveTo>
                    <a:pt x="4663" y="2931"/>
                  </a:moveTo>
                  <a:lnTo>
                    <a:pt x="5608" y="3403"/>
                  </a:lnTo>
                  <a:lnTo>
                    <a:pt x="5608" y="4254"/>
                  </a:lnTo>
                  <a:cubicBezTo>
                    <a:pt x="5356" y="4286"/>
                    <a:pt x="5167" y="4380"/>
                    <a:pt x="4978" y="4538"/>
                  </a:cubicBezTo>
                  <a:lnTo>
                    <a:pt x="4348" y="3908"/>
                  </a:lnTo>
                  <a:lnTo>
                    <a:pt x="4663" y="2931"/>
                  </a:lnTo>
                  <a:close/>
                  <a:moveTo>
                    <a:pt x="7246" y="2931"/>
                  </a:moveTo>
                  <a:lnTo>
                    <a:pt x="7561" y="3908"/>
                  </a:lnTo>
                  <a:lnTo>
                    <a:pt x="6931" y="4538"/>
                  </a:lnTo>
                  <a:cubicBezTo>
                    <a:pt x="6742" y="4412"/>
                    <a:pt x="6553" y="4349"/>
                    <a:pt x="6301" y="4254"/>
                  </a:cubicBezTo>
                  <a:lnTo>
                    <a:pt x="6301" y="3403"/>
                  </a:lnTo>
                  <a:lnTo>
                    <a:pt x="7246" y="2931"/>
                  </a:lnTo>
                  <a:close/>
                  <a:moveTo>
                    <a:pt x="3812" y="4412"/>
                  </a:moveTo>
                  <a:lnTo>
                    <a:pt x="4442" y="5042"/>
                  </a:lnTo>
                  <a:cubicBezTo>
                    <a:pt x="4348" y="5231"/>
                    <a:pt x="4253" y="5451"/>
                    <a:pt x="4190" y="5672"/>
                  </a:cubicBezTo>
                  <a:lnTo>
                    <a:pt x="3308" y="5672"/>
                  </a:lnTo>
                  <a:lnTo>
                    <a:pt x="2836" y="4727"/>
                  </a:lnTo>
                  <a:lnTo>
                    <a:pt x="3812" y="4412"/>
                  </a:lnTo>
                  <a:close/>
                  <a:moveTo>
                    <a:pt x="8034" y="4412"/>
                  </a:moveTo>
                  <a:lnTo>
                    <a:pt x="9011" y="4727"/>
                  </a:lnTo>
                  <a:lnTo>
                    <a:pt x="8538" y="5672"/>
                  </a:lnTo>
                  <a:lnTo>
                    <a:pt x="7687" y="5672"/>
                  </a:lnTo>
                  <a:cubicBezTo>
                    <a:pt x="7656" y="5451"/>
                    <a:pt x="7561" y="5231"/>
                    <a:pt x="7404" y="5042"/>
                  </a:cubicBezTo>
                  <a:lnTo>
                    <a:pt x="8034" y="4412"/>
                  </a:lnTo>
                  <a:close/>
                  <a:moveTo>
                    <a:pt x="1670" y="5703"/>
                  </a:moveTo>
                  <a:lnTo>
                    <a:pt x="2300" y="6018"/>
                  </a:lnTo>
                  <a:lnTo>
                    <a:pt x="1670" y="6333"/>
                  </a:lnTo>
                  <a:lnTo>
                    <a:pt x="1040" y="6018"/>
                  </a:lnTo>
                  <a:lnTo>
                    <a:pt x="1670" y="5703"/>
                  </a:lnTo>
                  <a:close/>
                  <a:moveTo>
                    <a:pt x="10239" y="5703"/>
                  </a:moveTo>
                  <a:lnTo>
                    <a:pt x="10869" y="6018"/>
                  </a:lnTo>
                  <a:lnTo>
                    <a:pt x="10239" y="6333"/>
                  </a:lnTo>
                  <a:lnTo>
                    <a:pt x="9609" y="6018"/>
                  </a:lnTo>
                  <a:lnTo>
                    <a:pt x="10239" y="5703"/>
                  </a:lnTo>
                  <a:close/>
                  <a:moveTo>
                    <a:pt x="5955" y="4979"/>
                  </a:moveTo>
                  <a:cubicBezTo>
                    <a:pt x="6553" y="4979"/>
                    <a:pt x="7026" y="5451"/>
                    <a:pt x="7026" y="6018"/>
                  </a:cubicBezTo>
                  <a:cubicBezTo>
                    <a:pt x="7026" y="6617"/>
                    <a:pt x="6553" y="7089"/>
                    <a:pt x="5955" y="7089"/>
                  </a:cubicBezTo>
                  <a:cubicBezTo>
                    <a:pt x="5356" y="7089"/>
                    <a:pt x="4884" y="6617"/>
                    <a:pt x="4884" y="6018"/>
                  </a:cubicBezTo>
                  <a:cubicBezTo>
                    <a:pt x="4884" y="5451"/>
                    <a:pt x="5356" y="4979"/>
                    <a:pt x="5955" y="4979"/>
                  </a:cubicBezTo>
                  <a:close/>
                  <a:moveTo>
                    <a:pt x="4222" y="6365"/>
                  </a:moveTo>
                  <a:lnTo>
                    <a:pt x="4222" y="6396"/>
                  </a:lnTo>
                  <a:cubicBezTo>
                    <a:pt x="4253" y="6617"/>
                    <a:pt x="4348" y="6806"/>
                    <a:pt x="4505" y="7026"/>
                  </a:cubicBezTo>
                  <a:lnTo>
                    <a:pt x="3875" y="7657"/>
                  </a:lnTo>
                  <a:lnTo>
                    <a:pt x="2867" y="7310"/>
                  </a:lnTo>
                  <a:lnTo>
                    <a:pt x="3340" y="6365"/>
                  </a:lnTo>
                  <a:close/>
                  <a:moveTo>
                    <a:pt x="8601" y="6396"/>
                  </a:moveTo>
                  <a:lnTo>
                    <a:pt x="9074" y="7342"/>
                  </a:lnTo>
                  <a:lnTo>
                    <a:pt x="8066" y="7657"/>
                  </a:lnTo>
                  <a:lnTo>
                    <a:pt x="7435" y="7026"/>
                  </a:lnTo>
                  <a:cubicBezTo>
                    <a:pt x="7561" y="6806"/>
                    <a:pt x="7656" y="6617"/>
                    <a:pt x="7719" y="6396"/>
                  </a:cubicBezTo>
                  <a:close/>
                  <a:moveTo>
                    <a:pt x="4978" y="7531"/>
                  </a:moveTo>
                  <a:cubicBezTo>
                    <a:pt x="5167" y="7657"/>
                    <a:pt x="5356" y="7720"/>
                    <a:pt x="5608" y="7814"/>
                  </a:cubicBezTo>
                  <a:lnTo>
                    <a:pt x="5608" y="8665"/>
                  </a:lnTo>
                  <a:lnTo>
                    <a:pt x="4663" y="9137"/>
                  </a:lnTo>
                  <a:lnTo>
                    <a:pt x="4348" y="8161"/>
                  </a:lnTo>
                  <a:lnTo>
                    <a:pt x="4978" y="7531"/>
                  </a:lnTo>
                  <a:close/>
                  <a:moveTo>
                    <a:pt x="6931" y="7531"/>
                  </a:moveTo>
                  <a:lnTo>
                    <a:pt x="7561" y="8161"/>
                  </a:lnTo>
                  <a:lnTo>
                    <a:pt x="7246" y="9137"/>
                  </a:lnTo>
                  <a:lnTo>
                    <a:pt x="6301" y="8665"/>
                  </a:lnTo>
                  <a:lnTo>
                    <a:pt x="6301" y="7814"/>
                  </a:lnTo>
                  <a:cubicBezTo>
                    <a:pt x="6553" y="7751"/>
                    <a:pt x="6742" y="7688"/>
                    <a:pt x="6931" y="7531"/>
                  </a:cubicBezTo>
                  <a:close/>
                  <a:moveTo>
                    <a:pt x="8507" y="8602"/>
                  </a:moveTo>
                  <a:lnTo>
                    <a:pt x="9168" y="8822"/>
                  </a:lnTo>
                  <a:lnTo>
                    <a:pt x="9420" y="9484"/>
                  </a:lnTo>
                  <a:lnTo>
                    <a:pt x="8759" y="9263"/>
                  </a:lnTo>
                  <a:lnTo>
                    <a:pt x="8507" y="8602"/>
                  </a:lnTo>
                  <a:close/>
                  <a:moveTo>
                    <a:pt x="3403" y="8633"/>
                  </a:moveTo>
                  <a:lnTo>
                    <a:pt x="3151" y="9295"/>
                  </a:lnTo>
                  <a:lnTo>
                    <a:pt x="2489" y="9547"/>
                  </a:lnTo>
                  <a:lnTo>
                    <a:pt x="2710" y="8854"/>
                  </a:lnTo>
                  <a:lnTo>
                    <a:pt x="3403" y="8633"/>
                  </a:lnTo>
                  <a:close/>
                  <a:moveTo>
                    <a:pt x="5955" y="9704"/>
                  </a:moveTo>
                  <a:lnTo>
                    <a:pt x="6270" y="10334"/>
                  </a:lnTo>
                  <a:lnTo>
                    <a:pt x="5955" y="10965"/>
                  </a:lnTo>
                  <a:lnTo>
                    <a:pt x="5640" y="10334"/>
                  </a:lnTo>
                  <a:lnTo>
                    <a:pt x="5955" y="9704"/>
                  </a:lnTo>
                  <a:close/>
                  <a:moveTo>
                    <a:pt x="6018" y="1"/>
                  </a:moveTo>
                  <a:cubicBezTo>
                    <a:pt x="5923" y="1"/>
                    <a:pt x="5766" y="95"/>
                    <a:pt x="5703" y="190"/>
                  </a:cubicBezTo>
                  <a:lnTo>
                    <a:pt x="5010" y="1671"/>
                  </a:lnTo>
                  <a:cubicBezTo>
                    <a:pt x="4978" y="1765"/>
                    <a:pt x="4978" y="1891"/>
                    <a:pt x="5010" y="1986"/>
                  </a:cubicBezTo>
                  <a:lnTo>
                    <a:pt x="5230" y="2458"/>
                  </a:lnTo>
                  <a:lnTo>
                    <a:pt x="4758" y="2206"/>
                  </a:lnTo>
                  <a:cubicBezTo>
                    <a:pt x="4710" y="2190"/>
                    <a:pt x="4655" y="2183"/>
                    <a:pt x="4596" y="2183"/>
                  </a:cubicBezTo>
                  <a:cubicBezTo>
                    <a:pt x="4537" y="2183"/>
                    <a:pt x="4474" y="2190"/>
                    <a:pt x="4411" y="2206"/>
                  </a:cubicBezTo>
                  <a:cubicBezTo>
                    <a:pt x="4285" y="2238"/>
                    <a:pt x="4222" y="2332"/>
                    <a:pt x="4190" y="2458"/>
                  </a:cubicBezTo>
                  <a:lnTo>
                    <a:pt x="4033" y="2962"/>
                  </a:lnTo>
                  <a:lnTo>
                    <a:pt x="3875" y="2458"/>
                  </a:lnTo>
                  <a:cubicBezTo>
                    <a:pt x="3812" y="2332"/>
                    <a:pt x="3749" y="2238"/>
                    <a:pt x="3623" y="2206"/>
                  </a:cubicBezTo>
                  <a:lnTo>
                    <a:pt x="2143" y="1702"/>
                  </a:lnTo>
                  <a:cubicBezTo>
                    <a:pt x="2109" y="1694"/>
                    <a:pt x="2073" y="1690"/>
                    <a:pt x="2036" y="1690"/>
                  </a:cubicBezTo>
                  <a:cubicBezTo>
                    <a:pt x="1937" y="1690"/>
                    <a:pt x="1834" y="1719"/>
                    <a:pt x="1765" y="1765"/>
                  </a:cubicBezTo>
                  <a:cubicBezTo>
                    <a:pt x="1702" y="1860"/>
                    <a:pt x="1670" y="2017"/>
                    <a:pt x="1702" y="2143"/>
                  </a:cubicBezTo>
                  <a:lnTo>
                    <a:pt x="2206" y="3624"/>
                  </a:lnTo>
                  <a:cubicBezTo>
                    <a:pt x="2237" y="3750"/>
                    <a:pt x="2332" y="3813"/>
                    <a:pt x="2458" y="3876"/>
                  </a:cubicBezTo>
                  <a:lnTo>
                    <a:pt x="2962" y="4034"/>
                  </a:lnTo>
                  <a:lnTo>
                    <a:pt x="2458" y="4191"/>
                  </a:lnTo>
                  <a:cubicBezTo>
                    <a:pt x="2332" y="4223"/>
                    <a:pt x="2237" y="4286"/>
                    <a:pt x="2206" y="4412"/>
                  </a:cubicBezTo>
                  <a:cubicBezTo>
                    <a:pt x="2174" y="4538"/>
                    <a:pt x="2143" y="4664"/>
                    <a:pt x="2206" y="4758"/>
                  </a:cubicBezTo>
                  <a:lnTo>
                    <a:pt x="2458" y="5231"/>
                  </a:lnTo>
                  <a:lnTo>
                    <a:pt x="1985" y="5010"/>
                  </a:lnTo>
                  <a:cubicBezTo>
                    <a:pt x="1922" y="4994"/>
                    <a:pt x="1859" y="4987"/>
                    <a:pt x="1804" y="4987"/>
                  </a:cubicBezTo>
                  <a:cubicBezTo>
                    <a:pt x="1749" y="4987"/>
                    <a:pt x="1702" y="4994"/>
                    <a:pt x="1670" y="5010"/>
                  </a:cubicBezTo>
                  <a:lnTo>
                    <a:pt x="189" y="5703"/>
                  </a:lnTo>
                  <a:cubicBezTo>
                    <a:pt x="95" y="5798"/>
                    <a:pt x="0" y="5924"/>
                    <a:pt x="0" y="6018"/>
                  </a:cubicBezTo>
                  <a:cubicBezTo>
                    <a:pt x="0" y="6144"/>
                    <a:pt x="95" y="6302"/>
                    <a:pt x="189" y="6333"/>
                  </a:cubicBezTo>
                  <a:lnTo>
                    <a:pt x="1670" y="7058"/>
                  </a:lnTo>
                  <a:cubicBezTo>
                    <a:pt x="1717" y="7074"/>
                    <a:pt x="1772" y="7082"/>
                    <a:pt x="1828" y="7082"/>
                  </a:cubicBezTo>
                  <a:cubicBezTo>
                    <a:pt x="1883" y="7082"/>
                    <a:pt x="1938" y="7074"/>
                    <a:pt x="1985" y="7058"/>
                  </a:cubicBezTo>
                  <a:lnTo>
                    <a:pt x="2458" y="6806"/>
                  </a:lnTo>
                  <a:lnTo>
                    <a:pt x="2206" y="7279"/>
                  </a:lnTo>
                  <a:cubicBezTo>
                    <a:pt x="2174" y="7405"/>
                    <a:pt x="2174" y="7531"/>
                    <a:pt x="2206" y="7657"/>
                  </a:cubicBezTo>
                  <a:cubicBezTo>
                    <a:pt x="2237" y="7751"/>
                    <a:pt x="2332" y="7846"/>
                    <a:pt x="2458" y="7877"/>
                  </a:cubicBezTo>
                  <a:lnTo>
                    <a:pt x="2962" y="8035"/>
                  </a:lnTo>
                  <a:lnTo>
                    <a:pt x="2458" y="8192"/>
                  </a:lnTo>
                  <a:cubicBezTo>
                    <a:pt x="2332" y="8224"/>
                    <a:pt x="2237" y="8318"/>
                    <a:pt x="2206" y="8444"/>
                  </a:cubicBezTo>
                  <a:lnTo>
                    <a:pt x="1702" y="9925"/>
                  </a:lnTo>
                  <a:cubicBezTo>
                    <a:pt x="1623" y="10161"/>
                    <a:pt x="1784" y="10397"/>
                    <a:pt x="2004" y="10397"/>
                  </a:cubicBezTo>
                  <a:cubicBezTo>
                    <a:pt x="2048" y="10397"/>
                    <a:pt x="2095" y="10387"/>
                    <a:pt x="2143" y="10366"/>
                  </a:cubicBezTo>
                  <a:lnTo>
                    <a:pt x="3623" y="9862"/>
                  </a:lnTo>
                  <a:cubicBezTo>
                    <a:pt x="3749" y="9799"/>
                    <a:pt x="3812" y="9736"/>
                    <a:pt x="3875" y="9610"/>
                  </a:cubicBezTo>
                  <a:lnTo>
                    <a:pt x="4033" y="9106"/>
                  </a:lnTo>
                  <a:lnTo>
                    <a:pt x="4190" y="9610"/>
                  </a:lnTo>
                  <a:cubicBezTo>
                    <a:pt x="4222" y="9736"/>
                    <a:pt x="4285" y="9799"/>
                    <a:pt x="4411" y="9862"/>
                  </a:cubicBezTo>
                  <a:cubicBezTo>
                    <a:pt x="4484" y="9880"/>
                    <a:pt x="4556" y="9898"/>
                    <a:pt x="4623" y="9898"/>
                  </a:cubicBezTo>
                  <a:cubicBezTo>
                    <a:pt x="4672" y="9898"/>
                    <a:pt x="4718" y="9889"/>
                    <a:pt x="4758" y="9862"/>
                  </a:cubicBezTo>
                  <a:lnTo>
                    <a:pt x="5230" y="9610"/>
                  </a:lnTo>
                  <a:lnTo>
                    <a:pt x="5010" y="10082"/>
                  </a:lnTo>
                  <a:cubicBezTo>
                    <a:pt x="4978" y="10208"/>
                    <a:pt x="4978" y="10334"/>
                    <a:pt x="5010" y="10398"/>
                  </a:cubicBezTo>
                  <a:lnTo>
                    <a:pt x="5703" y="11847"/>
                  </a:lnTo>
                  <a:cubicBezTo>
                    <a:pt x="5797" y="11973"/>
                    <a:pt x="5923" y="12067"/>
                    <a:pt x="6018" y="12067"/>
                  </a:cubicBezTo>
                  <a:cubicBezTo>
                    <a:pt x="6144" y="12067"/>
                    <a:pt x="6301" y="11973"/>
                    <a:pt x="6333" y="11847"/>
                  </a:cubicBezTo>
                  <a:lnTo>
                    <a:pt x="7057" y="10398"/>
                  </a:lnTo>
                  <a:cubicBezTo>
                    <a:pt x="7089" y="10271"/>
                    <a:pt x="7089" y="10177"/>
                    <a:pt x="7057" y="10082"/>
                  </a:cubicBezTo>
                  <a:lnTo>
                    <a:pt x="6805" y="9610"/>
                  </a:lnTo>
                  <a:lnTo>
                    <a:pt x="7278" y="9862"/>
                  </a:lnTo>
                  <a:cubicBezTo>
                    <a:pt x="7341" y="9878"/>
                    <a:pt x="7404" y="9886"/>
                    <a:pt x="7467" y="9886"/>
                  </a:cubicBezTo>
                  <a:cubicBezTo>
                    <a:pt x="7530" y="9886"/>
                    <a:pt x="7593" y="9878"/>
                    <a:pt x="7656" y="9862"/>
                  </a:cubicBezTo>
                  <a:cubicBezTo>
                    <a:pt x="7750" y="9799"/>
                    <a:pt x="7845" y="9736"/>
                    <a:pt x="7877" y="9610"/>
                  </a:cubicBezTo>
                  <a:lnTo>
                    <a:pt x="8034" y="9106"/>
                  </a:lnTo>
                  <a:lnTo>
                    <a:pt x="8192" y="9610"/>
                  </a:lnTo>
                  <a:cubicBezTo>
                    <a:pt x="8223" y="9736"/>
                    <a:pt x="8318" y="9799"/>
                    <a:pt x="8444" y="9862"/>
                  </a:cubicBezTo>
                  <a:lnTo>
                    <a:pt x="9924" y="10366"/>
                  </a:lnTo>
                  <a:cubicBezTo>
                    <a:pt x="9957" y="10373"/>
                    <a:pt x="9990" y="10377"/>
                    <a:pt x="10023" y="10377"/>
                  </a:cubicBezTo>
                  <a:cubicBezTo>
                    <a:pt x="10268" y="10377"/>
                    <a:pt x="10477" y="10175"/>
                    <a:pt x="10365" y="9925"/>
                  </a:cubicBezTo>
                  <a:lnTo>
                    <a:pt x="9861" y="8444"/>
                  </a:lnTo>
                  <a:cubicBezTo>
                    <a:pt x="9798" y="8318"/>
                    <a:pt x="9735" y="8224"/>
                    <a:pt x="9609" y="8192"/>
                  </a:cubicBezTo>
                  <a:lnTo>
                    <a:pt x="9105" y="8035"/>
                  </a:lnTo>
                  <a:lnTo>
                    <a:pt x="9609" y="7877"/>
                  </a:lnTo>
                  <a:cubicBezTo>
                    <a:pt x="9735" y="7846"/>
                    <a:pt x="9798" y="7751"/>
                    <a:pt x="9861" y="7657"/>
                  </a:cubicBezTo>
                  <a:cubicBezTo>
                    <a:pt x="9893" y="7531"/>
                    <a:pt x="9924" y="7405"/>
                    <a:pt x="9861" y="7279"/>
                  </a:cubicBezTo>
                  <a:lnTo>
                    <a:pt x="9609" y="6806"/>
                  </a:lnTo>
                  <a:lnTo>
                    <a:pt x="10082" y="7058"/>
                  </a:lnTo>
                  <a:cubicBezTo>
                    <a:pt x="10145" y="7074"/>
                    <a:pt x="10208" y="7082"/>
                    <a:pt x="10263" y="7082"/>
                  </a:cubicBezTo>
                  <a:cubicBezTo>
                    <a:pt x="10318" y="7082"/>
                    <a:pt x="10365" y="7074"/>
                    <a:pt x="10397" y="7058"/>
                  </a:cubicBezTo>
                  <a:lnTo>
                    <a:pt x="11846" y="6333"/>
                  </a:lnTo>
                  <a:cubicBezTo>
                    <a:pt x="11972" y="6270"/>
                    <a:pt x="12067" y="6144"/>
                    <a:pt x="12067" y="6018"/>
                  </a:cubicBezTo>
                  <a:cubicBezTo>
                    <a:pt x="12067" y="5924"/>
                    <a:pt x="11972" y="5766"/>
                    <a:pt x="11846" y="5703"/>
                  </a:cubicBezTo>
                  <a:lnTo>
                    <a:pt x="10397" y="5010"/>
                  </a:lnTo>
                  <a:cubicBezTo>
                    <a:pt x="10334" y="4994"/>
                    <a:pt x="10279" y="4987"/>
                    <a:pt x="10228" y="4987"/>
                  </a:cubicBezTo>
                  <a:cubicBezTo>
                    <a:pt x="10176" y="4987"/>
                    <a:pt x="10129" y="4994"/>
                    <a:pt x="10082" y="5010"/>
                  </a:cubicBezTo>
                  <a:lnTo>
                    <a:pt x="9609" y="5231"/>
                  </a:lnTo>
                  <a:lnTo>
                    <a:pt x="9861" y="4758"/>
                  </a:lnTo>
                  <a:cubicBezTo>
                    <a:pt x="9893" y="4664"/>
                    <a:pt x="9893" y="4538"/>
                    <a:pt x="9861" y="4412"/>
                  </a:cubicBezTo>
                  <a:cubicBezTo>
                    <a:pt x="9798" y="4286"/>
                    <a:pt x="9735" y="4223"/>
                    <a:pt x="9609" y="4191"/>
                  </a:cubicBezTo>
                  <a:lnTo>
                    <a:pt x="9105" y="4034"/>
                  </a:lnTo>
                  <a:lnTo>
                    <a:pt x="9609" y="3876"/>
                  </a:lnTo>
                  <a:cubicBezTo>
                    <a:pt x="9735" y="3813"/>
                    <a:pt x="9798" y="3750"/>
                    <a:pt x="9861" y="3624"/>
                  </a:cubicBezTo>
                  <a:lnTo>
                    <a:pt x="10365" y="2143"/>
                  </a:lnTo>
                  <a:cubicBezTo>
                    <a:pt x="10397" y="2017"/>
                    <a:pt x="10365" y="1860"/>
                    <a:pt x="10271" y="1765"/>
                  </a:cubicBezTo>
                  <a:cubicBezTo>
                    <a:pt x="10226" y="1721"/>
                    <a:pt x="10135" y="1676"/>
                    <a:pt x="10040" y="1676"/>
                  </a:cubicBezTo>
                  <a:cubicBezTo>
                    <a:pt x="10001" y="1676"/>
                    <a:pt x="9961" y="1684"/>
                    <a:pt x="9924" y="1702"/>
                  </a:cubicBezTo>
                  <a:lnTo>
                    <a:pt x="8444" y="2206"/>
                  </a:lnTo>
                  <a:cubicBezTo>
                    <a:pt x="8318" y="2238"/>
                    <a:pt x="8223" y="2332"/>
                    <a:pt x="8192" y="2458"/>
                  </a:cubicBezTo>
                  <a:lnTo>
                    <a:pt x="8034" y="2962"/>
                  </a:lnTo>
                  <a:lnTo>
                    <a:pt x="7877" y="2458"/>
                  </a:lnTo>
                  <a:cubicBezTo>
                    <a:pt x="7845" y="2332"/>
                    <a:pt x="7750" y="2238"/>
                    <a:pt x="7656" y="2206"/>
                  </a:cubicBezTo>
                  <a:cubicBezTo>
                    <a:pt x="7583" y="2188"/>
                    <a:pt x="7510" y="2170"/>
                    <a:pt x="7438" y="2170"/>
                  </a:cubicBezTo>
                  <a:cubicBezTo>
                    <a:pt x="7384" y="2170"/>
                    <a:pt x="7331" y="2180"/>
                    <a:pt x="7278" y="2206"/>
                  </a:cubicBezTo>
                  <a:lnTo>
                    <a:pt x="6805" y="2458"/>
                  </a:lnTo>
                  <a:lnTo>
                    <a:pt x="7057" y="1986"/>
                  </a:lnTo>
                  <a:cubicBezTo>
                    <a:pt x="7089" y="1860"/>
                    <a:pt x="7089" y="1734"/>
                    <a:pt x="7057" y="1671"/>
                  </a:cubicBezTo>
                  <a:lnTo>
                    <a:pt x="6333" y="190"/>
                  </a:lnTo>
                  <a:cubicBezTo>
                    <a:pt x="6270" y="95"/>
                    <a:pt x="6144" y="1"/>
                    <a:pt x="6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5" name="Google Shape;595;p36"/>
          <p:cNvGrpSpPr/>
          <p:nvPr/>
        </p:nvGrpSpPr>
        <p:grpSpPr>
          <a:xfrm>
            <a:off x="2455925" y="3763082"/>
            <a:ext cx="1009794" cy="970843"/>
            <a:chOff x="2455925" y="3763082"/>
            <a:chExt cx="1009794" cy="970843"/>
          </a:xfrm>
        </p:grpSpPr>
        <p:grpSp>
          <p:nvGrpSpPr>
            <p:cNvPr id="596" name="Google Shape;596;p36"/>
            <p:cNvGrpSpPr/>
            <p:nvPr/>
          </p:nvGrpSpPr>
          <p:grpSpPr>
            <a:xfrm>
              <a:off x="2455925" y="4138800"/>
              <a:ext cx="1009794" cy="595125"/>
              <a:chOff x="2455925" y="4138800"/>
              <a:chExt cx="1009794" cy="595125"/>
            </a:xfrm>
          </p:grpSpPr>
          <p:sp>
            <p:nvSpPr>
              <p:cNvPr id="597" name="Google Shape;597;p36"/>
              <p:cNvSpPr txBox="1"/>
              <p:nvPr/>
            </p:nvSpPr>
            <p:spPr>
              <a:xfrm>
                <a:off x="2576525" y="4138800"/>
                <a:ext cx="768600" cy="37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C99319"/>
                    </a:solidFill>
                    <a:latin typeface="Bebas Neue"/>
                    <a:ea typeface="Bebas Neue"/>
                    <a:cs typeface="Bebas Neue"/>
                    <a:sym typeface="Bebas Neue"/>
                  </a:rPr>
                  <a:t>60%</a:t>
                </a:r>
                <a:endParaRPr sz="2500" dirty="0">
                  <a:solidFill>
                    <a:srgbClr val="C99319"/>
                  </a:solidFill>
                  <a:latin typeface="Bebas Neue"/>
                  <a:ea typeface="Bebas Neue"/>
                  <a:cs typeface="Bebas Neue"/>
                  <a:sym typeface="Bebas Neue"/>
                </a:endParaRPr>
              </a:p>
            </p:txBody>
          </p:sp>
          <p:sp>
            <p:nvSpPr>
              <p:cNvPr id="598" name="Google Shape;598;p36"/>
              <p:cNvSpPr/>
              <p:nvPr/>
            </p:nvSpPr>
            <p:spPr>
              <a:xfrm>
                <a:off x="2960819" y="4559025"/>
                <a:ext cx="504900" cy="174900"/>
              </a:xfrm>
              <a:prstGeom prst="rect">
                <a:avLst/>
              </a:pr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6"/>
              <p:cNvSpPr/>
              <p:nvPr/>
            </p:nvSpPr>
            <p:spPr>
              <a:xfrm>
                <a:off x="2455925" y="4559025"/>
                <a:ext cx="611100" cy="174900"/>
              </a:xfrm>
              <a:prstGeom prst="rect">
                <a:avLst/>
              </a:prstGeom>
              <a:solidFill>
                <a:srgbClr val="C9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0" name="Google Shape;600;p36"/>
            <p:cNvSpPr/>
            <p:nvPr/>
          </p:nvSpPr>
          <p:spPr>
            <a:xfrm>
              <a:off x="2808417" y="3763082"/>
              <a:ext cx="304809" cy="365746"/>
            </a:xfrm>
            <a:custGeom>
              <a:avLst/>
              <a:gdLst/>
              <a:ahLst/>
              <a:cxnLst/>
              <a:rect l="l" t="t" r="r" b="b"/>
              <a:pathLst>
                <a:path w="10083" h="12217" extrusionOk="0">
                  <a:moveTo>
                    <a:pt x="5356" y="1001"/>
                  </a:moveTo>
                  <a:cubicBezTo>
                    <a:pt x="5577" y="1316"/>
                    <a:pt x="5734" y="1694"/>
                    <a:pt x="5734" y="2104"/>
                  </a:cubicBezTo>
                  <a:cubicBezTo>
                    <a:pt x="5734" y="2135"/>
                    <a:pt x="5734" y="2198"/>
                    <a:pt x="5766" y="2261"/>
                  </a:cubicBezTo>
                  <a:cubicBezTo>
                    <a:pt x="5624" y="2230"/>
                    <a:pt x="5498" y="2214"/>
                    <a:pt x="5372" y="2214"/>
                  </a:cubicBezTo>
                  <a:cubicBezTo>
                    <a:pt x="5246" y="2214"/>
                    <a:pt x="5120" y="2230"/>
                    <a:pt x="4978" y="2261"/>
                  </a:cubicBezTo>
                  <a:cubicBezTo>
                    <a:pt x="5010" y="2198"/>
                    <a:pt x="5010" y="2135"/>
                    <a:pt x="5010" y="2104"/>
                  </a:cubicBezTo>
                  <a:cubicBezTo>
                    <a:pt x="5041" y="1663"/>
                    <a:pt x="5167" y="1316"/>
                    <a:pt x="5356" y="1001"/>
                  </a:cubicBezTo>
                  <a:close/>
                  <a:moveTo>
                    <a:pt x="3529" y="1474"/>
                  </a:moveTo>
                  <a:cubicBezTo>
                    <a:pt x="3876" y="1631"/>
                    <a:pt x="4159" y="1883"/>
                    <a:pt x="4380" y="2261"/>
                  </a:cubicBezTo>
                  <a:lnTo>
                    <a:pt x="4506" y="2356"/>
                  </a:lnTo>
                  <a:cubicBezTo>
                    <a:pt x="4254" y="2450"/>
                    <a:pt x="4033" y="2608"/>
                    <a:pt x="3844" y="2765"/>
                  </a:cubicBezTo>
                  <a:cubicBezTo>
                    <a:pt x="3844" y="2734"/>
                    <a:pt x="3844" y="2639"/>
                    <a:pt x="3781" y="2608"/>
                  </a:cubicBezTo>
                  <a:cubicBezTo>
                    <a:pt x="3592" y="2261"/>
                    <a:pt x="3529" y="1852"/>
                    <a:pt x="3529" y="1474"/>
                  </a:cubicBezTo>
                  <a:close/>
                  <a:moveTo>
                    <a:pt x="7247" y="1474"/>
                  </a:moveTo>
                  <a:lnTo>
                    <a:pt x="7247" y="1474"/>
                  </a:lnTo>
                  <a:cubicBezTo>
                    <a:pt x="7310" y="1852"/>
                    <a:pt x="7215" y="2261"/>
                    <a:pt x="7026" y="2608"/>
                  </a:cubicBezTo>
                  <a:cubicBezTo>
                    <a:pt x="6995" y="2639"/>
                    <a:pt x="6995" y="2734"/>
                    <a:pt x="6995" y="2765"/>
                  </a:cubicBezTo>
                  <a:cubicBezTo>
                    <a:pt x="6806" y="2608"/>
                    <a:pt x="6554" y="2450"/>
                    <a:pt x="6301" y="2356"/>
                  </a:cubicBezTo>
                  <a:cubicBezTo>
                    <a:pt x="6301" y="2324"/>
                    <a:pt x="6364" y="2293"/>
                    <a:pt x="6396" y="2261"/>
                  </a:cubicBezTo>
                  <a:cubicBezTo>
                    <a:pt x="6585" y="1883"/>
                    <a:pt x="6900" y="1663"/>
                    <a:pt x="7247" y="1474"/>
                  </a:cubicBezTo>
                  <a:close/>
                  <a:moveTo>
                    <a:pt x="2143" y="2797"/>
                  </a:moveTo>
                  <a:cubicBezTo>
                    <a:pt x="2521" y="2797"/>
                    <a:pt x="2930" y="2891"/>
                    <a:pt x="3277" y="3080"/>
                  </a:cubicBezTo>
                  <a:cubicBezTo>
                    <a:pt x="3309" y="3112"/>
                    <a:pt x="3403" y="3112"/>
                    <a:pt x="3435" y="3112"/>
                  </a:cubicBezTo>
                  <a:cubicBezTo>
                    <a:pt x="3277" y="3301"/>
                    <a:pt x="3119" y="3553"/>
                    <a:pt x="3056" y="3773"/>
                  </a:cubicBezTo>
                  <a:lnTo>
                    <a:pt x="2930" y="3647"/>
                  </a:lnTo>
                  <a:cubicBezTo>
                    <a:pt x="2584" y="3458"/>
                    <a:pt x="2332" y="3143"/>
                    <a:pt x="2143" y="2797"/>
                  </a:cubicBezTo>
                  <a:close/>
                  <a:moveTo>
                    <a:pt x="8487" y="2822"/>
                  </a:moveTo>
                  <a:cubicBezTo>
                    <a:pt x="8536" y="2822"/>
                    <a:pt x="8585" y="2824"/>
                    <a:pt x="8633" y="2828"/>
                  </a:cubicBezTo>
                  <a:cubicBezTo>
                    <a:pt x="8475" y="3206"/>
                    <a:pt x="8192" y="3458"/>
                    <a:pt x="7845" y="3710"/>
                  </a:cubicBezTo>
                  <a:lnTo>
                    <a:pt x="7719" y="3836"/>
                  </a:lnTo>
                  <a:cubicBezTo>
                    <a:pt x="7656" y="3584"/>
                    <a:pt x="7499" y="3364"/>
                    <a:pt x="7341" y="3143"/>
                  </a:cubicBezTo>
                  <a:cubicBezTo>
                    <a:pt x="7373" y="3112"/>
                    <a:pt x="7404" y="3112"/>
                    <a:pt x="7499" y="3080"/>
                  </a:cubicBezTo>
                  <a:cubicBezTo>
                    <a:pt x="7801" y="2915"/>
                    <a:pt x="8152" y="2822"/>
                    <a:pt x="8487" y="2822"/>
                  </a:cubicBezTo>
                  <a:close/>
                  <a:moveTo>
                    <a:pt x="2930" y="4309"/>
                  </a:moveTo>
                  <a:lnTo>
                    <a:pt x="2930" y="4309"/>
                  </a:lnTo>
                  <a:cubicBezTo>
                    <a:pt x="2899" y="4561"/>
                    <a:pt x="2899" y="4813"/>
                    <a:pt x="2930" y="5097"/>
                  </a:cubicBezTo>
                  <a:cubicBezTo>
                    <a:pt x="2899" y="5034"/>
                    <a:pt x="2804" y="5034"/>
                    <a:pt x="2773" y="5034"/>
                  </a:cubicBezTo>
                  <a:cubicBezTo>
                    <a:pt x="2363" y="5034"/>
                    <a:pt x="1985" y="4939"/>
                    <a:pt x="1670" y="4687"/>
                  </a:cubicBezTo>
                  <a:cubicBezTo>
                    <a:pt x="1985" y="4498"/>
                    <a:pt x="2363" y="4341"/>
                    <a:pt x="2773" y="4341"/>
                  </a:cubicBezTo>
                  <a:cubicBezTo>
                    <a:pt x="2804" y="4341"/>
                    <a:pt x="2899" y="4341"/>
                    <a:pt x="2930" y="4309"/>
                  </a:cubicBezTo>
                  <a:close/>
                  <a:moveTo>
                    <a:pt x="7845" y="4309"/>
                  </a:moveTo>
                  <a:cubicBezTo>
                    <a:pt x="7877" y="4341"/>
                    <a:pt x="7971" y="4341"/>
                    <a:pt x="8003" y="4341"/>
                  </a:cubicBezTo>
                  <a:cubicBezTo>
                    <a:pt x="8412" y="4372"/>
                    <a:pt x="8790" y="4498"/>
                    <a:pt x="9105" y="4687"/>
                  </a:cubicBezTo>
                  <a:cubicBezTo>
                    <a:pt x="8790" y="4876"/>
                    <a:pt x="8412" y="5034"/>
                    <a:pt x="8003" y="5034"/>
                  </a:cubicBezTo>
                  <a:cubicBezTo>
                    <a:pt x="7971" y="5034"/>
                    <a:pt x="7877" y="5034"/>
                    <a:pt x="7845" y="5097"/>
                  </a:cubicBezTo>
                  <a:cubicBezTo>
                    <a:pt x="7877" y="4813"/>
                    <a:pt x="7877" y="4561"/>
                    <a:pt x="7845" y="4309"/>
                  </a:cubicBezTo>
                  <a:close/>
                  <a:moveTo>
                    <a:pt x="5356" y="2923"/>
                  </a:moveTo>
                  <a:cubicBezTo>
                    <a:pt x="6364" y="2923"/>
                    <a:pt x="7152" y="3710"/>
                    <a:pt x="7152" y="4687"/>
                  </a:cubicBezTo>
                  <a:cubicBezTo>
                    <a:pt x="7152" y="5664"/>
                    <a:pt x="6364" y="6451"/>
                    <a:pt x="5356" y="6451"/>
                  </a:cubicBezTo>
                  <a:cubicBezTo>
                    <a:pt x="4380" y="6451"/>
                    <a:pt x="3592" y="5664"/>
                    <a:pt x="3592" y="4687"/>
                  </a:cubicBezTo>
                  <a:cubicBezTo>
                    <a:pt x="3592" y="3710"/>
                    <a:pt x="4380" y="2923"/>
                    <a:pt x="5356" y="2923"/>
                  </a:cubicBezTo>
                  <a:close/>
                  <a:moveTo>
                    <a:pt x="3056" y="5601"/>
                  </a:moveTo>
                  <a:cubicBezTo>
                    <a:pt x="3119" y="5821"/>
                    <a:pt x="3277" y="6073"/>
                    <a:pt x="3435" y="6262"/>
                  </a:cubicBezTo>
                  <a:cubicBezTo>
                    <a:pt x="3403" y="6262"/>
                    <a:pt x="3309" y="6262"/>
                    <a:pt x="3277" y="6294"/>
                  </a:cubicBezTo>
                  <a:cubicBezTo>
                    <a:pt x="2985" y="6479"/>
                    <a:pt x="2649" y="6554"/>
                    <a:pt x="2324" y="6554"/>
                  </a:cubicBezTo>
                  <a:cubicBezTo>
                    <a:pt x="2263" y="6554"/>
                    <a:pt x="2203" y="6551"/>
                    <a:pt x="2143" y="6546"/>
                  </a:cubicBezTo>
                  <a:cubicBezTo>
                    <a:pt x="2300" y="6199"/>
                    <a:pt x="2584" y="5916"/>
                    <a:pt x="2930" y="5664"/>
                  </a:cubicBezTo>
                  <a:cubicBezTo>
                    <a:pt x="2962" y="5664"/>
                    <a:pt x="2993" y="5632"/>
                    <a:pt x="3056" y="5601"/>
                  </a:cubicBezTo>
                  <a:close/>
                  <a:moveTo>
                    <a:pt x="7719" y="5601"/>
                  </a:moveTo>
                  <a:lnTo>
                    <a:pt x="7845" y="5727"/>
                  </a:lnTo>
                  <a:cubicBezTo>
                    <a:pt x="8192" y="5916"/>
                    <a:pt x="8444" y="6231"/>
                    <a:pt x="8633" y="6577"/>
                  </a:cubicBezTo>
                  <a:cubicBezTo>
                    <a:pt x="8571" y="6583"/>
                    <a:pt x="8509" y="6585"/>
                    <a:pt x="8447" y="6585"/>
                  </a:cubicBezTo>
                  <a:cubicBezTo>
                    <a:pt x="8124" y="6585"/>
                    <a:pt x="7789" y="6515"/>
                    <a:pt x="7499" y="6357"/>
                  </a:cubicBezTo>
                  <a:cubicBezTo>
                    <a:pt x="7467" y="6294"/>
                    <a:pt x="7373" y="6294"/>
                    <a:pt x="7341" y="6294"/>
                  </a:cubicBezTo>
                  <a:cubicBezTo>
                    <a:pt x="7499" y="6073"/>
                    <a:pt x="7625" y="5821"/>
                    <a:pt x="7719" y="5601"/>
                  </a:cubicBezTo>
                  <a:close/>
                  <a:moveTo>
                    <a:pt x="3781" y="6609"/>
                  </a:moveTo>
                  <a:cubicBezTo>
                    <a:pt x="4002" y="6766"/>
                    <a:pt x="4222" y="6924"/>
                    <a:pt x="4474" y="7018"/>
                  </a:cubicBezTo>
                  <a:lnTo>
                    <a:pt x="4348" y="7144"/>
                  </a:lnTo>
                  <a:cubicBezTo>
                    <a:pt x="4159" y="7491"/>
                    <a:pt x="3844" y="7712"/>
                    <a:pt x="3466" y="7932"/>
                  </a:cubicBezTo>
                  <a:cubicBezTo>
                    <a:pt x="3529" y="7523"/>
                    <a:pt x="3592" y="7144"/>
                    <a:pt x="3750" y="6766"/>
                  </a:cubicBezTo>
                  <a:cubicBezTo>
                    <a:pt x="3781" y="6735"/>
                    <a:pt x="3781" y="6672"/>
                    <a:pt x="3781" y="6609"/>
                  </a:cubicBezTo>
                  <a:close/>
                  <a:moveTo>
                    <a:pt x="6932" y="6609"/>
                  </a:moveTo>
                  <a:cubicBezTo>
                    <a:pt x="6932" y="6672"/>
                    <a:pt x="6932" y="6735"/>
                    <a:pt x="6995" y="6766"/>
                  </a:cubicBezTo>
                  <a:cubicBezTo>
                    <a:pt x="7184" y="7144"/>
                    <a:pt x="7247" y="7523"/>
                    <a:pt x="7215" y="7932"/>
                  </a:cubicBezTo>
                  <a:cubicBezTo>
                    <a:pt x="6869" y="7775"/>
                    <a:pt x="6585" y="7491"/>
                    <a:pt x="6364" y="7144"/>
                  </a:cubicBezTo>
                  <a:lnTo>
                    <a:pt x="6238" y="7018"/>
                  </a:lnTo>
                  <a:cubicBezTo>
                    <a:pt x="6522" y="6924"/>
                    <a:pt x="6743" y="6829"/>
                    <a:pt x="6932" y="6609"/>
                  </a:cubicBezTo>
                  <a:close/>
                  <a:moveTo>
                    <a:pt x="5766" y="7176"/>
                  </a:moveTo>
                  <a:cubicBezTo>
                    <a:pt x="5766" y="7207"/>
                    <a:pt x="5734" y="7239"/>
                    <a:pt x="5734" y="7334"/>
                  </a:cubicBezTo>
                  <a:cubicBezTo>
                    <a:pt x="5734" y="7712"/>
                    <a:pt x="5608" y="8121"/>
                    <a:pt x="5356" y="8436"/>
                  </a:cubicBezTo>
                  <a:cubicBezTo>
                    <a:pt x="5167" y="8121"/>
                    <a:pt x="5010" y="7712"/>
                    <a:pt x="5010" y="7334"/>
                  </a:cubicBezTo>
                  <a:cubicBezTo>
                    <a:pt x="5010" y="7302"/>
                    <a:pt x="5010" y="7207"/>
                    <a:pt x="4978" y="7176"/>
                  </a:cubicBezTo>
                  <a:lnTo>
                    <a:pt x="4978" y="7176"/>
                  </a:lnTo>
                  <a:cubicBezTo>
                    <a:pt x="5120" y="7192"/>
                    <a:pt x="5246" y="7200"/>
                    <a:pt x="5372" y="7200"/>
                  </a:cubicBezTo>
                  <a:cubicBezTo>
                    <a:pt x="5498" y="7200"/>
                    <a:pt x="5624" y="7192"/>
                    <a:pt x="5766" y="7176"/>
                  </a:cubicBezTo>
                  <a:close/>
                  <a:moveTo>
                    <a:pt x="7971" y="7460"/>
                  </a:moveTo>
                  <a:cubicBezTo>
                    <a:pt x="8790" y="7869"/>
                    <a:pt x="9357" y="8751"/>
                    <a:pt x="9357" y="9728"/>
                  </a:cubicBezTo>
                  <a:lnTo>
                    <a:pt x="9357" y="10295"/>
                  </a:lnTo>
                  <a:lnTo>
                    <a:pt x="8538" y="9444"/>
                  </a:lnTo>
                  <a:cubicBezTo>
                    <a:pt x="8460" y="9366"/>
                    <a:pt x="8365" y="9326"/>
                    <a:pt x="8271" y="9326"/>
                  </a:cubicBezTo>
                  <a:cubicBezTo>
                    <a:pt x="8176" y="9326"/>
                    <a:pt x="8082" y="9366"/>
                    <a:pt x="8003" y="9444"/>
                  </a:cubicBezTo>
                  <a:cubicBezTo>
                    <a:pt x="7845" y="9602"/>
                    <a:pt x="7845" y="9822"/>
                    <a:pt x="8003" y="9980"/>
                  </a:cubicBezTo>
                  <a:lnTo>
                    <a:pt x="8853" y="10799"/>
                  </a:lnTo>
                  <a:lnTo>
                    <a:pt x="8286" y="10799"/>
                  </a:lnTo>
                  <a:cubicBezTo>
                    <a:pt x="7152" y="10799"/>
                    <a:pt x="6144" y="10043"/>
                    <a:pt x="5829" y="8972"/>
                  </a:cubicBezTo>
                  <a:cubicBezTo>
                    <a:pt x="6049" y="8751"/>
                    <a:pt x="6207" y="8436"/>
                    <a:pt x="6301" y="8121"/>
                  </a:cubicBezTo>
                  <a:cubicBezTo>
                    <a:pt x="6617" y="8405"/>
                    <a:pt x="7026" y="8625"/>
                    <a:pt x="7467" y="8720"/>
                  </a:cubicBezTo>
                  <a:cubicBezTo>
                    <a:pt x="7487" y="8723"/>
                    <a:pt x="7507" y="8725"/>
                    <a:pt x="7526" y="8725"/>
                  </a:cubicBezTo>
                  <a:cubicBezTo>
                    <a:pt x="7694" y="8725"/>
                    <a:pt x="7849" y="8609"/>
                    <a:pt x="7877" y="8468"/>
                  </a:cubicBezTo>
                  <a:cubicBezTo>
                    <a:pt x="7971" y="8121"/>
                    <a:pt x="8003" y="7806"/>
                    <a:pt x="7971" y="7460"/>
                  </a:cubicBezTo>
                  <a:close/>
                  <a:moveTo>
                    <a:pt x="2836" y="7365"/>
                  </a:moveTo>
                  <a:cubicBezTo>
                    <a:pt x="2804" y="7712"/>
                    <a:pt x="2804" y="8121"/>
                    <a:pt x="2930" y="8468"/>
                  </a:cubicBezTo>
                  <a:cubicBezTo>
                    <a:pt x="2956" y="8623"/>
                    <a:pt x="3089" y="8736"/>
                    <a:pt x="3258" y="8736"/>
                  </a:cubicBezTo>
                  <a:cubicBezTo>
                    <a:pt x="3294" y="8736"/>
                    <a:pt x="3332" y="8731"/>
                    <a:pt x="3372" y="8720"/>
                  </a:cubicBezTo>
                  <a:cubicBezTo>
                    <a:pt x="3781" y="8594"/>
                    <a:pt x="4159" y="8373"/>
                    <a:pt x="4506" y="8121"/>
                  </a:cubicBezTo>
                  <a:cubicBezTo>
                    <a:pt x="4632" y="8436"/>
                    <a:pt x="4789" y="8751"/>
                    <a:pt x="4978" y="8972"/>
                  </a:cubicBezTo>
                  <a:cubicBezTo>
                    <a:pt x="4569" y="10452"/>
                    <a:pt x="3277" y="11492"/>
                    <a:pt x="1828" y="11492"/>
                  </a:cubicBezTo>
                  <a:lnTo>
                    <a:pt x="1261" y="11492"/>
                  </a:lnTo>
                  <a:lnTo>
                    <a:pt x="2804" y="9980"/>
                  </a:lnTo>
                  <a:cubicBezTo>
                    <a:pt x="2962" y="9822"/>
                    <a:pt x="2962" y="9602"/>
                    <a:pt x="2804" y="9444"/>
                  </a:cubicBezTo>
                  <a:cubicBezTo>
                    <a:pt x="2726" y="9366"/>
                    <a:pt x="2639" y="9326"/>
                    <a:pt x="2552" y="9326"/>
                  </a:cubicBezTo>
                  <a:cubicBezTo>
                    <a:pt x="2466" y="9326"/>
                    <a:pt x="2379" y="9366"/>
                    <a:pt x="2300" y="9444"/>
                  </a:cubicBezTo>
                  <a:lnTo>
                    <a:pt x="757" y="10988"/>
                  </a:lnTo>
                  <a:lnTo>
                    <a:pt x="757" y="10452"/>
                  </a:lnTo>
                  <a:cubicBezTo>
                    <a:pt x="757" y="9066"/>
                    <a:pt x="1639" y="7838"/>
                    <a:pt x="2836" y="7365"/>
                  </a:cubicBezTo>
                  <a:close/>
                  <a:moveTo>
                    <a:pt x="5388" y="1"/>
                  </a:moveTo>
                  <a:cubicBezTo>
                    <a:pt x="5301" y="1"/>
                    <a:pt x="5215" y="40"/>
                    <a:pt x="5136" y="119"/>
                  </a:cubicBezTo>
                  <a:cubicBezTo>
                    <a:pt x="4821" y="434"/>
                    <a:pt x="4569" y="781"/>
                    <a:pt x="4474" y="1222"/>
                  </a:cubicBezTo>
                  <a:cubicBezTo>
                    <a:pt x="4159" y="938"/>
                    <a:pt x="3750" y="718"/>
                    <a:pt x="3309" y="623"/>
                  </a:cubicBezTo>
                  <a:cubicBezTo>
                    <a:pt x="3289" y="620"/>
                    <a:pt x="3269" y="618"/>
                    <a:pt x="3250" y="618"/>
                  </a:cubicBezTo>
                  <a:cubicBezTo>
                    <a:pt x="3082" y="618"/>
                    <a:pt x="2927" y="734"/>
                    <a:pt x="2899" y="875"/>
                  </a:cubicBezTo>
                  <a:cubicBezTo>
                    <a:pt x="2773" y="1316"/>
                    <a:pt x="2773" y="1726"/>
                    <a:pt x="2836" y="2135"/>
                  </a:cubicBezTo>
                  <a:cubicBezTo>
                    <a:pt x="2646" y="2091"/>
                    <a:pt x="2449" y="2068"/>
                    <a:pt x="2252" y="2068"/>
                  </a:cubicBezTo>
                  <a:cubicBezTo>
                    <a:pt x="2024" y="2068"/>
                    <a:pt x="1795" y="2099"/>
                    <a:pt x="1576" y="2167"/>
                  </a:cubicBezTo>
                  <a:cubicBezTo>
                    <a:pt x="1513" y="2198"/>
                    <a:pt x="1418" y="2261"/>
                    <a:pt x="1387" y="2324"/>
                  </a:cubicBezTo>
                  <a:cubicBezTo>
                    <a:pt x="1355" y="2419"/>
                    <a:pt x="1324" y="2513"/>
                    <a:pt x="1355" y="2608"/>
                  </a:cubicBezTo>
                  <a:cubicBezTo>
                    <a:pt x="1481" y="3049"/>
                    <a:pt x="1670" y="3395"/>
                    <a:pt x="1954" y="3742"/>
                  </a:cubicBezTo>
                  <a:cubicBezTo>
                    <a:pt x="1544" y="3868"/>
                    <a:pt x="1166" y="4089"/>
                    <a:pt x="851" y="4404"/>
                  </a:cubicBezTo>
                  <a:cubicBezTo>
                    <a:pt x="694" y="4561"/>
                    <a:pt x="694" y="4782"/>
                    <a:pt x="851" y="4939"/>
                  </a:cubicBezTo>
                  <a:cubicBezTo>
                    <a:pt x="1166" y="5254"/>
                    <a:pt x="1513" y="5475"/>
                    <a:pt x="1954" y="5601"/>
                  </a:cubicBezTo>
                  <a:cubicBezTo>
                    <a:pt x="1670" y="5916"/>
                    <a:pt x="1418" y="6294"/>
                    <a:pt x="1355" y="6735"/>
                  </a:cubicBezTo>
                  <a:cubicBezTo>
                    <a:pt x="1324" y="6924"/>
                    <a:pt x="1418" y="7144"/>
                    <a:pt x="1576" y="7176"/>
                  </a:cubicBezTo>
                  <a:cubicBezTo>
                    <a:pt x="1639" y="7176"/>
                    <a:pt x="1670" y="7176"/>
                    <a:pt x="1702" y="7207"/>
                  </a:cubicBezTo>
                  <a:cubicBezTo>
                    <a:pt x="1418" y="7397"/>
                    <a:pt x="1198" y="7649"/>
                    <a:pt x="946" y="7869"/>
                  </a:cubicBezTo>
                  <a:cubicBezTo>
                    <a:pt x="379" y="8594"/>
                    <a:pt x="0" y="9507"/>
                    <a:pt x="0" y="10452"/>
                  </a:cubicBezTo>
                  <a:lnTo>
                    <a:pt x="0" y="11870"/>
                  </a:lnTo>
                  <a:cubicBezTo>
                    <a:pt x="0" y="12028"/>
                    <a:pt x="127" y="12185"/>
                    <a:pt x="284" y="12217"/>
                  </a:cubicBezTo>
                  <a:lnTo>
                    <a:pt x="1733" y="12217"/>
                  </a:lnTo>
                  <a:cubicBezTo>
                    <a:pt x="2647" y="12217"/>
                    <a:pt x="3561" y="11870"/>
                    <a:pt x="4254" y="11272"/>
                  </a:cubicBezTo>
                  <a:cubicBezTo>
                    <a:pt x="4726" y="10862"/>
                    <a:pt x="5104" y="10358"/>
                    <a:pt x="5325" y="9822"/>
                  </a:cubicBezTo>
                  <a:cubicBezTo>
                    <a:pt x="5892" y="10831"/>
                    <a:pt x="6995" y="11492"/>
                    <a:pt x="8129" y="11492"/>
                  </a:cubicBezTo>
                  <a:lnTo>
                    <a:pt x="9546" y="11492"/>
                  </a:lnTo>
                  <a:cubicBezTo>
                    <a:pt x="9862" y="11492"/>
                    <a:pt x="10019" y="11335"/>
                    <a:pt x="10019" y="11146"/>
                  </a:cubicBezTo>
                  <a:lnTo>
                    <a:pt x="10019" y="9728"/>
                  </a:lnTo>
                  <a:cubicBezTo>
                    <a:pt x="10019" y="8751"/>
                    <a:pt x="9578" y="7838"/>
                    <a:pt x="8885" y="7239"/>
                  </a:cubicBezTo>
                  <a:cubicBezTo>
                    <a:pt x="8979" y="7239"/>
                    <a:pt x="9074" y="7207"/>
                    <a:pt x="9200" y="7176"/>
                  </a:cubicBezTo>
                  <a:cubicBezTo>
                    <a:pt x="9389" y="7144"/>
                    <a:pt x="9515" y="6924"/>
                    <a:pt x="9420" y="6735"/>
                  </a:cubicBezTo>
                  <a:cubicBezTo>
                    <a:pt x="9294" y="6294"/>
                    <a:pt x="9105" y="5947"/>
                    <a:pt x="8822" y="5601"/>
                  </a:cubicBezTo>
                  <a:cubicBezTo>
                    <a:pt x="9231" y="5475"/>
                    <a:pt x="9610" y="5254"/>
                    <a:pt x="9925" y="4939"/>
                  </a:cubicBezTo>
                  <a:cubicBezTo>
                    <a:pt x="10082" y="4782"/>
                    <a:pt x="10082" y="4561"/>
                    <a:pt x="9925" y="4404"/>
                  </a:cubicBezTo>
                  <a:cubicBezTo>
                    <a:pt x="9610" y="4089"/>
                    <a:pt x="9263" y="3868"/>
                    <a:pt x="8822" y="3742"/>
                  </a:cubicBezTo>
                  <a:cubicBezTo>
                    <a:pt x="9105" y="3427"/>
                    <a:pt x="9357" y="3049"/>
                    <a:pt x="9420" y="2608"/>
                  </a:cubicBezTo>
                  <a:cubicBezTo>
                    <a:pt x="9452" y="2419"/>
                    <a:pt x="9357" y="2198"/>
                    <a:pt x="9200" y="2167"/>
                  </a:cubicBezTo>
                  <a:cubicBezTo>
                    <a:pt x="8964" y="2099"/>
                    <a:pt x="8727" y="2068"/>
                    <a:pt x="8501" y="2068"/>
                  </a:cubicBezTo>
                  <a:cubicBezTo>
                    <a:pt x="8304" y="2068"/>
                    <a:pt x="8115" y="2091"/>
                    <a:pt x="7940" y="2135"/>
                  </a:cubicBezTo>
                  <a:cubicBezTo>
                    <a:pt x="8003" y="1694"/>
                    <a:pt x="8003" y="1253"/>
                    <a:pt x="7877" y="875"/>
                  </a:cubicBezTo>
                  <a:cubicBezTo>
                    <a:pt x="7851" y="719"/>
                    <a:pt x="7718" y="607"/>
                    <a:pt x="7567" y="607"/>
                  </a:cubicBezTo>
                  <a:cubicBezTo>
                    <a:pt x="7534" y="607"/>
                    <a:pt x="7501" y="612"/>
                    <a:pt x="7467" y="623"/>
                  </a:cubicBezTo>
                  <a:cubicBezTo>
                    <a:pt x="7026" y="749"/>
                    <a:pt x="6680" y="938"/>
                    <a:pt x="6301" y="1222"/>
                  </a:cubicBezTo>
                  <a:cubicBezTo>
                    <a:pt x="6207" y="844"/>
                    <a:pt x="5955" y="434"/>
                    <a:pt x="5640" y="119"/>
                  </a:cubicBezTo>
                  <a:cubicBezTo>
                    <a:pt x="5561" y="40"/>
                    <a:pt x="5474" y="1"/>
                    <a:pt x="5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1" name="Google Shape;601;p36"/>
          <p:cNvGrpSpPr/>
          <p:nvPr/>
        </p:nvGrpSpPr>
        <p:grpSpPr>
          <a:xfrm>
            <a:off x="4067100" y="3766593"/>
            <a:ext cx="1009800" cy="967332"/>
            <a:chOff x="4067100" y="3766593"/>
            <a:chExt cx="1009800" cy="967332"/>
          </a:xfrm>
        </p:grpSpPr>
        <p:grpSp>
          <p:nvGrpSpPr>
            <p:cNvPr id="602" name="Google Shape;602;p36"/>
            <p:cNvGrpSpPr/>
            <p:nvPr/>
          </p:nvGrpSpPr>
          <p:grpSpPr>
            <a:xfrm>
              <a:off x="4067100" y="4138800"/>
              <a:ext cx="1009800" cy="595125"/>
              <a:chOff x="4067100" y="4138800"/>
              <a:chExt cx="1009800" cy="595125"/>
            </a:xfrm>
          </p:grpSpPr>
          <p:sp>
            <p:nvSpPr>
              <p:cNvPr id="603" name="Google Shape;603;p36"/>
              <p:cNvSpPr txBox="1"/>
              <p:nvPr/>
            </p:nvSpPr>
            <p:spPr>
              <a:xfrm>
                <a:off x="4188150" y="4138800"/>
                <a:ext cx="768600" cy="37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A8839"/>
                    </a:solidFill>
                    <a:latin typeface="Bebas Neue"/>
                    <a:ea typeface="Bebas Neue"/>
                    <a:cs typeface="Bebas Neue"/>
                    <a:sym typeface="Bebas Neue"/>
                  </a:rPr>
                  <a:t>40%</a:t>
                </a:r>
                <a:endParaRPr sz="2500" dirty="0">
                  <a:solidFill>
                    <a:srgbClr val="FA8839"/>
                  </a:solidFill>
                  <a:latin typeface="Bebas Neue"/>
                  <a:ea typeface="Bebas Neue"/>
                  <a:cs typeface="Bebas Neue"/>
                  <a:sym typeface="Bebas Neue"/>
                </a:endParaRPr>
              </a:p>
            </p:txBody>
          </p:sp>
          <p:sp>
            <p:nvSpPr>
              <p:cNvPr id="604" name="Google Shape;604;p36"/>
              <p:cNvSpPr/>
              <p:nvPr/>
            </p:nvSpPr>
            <p:spPr>
              <a:xfrm>
                <a:off x="4067100" y="4559025"/>
                <a:ext cx="409500" cy="174900"/>
              </a:xfrm>
              <a:prstGeom prst="rect">
                <a:avLst/>
              </a:prstGeom>
              <a:solidFill>
                <a:srgbClr val="FA8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6"/>
              <p:cNvSpPr/>
              <p:nvPr/>
            </p:nvSpPr>
            <p:spPr>
              <a:xfrm>
                <a:off x="4476600" y="4559025"/>
                <a:ext cx="600300" cy="174900"/>
              </a:xfrm>
              <a:prstGeom prst="rect">
                <a:avLst/>
              </a:pr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6" name="Google Shape;606;p36"/>
            <p:cNvSpPr/>
            <p:nvPr/>
          </p:nvSpPr>
          <p:spPr>
            <a:xfrm>
              <a:off x="4389114" y="3766593"/>
              <a:ext cx="365773" cy="358725"/>
            </a:xfrm>
            <a:custGeom>
              <a:avLst/>
              <a:gdLst/>
              <a:ahLst/>
              <a:cxnLst/>
              <a:rect l="l" t="t" r="r" b="b"/>
              <a:pathLst>
                <a:path w="12224" h="12115" extrusionOk="0">
                  <a:moveTo>
                    <a:pt x="3245" y="741"/>
                  </a:moveTo>
                  <a:cubicBezTo>
                    <a:pt x="3497" y="993"/>
                    <a:pt x="3938" y="1465"/>
                    <a:pt x="3938" y="2033"/>
                  </a:cubicBezTo>
                  <a:cubicBezTo>
                    <a:pt x="3938" y="2568"/>
                    <a:pt x="3497" y="3104"/>
                    <a:pt x="3245" y="3324"/>
                  </a:cubicBezTo>
                  <a:cubicBezTo>
                    <a:pt x="2962" y="3041"/>
                    <a:pt x="2520" y="2568"/>
                    <a:pt x="2520" y="2033"/>
                  </a:cubicBezTo>
                  <a:cubicBezTo>
                    <a:pt x="2520" y="1528"/>
                    <a:pt x="2962" y="993"/>
                    <a:pt x="3245" y="741"/>
                  </a:cubicBezTo>
                  <a:close/>
                  <a:moveTo>
                    <a:pt x="8979" y="741"/>
                  </a:moveTo>
                  <a:cubicBezTo>
                    <a:pt x="9263" y="993"/>
                    <a:pt x="9704" y="1465"/>
                    <a:pt x="9704" y="2033"/>
                  </a:cubicBezTo>
                  <a:cubicBezTo>
                    <a:pt x="9704" y="2568"/>
                    <a:pt x="9263" y="3104"/>
                    <a:pt x="8979" y="3324"/>
                  </a:cubicBezTo>
                  <a:cubicBezTo>
                    <a:pt x="8695" y="3041"/>
                    <a:pt x="8286" y="2568"/>
                    <a:pt x="8286" y="2033"/>
                  </a:cubicBezTo>
                  <a:cubicBezTo>
                    <a:pt x="8286" y="1528"/>
                    <a:pt x="8758" y="993"/>
                    <a:pt x="8979" y="741"/>
                  </a:cubicBezTo>
                  <a:close/>
                  <a:moveTo>
                    <a:pt x="1827" y="3482"/>
                  </a:moveTo>
                  <a:cubicBezTo>
                    <a:pt x="2394" y="3482"/>
                    <a:pt x="2899" y="3954"/>
                    <a:pt x="2899" y="4553"/>
                  </a:cubicBezTo>
                  <a:lnTo>
                    <a:pt x="2899" y="4899"/>
                  </a:lnTo>
                  <a:lnTo>
                    <a:pt x="2520" y="4899"/>
                  </a:lnTo>
                  <a:cubicBezTo>
                    <a:pt x="1922" y="4899"/>
                    <a:pt x="1449" y="4427"/>
                    <a:pt x="1449" y="3828"/>
                  </a:cubicBezTo>
                  <a:lnTo>
                    <a:pt x="1449" y="3482"/>
                  </a:lnTo>
                  <a:close/>
                  <a:moveTo>
                    <a:pt x="5041" y="3482"/>
                  </a:moveTo>
                  <a:lnTo>
                    <a:pt x="5041" y="3828"/>
                  </a:lnTo>
                  <a:cubicBezTo>
                    <a:pt x="5041" y="4427"/>
                    <a:pt x="4568" y="4899"/>
                    <a:pt x="3970" y="4899"/>
                  </a:cubicBezTo>
                  <a:lnTo>
                    <a:pt x="3623" y="4899"/>
                  </a:lnTo>
                  <a:lnTo>
                    <a:pt x="3623" y="4553"/>
                  </a:lnTo>
                  <a:cubicBezTo>
                    <a:pt x="3623" y="3954"/>
                    <a:pt x="4096" y="3482"/>
                    <a:pt x="4694" y="3482"/>
                  </a:cubicBezTo>
                  <a:close/>
                  <a:moveTo>
                    <a:pt x="7561" y="3482"/>
                  </a:moveTo>
                  <a:cubicBezTo>
                    <a:pt x="8160" y="3482"/>
                    <a:pt x="8632" y="3954"/>
                    <a:pt x="8632" y="4553"/>
                  </a:cubicBezTo>
                  <a:lnTo>
                    <a:pt x="8632" y="4899"/>
                  </a:lnTo>
                  <a:lnTo>
                    <a:pt x="8286" y="4899"/>
                  </a:lnTo>
                  <a:cubicBezTo>
                    <a:pt x="7687" y="4899"/>
                    <a:pt x="7215" y="4427"/>
                    <a:pt x="7215" y="3828"/>
                  </a:cubicBezTo>
                  <a:lnTo>
                    <a:pt x="7215" y="3482"/>
                  </a:lnTo>
                  <a:close/>
                  <a:moveTo>
                    <a:pt x="10806" y="3482"/>
                  </a:moveTo>
                  <a:lnTo>
                    <a:pt x="10806" y="3828"/>
                  </a:lnTo>
                  <a:cubicBezTo>
                    <a:pt x="10806" y="4427"/>
                    <a:pt x="10334" y="4899"/>
                    <a:pt x="9735" y="4899"/>
                  </a:cubicBezTo>
                  <a:lnTo>
                    <a:pt x="9389" y="4899"/>
                  </a:lnTo>
                  <a:lnTo>
                    <a:pt x="9389" y="4553"/>
                  </a:lnTo>
                  <a:cubicBezTo>
                    <a:pt x="9389" y="3954"/>
                    <a:pt x="9861" y="3482"/>
                    <a:pt x="10428" y="3482"/>
                  </a:cubicBezTo>
                  <a:close/>
                  <a:moveTo>
                    <a:pt x="1827" y="5624"/>
                  </a:moveTo>
                  <a:cubicBezTo>
                    <a:pt x="2394" y="5624"/>
                    <a:pt x="2899" y="6065"/>
                    <a:pt x="2899" y="6664"/>
                  </a:cubicBezTo>
                  <a:lnTo>
                    <a:pt x="2899" y="7042"/>
                  </a:lnTo>
                  <a:lnTo>
                    <a:pt x="2520" y="7042"/>
                  </a:lnTo>
                  <a:cubicBezTo>
                    <a:pt x="1922" y="7042"/>
                    <a:pt x="1449" y="6569"/>
                    <a:pt x="1449" y="5971"/>
                  </a:cubicBezTo>
                  <a:lnTo>
                    <a:pt x="1449" y="5624"/>
                  </a:lnTo>
                  <a:close/>
                  <a:moveTo>
                    <a:pt x="7561" y="5624"/>
                  </a:moveTo>
                  <a:cubicBezTo>
                    <a:pt x="8160" y="5624"/>
                    <a:pt x="8632" y="6065"/>
                    <a:pt x="8632" y="6664"/>
                  </a:cubicBezTo>
                  <a:lnTo>
                    <a:pt x="8632" y="7042"/>
                  </a:lnTo>
                  <a:lnTo>
                    <a:pt x="8286" y="7042"/>
                  </a:lnTo>
                  <a:cubicBezTo>
                    <a:pt x="7687" y="7042"/>
                    <a:pt x="7215" y="6569"/>
                    <a:pt x="7215" y="5971"/>
                  </a:cubicBezTo>
                  <a:lnTo>
                    <a:pt x="7215" y="5624"/>
                  </a:lnTo>
                  <a:close/>
                  <a:moveTo>
                    <a:pt x="5009" y="5656"/>
                  </a:moveTo>
                  <a:lnTo>
                    <a:pt x="5009" y="6002"/>
                  </a:lnTo>
                  <a:cubicBezTo>
                    <a:pt x="5009" y="6601"/>
                    <a:pt x="4537" y="7073"/>
                    <a:pt x="3938" y="7073"/>
                  </a:cubicBezTo>
                  <a:lnTo>
                    <a:pt x="3592" y="7073"/>
                  </a:lnTo>
                  <a:lnTo>
                    <a:pt x="3592" y="6727"/>
                  </a:lnTo>
                  <a:cubicBezTo>
                    <a:pt x="3592" y="6128"/>
                    <a:pt x="4064" y="5656"/>
                    <a:pt x="4663" y="5656"/>
                  </a:cubicBezTo>
                  <a:close/>
                  <a:moveTo>
                    <a:pt x="10806" y="5656"/>
                  </a:moveTo>
                  <a:lnTo>
                    <a:pt x="10806" y="6002"/>
                  </a:lnTo>
                  <a:cubicBezTo>
                    <a:pt x="10806" y="6601"/>
                    <a:pt x="10334" y="7073"/>
                    <a:pt x="9735" y="7073"/>
                  </a:cubicBezTo>
                  <a:lnTo>
                    <a:pt x="9389" y="7073"/>
                  </a:lnTo>
                  <a:lnTo>
                    <a:pt x="9389" y="6727"/>
                  </a:lnTo>
                  <a:cubicBezTo>
                    <a:pt x="9389" y="6128"/>
                    <a:pt x="9861" y="5656"/>
                    <a:pt x="10428" y="5656"/>
                  </a:cubicBezTo>
                  <a:close/>
                  <a:moveTo>
                    <a:pt x="1827" y="7766"/>
                  </a:moveTo>
                  <a:cubicBezTo>
                    <a:pt x="2394" y="7766"/>
                    <a:pt x="2899" y="8239"/>
                    <a:pt x="2899" y="8838"/>
                  </a:cubicBezTo>
                  <a:lnTo>
                    <a:pt x="2899" y="9184"/>
                  </a:lnTo>
                  <a:lnTo>
                    <a:pt x="2520" y="9184"/>
                  </a:lnTo>
                  <a:cubicBezTo>
                    <a:pt x="1922" y="9184"/>
                    <a:pt x="1449" y="8712"/>
                    <a:pt x="1449" y="8144"/>
                  </a:cubicBezTo>
                  <a:lnTo>
                    <a:pt x="1449" y="7766"/>
                  </a:lnTo>
                  <a:close/>
                  <a:moveTo>
                    <a:pt x="5041" y="7766"/>
                  </a:moveTo>
                  <a:lnTo>
                    <a:pt x="5041" y="8144"/>
                  </a:lnTo>
                  <a:cubicBezTo>
                    <a:pt x="5041" y="8712"/>
                    <a:pt x="4568" y="9184"/>
                    <a:pt x="3970" y="9184"/>
                  </a:cubicBezTo>
                  <a:lnTo>
                    <a:pt x="3623" y="9184"/>
                  </a:lnTo>
                  <a:lnTo>
                    <a:pt x="3623" y="8838"/>
                  </a:lnTo>
                  <a:cubicBezTo>
                    <a:pt x="3623" y="8239"/>
                    <a:pt x="4096" y="7766"/>
                    <a:pt x="4694" y="7766"/>
                  </a:cubicBezTo>
                  <a:close/>
                  <a:moveTo>
                    <a:pt x="7561" y="7766"/>
                  </a:moveTo>
                  <a:cubicBezTo>
                    <a:pt x="8160" y="7766"/>
                    <a:pt x="8632" y="8239"/>
                    <a:pt x="8632" y="8838"/>
                  </a:cubicBezTo>
                  <a:lnTo>
                    <a:pt x="8632" y="9184"/>
                  </a:lnTo>
                  <a:lnTo>
                    <a:pt x="8286" y="9184"/>
                  </a:lnTo>
                  <a:cubicBezTo>
                    <a:pt x="7687" y="9184"/>
                    <a:pt x="7215" y="8712"/>
                    <a:pt x="7215" y="8144"/>
                  </a:cubicBezTo>
                  <a:lnTo>
                    <a:pt x="7215" y="7766"/>
                  </a:lnTo>
                  <a:close/>
                  <a:moveTo>
                    <a:pt x="10806" y="7766"/>
                  </a:moveTo>
                  <a:lnTo>
                    <a:pt x="10806" y="8144"/>
                  </a:lnTo>
                  <a:cubicBezTo>
                    <a:pt x="10806" y="8712"/>
                    <a:pt x="10334" y="9184"/>
                    <a:pt x="9735" y="9184"/>
                  </a:cubicBezTo>
                  <a:lnTo>
                    <a:pt x="9389" y="9184"/>
                  </a:lnTo>
                  <a:lnTo>
                    <a:pt x="9389" y="8838"/>
                  </a:lnTo>
                  <a:cubicBezTo>
                    <a:pt x="9389" y="8239"/>
                    <a:pt x="9861" y="7766"/>
                    <a:pt x="10428" y="7766"/>
                  </a:cubicBezTo>
                  <a:close/>
                  <a:moveTo>
                    <a:pt x="3214" y="0"/>
                  </a:moveTo>
                  <a:cubicBezTo>
                    <a:pt x="3135" y="0"/>
                    <a:pt x="3056" y="16"/>
                    <a:pt x="2993" y="48"/>
                  </a:cubicBezTo>
                  <a:cubicBezTo>
                    <a:pt x="2962" y="79"/>
                    <a:pt x="1796" y="961"/>
                    <a:pt x="1796" y="2127"/>
                  </a:cubicBezTo>
                  <a:cubicBezTo>
                    <a:pt x="1796" y="2379"/>
                    <a:pt x="1827" y="2663"/>
                    <a:pt x="1953" y="2852"/>
                  </a:cubicBezTo>
                  <a:lnTo>
                    <a:pt x="1071" y="2852"/>
                  </a:lnTo>
                  <a:cubicBezTo>
                    <a:pt x="882" y="2852"/>
                    <a:pt x="725" y="3009"/>
                    <a:pt x="725" y="3198"/>
                  </a:cubicBezTo>
                  <a:lnTo>
                    <a:pt x="725" y="3923"/>
                  </a:lnTo>
                  <a:cubicBezTo>
                    <a:pt x="725" y="4301"/>
                    <a:pt x="851" y="4710"/>
                    <a:pt x="1071" y="4994"/>
                  </a:cubicBezTo>
                  <a:cubicBezTo>
                    <a:pt x="882" y="4994"/>
                    <a:pt x="725" y="5152"/>
                    <a:pt x="725" y="5341"/>
                  </a:cubicBezTo>
                  <a:lnTo>
                    <a:pt x="725" y="6034"/>
                  </a:lnTo>
                  <a:cubicBezTo>
                    <a:pt x="725" y="6443"/>
                    <a:pt x="851" y="6821"/>
                    <a:pt x="1071" y="7105"/>
                  </a:cubicBezTo>
                  <a:cubicBezTo>
                    <a:pt x="882" y="7105"/>
                    <a:pt x="725" y="7262"/>
                    <a:pt x="725" y="7451"/>
                  </a:cubicBezTo>
                  <a:lnTo>
                    <a:pt x="725" y="8176"/>
                  </a:lnTo>
                  <a:cubicBezTo>
                    <a:pt x="725" y="9153"/>
                    <a:pt x="1512" y="9940"/>
                    <a:pt x="2489" y="9940"/>
                  </a:cubicBezTo>
                  <a:lnTo>
                    <a:pt x="2836" y="9940"/>
                  </a:lnTo>
                  <a:lnTo>
                    <a:pt x="2836" y="11389"/>
                  </a:lnTo>
                  <a:lnTo>
                    <a:pt x="378" y="11389"/>
                  </a:lnTo>
                  <a:cubicBezTo>
                    <a:pt x="158" y="11389"/>
                    <a:pt x="0" y="11547"/>
                    <a:pt x="0" y="11768"/>
                  </a:cubicBezTo>
                  <a:cubicBezTo>
                    <a:pt x="0" y="11957"/>
                    <a:pt x="158" y="12114"/>
                    <a:pt x="378" y="12114"/>
                  </a:cubicBezTo>
                  <a:lnTo>
                    <a:pt x="11814" y="12114"/>
                  </a:lnTo>
                  <a:cubicBezTo>
                    <a:pt x="12035" y="12114"/>
                    <a:pt x="12192" y="11957"/>
                    <a:pt x="12192" y="11768"/>
                  </a:cubicBezTo>
                  <a:cubicBezTo>
                    <a:pt x="12224" y="11547"/>
                    <a:pt x="12066" y="11389"/>
                    <a:pt x="11846" y="11389"/>
                  </a:cubicBezTo>
                  <a:lnTo>
                    <a:pt x="9389" y="11389"/>
                  </a:lnTo>
                  <a:lnTo>
                    <a:pt x="9389" y="9940"/>
                  </a:lnTo>
                  <a:lnTo>
                    <a:pt x="9735" y="9940"/>
                  </a:lnTo>
                  <a:cubicBezTo>
                    <a:pt x="10712" y="9940"/>
                    <a:pt x="11499" y="9153"/>
                    <a:pt x="11499" y="8176"/>
                  </a:cubicBezTo>
                  <a:lnTo>
                    <a:pt x="11499" y="7451"/>
                  </a:lnTo>
                  <a:cubicBezTo>
                    <a:pt x="11499" y="7262"/>
                    <a:pt x="11342" y="7105"/>
                    <a:pt x="11153" y="7105"/>
                  </a:cubicBezTo>
                  <a:cubicBezTo>
                    <a:pt x="11373" y="6790"/>
                    <a:pt x="11499" y="6443"/>
                    <a:pt x="11499" y="6034"/>
                  </a:cubicBezTo>
                  <a:lnTo>
                    <a:pt x="11499" y="5341"/>
                  </a:lnTo>
                  <a:cubicBezTo>
                    <a:pt x="11499" y="5152"/>
                    <a:pt x="11342" y="4994"/>
                    <a:pt x="11153" y="4994"/>
                  </a:cubicBezTo>
                  <a:cubicBezTo>
                    <a:pt x="11373" y="4679"/>
                    <a:pt x="11499" y="4301"/>
                    <a:pt x="11499" y="3923"/>
                  </a:cubicBezTo>
                  <a:lnTo>
                    <a:pt x="11499" y="3198"/>
                  </a:lnTo>
                  <a:cubicBezTo>
                    <a:pt x="11499" y="3009"/>
                    <a:pt x="11342" y="2852"/>
                    <a:pt x="11153" y="2852"/>
                  </a:cubicBezTo>
                  <a:lnTo>
                    <a:pt x="10271" y="2852"/>
                  </a:lnTo>
                  <a:cubicBezTo>
                    <a:pt x="10365" y="2631"/>
                    <a:pt x="10428" y="2379"/>
                    <a:pt x="10428" y="2127"/>
                  </a:cubicBezTo>
                  <a:cubicBezTo>
                    <a:pt x="10428" y="993"/>
                    <a:pt x="9263" y="79"/>
                    <a:pt x="9231" y="48"/>
                  </a:cubicBezTo>
                  <a:cubicBezTo>
                    <a:pt x="9168" y="16"/>
                    <a:pt x="9089" y="0"/>
                    <a:pt x="9010" y="0"/>
                  </a:cubicBezTo>
                  <a:cubicBezTo>
                    <a:pt x="8932" y="0"/>
                    <a:pt x="8853" y="16"/>
                    <a:pt x="8790" y="48"/>
                  </a:cubicBezTo>
                  <a:cubicBezTo>
                    <a:pt x="8758" y="79"/>
                    <a:pt x="7561" y="961"/>
                    <a:pt x="7561" y="2127"/>
                  </a:cubicBezTo>
                  <a:cubicBezTo>
                    <a:pt x="7561" y="2379"/>
                    <a:pt x="7624" y="2663"/>
                    <a:pt x="7719" y="2852"/>
                  </a:cubicBezTo>
                  <a:lnTo>
                    <a:pt x="6868" y="2852"/>
                  </a:lnTo>
                  <a:cubicBezTo>
                    <a:pt x="6679" y="2852"/>
                    <a:pt x="6522" y="3009"/>
                    <a:pt x="6522" y="3198"/>
                  </a:cubicBezTo>
                  <a:lnTo>
                    <a:pt x="6522" y="3923"/>
                  </a:lnTo>
                  <a:cubicBezTo>
                    <a:pt x="6522" y="4301"/>
                    <a:pt x="6616" y="4710"/>
                    <a:pt x="6868" y="4994"/>
                  </a:cubicBezTo>
                  <a:cubicBezTo>
                    <a:pt x="6679" y="4994"/>
                    <a:pt x="6522" y="5152"/>
                    <a:pt x="6522" y="5341"/>
                  </a:cubicBezTo>
                  <a:lnTo>
                    <a:pt x="6522" y="6034"/>
                  </a:lnTo>
                  <a:cubicBezTo>
                    <a:pt x="6522" y="6443"/>
                    <a:pt x="6616" y="6821"/>
                    <a:pt x="6868" y="7105"/>
                  </a:cubicBezTo>
                  <a:cubicBezTo>
                    <a:pt x="6679" y="7105"/>
                    <a:pt x="6522" y="7262"/>
                    <a:pt x="6522" y="7451"/>
                  </a:cubicBezTo>
                  <a:lnTo>
                    <a:pt x="6522" y="8176"/>
                  </a:lnTo>
                  <a:cubicBezTo>
                    <a:pt x="6522" y="9153"/>
                    <a:pt x="7309" y="9940"/>
                    <a:pt x="8286" y="9940"/>
                  </a:cubicBezTo>
                  <a:lnTo>
                    <a:pt x="8632" y="9940"/>
                  </a:lnTo>
                  <a:lnTo>
                    <a:pt x="8632" y="11389"/>
                  </a:lnTo>
                  <a:lnTo>
                    <a:pt x="3592" y="11389"/>
                  </a:lnTo>
                  <a:lnTo>
                    <a:pt x="3592" y="9940"/>
                  </a:lnTo>
                  <a:lnTo>
                    <a:pt x="3938" y="9940"/>
                  </a:lnTo>
                  <a:cubicBezTo>
                    <a:pt x="4946" y="9940"/>
                    <a:pt x="5734" y="9153"/>
                    <a:pt x="5734" y="8176"/>
                  </a:cubicBezTo>
                  <a:lnTo>
                    <a:pt x="5734" y="7451"/>
                  </a:lnTo>
                  <a:cubicBezTo>
                    <a:pt x="5734" y="7262"/>
                    <a:pt x="5576" y="7105"/>
                    <a:pt x="5356" y="7105"/>
                  </a:cubicBezTo>
                  <a:cubicBezTo>
                    <a:pt x="5608" y="6790"/>
                    <a:pt x="5734" y="6443"/>
                    <a:pt x="5734" y="6034"/>
                  </a:cubicBezTo>
                  <a:lnTo>
                    <a:pt x="5734" y="5341"/>
                  </a:lnTo>
                  <a:cubicBezTo>
                    <a:pt x="5734" y="5152"/>
                    <a:pt x="5576" y="4994"/>
                    <a:pt x="5356" y="4994"/>
                  </a:cubicBezTo>
                  <a:cubicBezTo>
                    <a:pt x="5608" y="4679"/>
                    <a:pt x="5734" y="4301"/>
                    <a:pt x="5734" y="3923"/>
                  </a:cubicBezTo>
                  <a:lnTo>
                    <a:pt x="5734" y="3198"/>
                  </a:lnTo>
                  <a:cubicBezTo>
                    <a:pt x="5734" y="3009"/>
                    <a:pt x="5576" y="2852"/>
                    <a:pt x="5356" y="2852"/>
                  </a:cubicBezTo>
                  <a:lnTo>
                    <a:pt x="4505" y="2852"/>
                  </a:lnTo>
                  <a:cubicBezTo>
                    <a:pt x="4568" y="2631"/>
                    <a:pt x="4663" y="2379"/>
                    <a:pt x="4663" y="2127"/>
                  </a:cubicBezTo>
                  <a:cubicBezTo>
                    <a:pt x="4663" y="993"/>
                    <a:pt x="3466" y="79"/>
                    <a:pt x="3434" y="48"/>
                  </a:cubicBezTo>
                  <a:cubicBezTo>
                    <a:pt x="3371" y="16"/>
                    <a:pt x="3292" y="0"/>
                    <a:pt x="3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7"/>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612" name="Google Shape;612;p37"/>
          <p:cNvGrpSpPr/>
          <p:nvPr/>
        </p:nvGrpSpPr>
        <p:grpSpPr>
          <a:xfrm>
            <a:off x="6983315" y="3547961"/>
            <a:ext cx="1703330" cy="556565"/>
            <a:chOff x="6872759" y="3470980"/>
            <a:chExt cx="1813983" cy="592721"/>
          </a:xfrm>
        </p:grpSpPr>
        <p:sp>
          <p:nvSpPr>
            <p:cNvPr id="613" name="Google Shape;613;p37"/>
            <p:cNvSpPr/>
            <p:nvPr/>
          </p:nvSpPr>
          <p:spPr>
            <a:xfrm rot="-5400000" flipH="1">
              <a:off x="7483391" y="2860348"/>
              <a:ext cx="592721" cy="1813983"/>
            </a:xfrm>
            <a:custGeom>
              <a:avLst/>
              <a:gdLst/>
              <a:ahLst/>
              <a:cxnLst/>
              <a:rect l="l" t="t" r="r" b="b"/>
              <a:pathLst>
                <a:path w="24485" h="34359" extrusionOk="0">
                  <a:moveTo>
                    <a:pt x="12243" y="1"/>
                  </a:moveTo>
                  <a:lnTo>
                    <a:pt x="1" y="7339"/>
                  </a:lnTo>
                  <a:lnTo>
                    <a:pt x="1" y="34359"/>
                  </a:lnTo>
                  <a:lnTo>
                    <a:pt x="24485" y="34359"/>
                  </a:lnTo>
                  <a:lnTo>
                    <a:pt x="24485" y="7339"/>
                  </a:lnTo>
                  <a:lnTo>
                    <a:pt x="12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7"/>
            <p:cNvSpPr txBox="1"/>
            <p:nvPr/>
          </p:nvSpPr>
          <p:spPr>
            <a:xfrm flipH="1">
              <a:off x="7891761" y="3553361"/>
              <a:ext cx="690000" cy="42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rgbClr val="FFFFFF"/>
                  </a:solidFill>
                  <a:latin typeface="Bebas Neue"/>
                  <a:ea typeface="Bebas Neue"/>
                  <a:cs typeface="Bebas Neue"/>
                  <a:sym typeface="Bebas Neue"/>
                </a:rPr>
                <a:t>30%</a:t>
              </a:r>
              <a:endParaRPr sz="2600" dirty="0">
                <a:solidFill>
                  <a:srgbClr val="FFFFFF"/>
                </a:solidFill>
                <a:latin typeface="Bebas Neue"/>
                <a:ea typeface="Bebas Neue"/>
                <a:cs typeface="Bebas Neue"/>
                <a:sym typeface="Bebas Neue"/>
              </a:endParaRPr>
            </a:p>
          </p:txBody>
        </p:sp>
      </p:grpSp>
      <p:grpSp>
        <p:nvGrpSpPr>
          <p:cNvPr id="615" name="Google Shape;615;p37"/>
          <p:cNvGrpSpPr/>
          <p:nvPr/>
        </p:nvGrpSpPr>
        <p:grpSpPr>
          <a:xfrm>
            <a:off x="7219887" y="2918639"/>
            <a:ext cx="1466781" cy="557315"/>
            <a:chOff x="7124699" y="2800775"/>
            <a:chExt cx="1562067" cy="593519"/>
          </a:xfrm>
        </p:grpSpPr>
        <p:sp>
          <p:nvSpPr>
            <p:cNvPr id="616" name="Google Shape;616;p37"/>
            <p:cNvSpPr/>
            <p:nvPr/>
          </p:nvSpPr>
          <p:spPr>
            <a:xfrm rot="-5400000" flipH="1">
              <a:off x="7608973" y="2316501"/>
              <a:ext cx="593519" cy="1562067"/>
            </a:xfrm>
            <a:custGeom>
              <a:avLst/>
              <a:gdLst/>
              <a:ahLst/>
              <a:cxnLst/>
              <a:rect l="l" t="t" r="r" b="b"/>
              <a:pathLst>
                <a:path w="24518" h="31624" extrusionOk="0">
                  <a:moveTo>
                    <a:pt x="12242" y="1"/>
                  </a:moveTo>
                  <a:lnTo>
                    <a:pt x="0" y="7373"/>
                  </a:lnTo>
                  <a:lnTo>
                    <a:pt x="0" y="31624"/>
                  </a:lnTo>
                  <a:lnTo>
                    <a:pt x="24518" y="31624"/>
                  </a:lnTo>
                  <a:lnTo>
                    <a:pt x="24518" y="7373"/>
                  </a:lnTo>
                  <a:lnTo>
                    <a:pt x="12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37"/>
            <p:cNvSpPr txBox="1"/>
            <p:nvPr/>
          </p:nvSpPr>
          <p:spPr>
            <a:xfrm flipH="1">
              <a:off x="7891761" y="2883540"/>
              <a:ext cx="690000" cy="42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rgbClr val="FFFFFF"/>
                  </a:solidFill>
                  <a:latin typeface="Bebas Neue"/>
                  <a:ea typeface="Bebas Neue"/>
                  <a:cs typeface="Bebas Neue"/>
                  <a:sym typeface="Bebas Neue"/>
                </a:rPr>
                <a:t>20%</a:t>
              </a:r>
              <a:endParaRPr sz="2600" dirty="0">
                <a:solidFill>
                  <a:srgbClr val="FFFFFF"/>
                </a:solidFill>
                <a:latin typeface="Bebas Neue"/>
                <a:ea typeface="Bebas Neue"/>
                <a:cs typeface="Bebas Neue"/>
                <a:sym typeface="Bebas Neue"/>
              </a:endParaRPr>
            </a:p>
          </p:txBody>
        </p:sp>
      </p:grpSp>
      <p:grpSp>
        <p:nvGrpSpPr>
          <p:cNvPr id="618" name="Google Shape;618;p37"/>
          <p:cNvGrpSpPr/>
          <p:nvPr/>
        </p:nvGrpSpPr>
        <p:grpSpPr>
          <a:xfrm>
            <a:off x="4076675" y="3099718"/>
            <a:ext cx="1762200" cy="1632707"/>
            <a:chOff x="4076675" y="3099718"/>
            <a:chExt cx="1762200" cy="1632707"/>
          </a:xfrm>
        </p:grpSpPr>
        <p:grpSp>
          <p:nvGrpSpPr>
            <p:cNvPr id="619" name="Google Shape;619;p37"/>
            <p:cNvGrpSpPr/>
            <p:nvPr/>
          </p:nvGrpSpPr>
          <p:grpSpPr>
            <a:xfrm>
              <a:off x="4423351" y="3099718"/>
              <a:ext cx="1068771" cy="829242"/>
              <a:chOff x="4375527" y="3244630"/>
              <a:chExt cx="1068771" cy="801588"/>
            </a:xfrm>
          </p:grpSpPr>
          <p:sp>
            <p:nvSpPr>
              <p:cNvPr id="620" name="Google Shape;620;p37"/>
              <p:cNvSpPr/>
              <p:nvPr/>
            </p:nvSpPr>
            <p:spPr>
              <a:xfrm>
                <a:off x="4375527" y="3244630"/>
                <a:ext cx="521521" cy="801588"/>
              </a:xfrm>
              <a:custGeom>
                <a:avLst/>
                <a:gdLst/>
                <a:ahLst/>
                <a:cxnLst/>
                <a:rect l="l" t="t" r="r" b="b"/>
                <a:pathLst>
                  <a:path w="9441" h="14511" extrusionOk="0">
                    <a:moveTo>
                      <a:pt x="9440" y="0"/>
                    </a:moveTo>
                    <a:lnTo>
                      <a:pt x="0" y="10474"/>
                    </a:lnTo>
                    <a:lnTo>
                      <a:pt x="9440" y="14510"/>
                    </a:lnTo>
                    <a:lnTo>
                      <a:pt x="9440" y="0"/>
                    </a:lnTo>
                    <a:close/>
                  </a:path>
                </a:pathLst>
              </a:custGeom>
              <a:solidFill>
                <a:srgbClr val="F9A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37"/>
              <p:cNvSpPr/>
              <p:nvPr/>
            </p:nvSpPr>
            <p:spPr>
              <a:xfrm>
                <a:off x="4896980" y="3244630"/>
                <a:ext cx="547318" cy="801588"/>
              </a:xfrm>
              <a:custGeom>
                <a:avLst/>
                <a:gdLst/>
                <a:ahLst/>
                <a:cxnLst/>
                <a:rect l="l" t="t" r="r" b="b"/>
                <a:pathLst>
                  <a:path w="9908" h="14511" extrusionOk="0">
                    <a:moveTo>
                      <a:pt x="0" y="0"/>
                    </a:moveTo>
                    <a:lnTo>
                      <a:pt x="0" y="14510"/>
                    </a:lnTo>
                    <a:lnTo>
                      <a:pt x="9907" y="1077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2" name="Google Shape;622;p37"/>
            <p:cNvSpPr txBox="1"/>
            <p:nvPr/>
          </p:nvSpPr>
          <p:spPr>
            <a:xfrm>
              <a:off x="4076675" y="4409025"/>
              <a:ext cx="1762200" cy="32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0000"/>
                  </a:solidFill>
                  <a:latin typeface="Roboto"/>
                  <a:ea typeface="Roboto"/>
                  <a:cs typeface="Roboto"/>
                  <a:sym typeface="Roboto"/>
                </a:rPr>
                <a:t>Mercury is the closest planet to the Sun</a:t>
              </a:r>
              <a:endParaRPr sz="1200" dirty="0">
                <a:solidFill>
                  <a:srgbClr val="000000"/>
                </a:solidFill>
                <a:latin typeface="Roboto"/>
                <a:ea typeface="Roboto"/>
                <a:cs typeface="Roboto"/>
                <a:sym typeface="Roboto"/>
              </a:endParaRPr>
            </a:p>
          </p:txBody>
        </p:sp>
        <p:sp>
          <p:nvSpPr>
            <p:cNvPr id="623" name="Google Shape;623;p37"/>
            <p:cNvSpPr txBox="1"/>
            <p:nvPr/>
          </p:nvSpPr>
          <p:spPr>
            <a:xfrm>
              <a:off x="4124375" y="4100514"/>
              <a:ext cx="1666800" cy="24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Bebas Neue"/>
                  <a:ea typeface="Bebas Neue"/>
                  <a:cs typeface="Bebas Neue"/>
                  <a:sym typeface="Bebas Neue"/>
                </a:rPr>
                <a:t>Mercury</a:t>
              </a:r>
              <a:endParaRPr sz="1700" dirty="0">
                <a:solidFill>
                  <a:schemeClr val="accent3"/>
                </a:solidFill>
                <a:latin typeface="Bebas Neue"/>
                <a:ea typeface="Bebas Neue"/>
                <a:cs typeface="Bebas Neue"/>
                <a:sym typeface="Bebas Neue"/>
              </a:endParaRPr>
            </a:p>
          </p:txBody>
        </p:sp>
      </p:grpSp>
      <p:grpSp>
        <p:nvGrpSpPr>
          <p:cNvPr id="624" name="Google Shape;624;p37"/>
          <p:cNvGrpSpPr/>
          <p:nvPr/>
        </p:nvGrpSpPr>
        <p:grpSpPr>
          <a:xfrm>
            <a:off x="457200" y="2593032"/>
            <a:ext cx="1762200" cy="2139393"/>
            <a:chOff x="457200" y="2593032"/>
            <a:chExt cx="1762200" cy="2139393"/>
          </a:xfrm>
        </p:grpSpPr>
        <p:grpSp>
          <p:nvGrpSpPr>
            <p:cNvPr id="625" name="Google Shape;625;p37"/>
            <p:cNvGrpSpPr/>
            <p:nvPr/>
          </p:nvGrpSpPr>
          <p:grpSpPr>
            <a:xfrm>
              <a:off x="803934" y="2593032"/>
              <a:ext cx="1068763" cy="1337253"/>
              <a:chOff x="1689198" y="2121294"/>
              <a:chExt cx="1302258" cy="1955619"/>
            </a:xfrm>
          </p:grpSpPr>
          <p:sp>
            <p:nvSpPr>
              <p:cNvPr id="626" name="Google Shape;626;p37"/>
              <p:cNvSpPr/>
              <p:nvPr/>
            </p:nvSpPr>
            <p:spPr>
              <a:xfrm>
                <a:off x="1689198" y="2121294"/>
                <a:ext cx="635450" cy="1955619"/>
              </a:xfrm>
              <a:custGeom>
                <a:avLst/>
                <a:gdLst/>
                <a:ahLst/>
                <a:cxnLst/>
                <a:rect l="l" t="t" r="r" b="b"/>
                <a:pathLst>
                  <a:path w="9441" h="29055" extrusionOk="0">
                    <a:moveTo>
                      <a:pt x="9440" y="0"/>
                    </a:moveTo>
                    <a:lnTo>
                      <a:pt x="0" y="25018"/>
                    </a:lnTo>
                    <a:lnTo>
                      <a:pt x="9440" y="29054"/>
                    </a:lnTo>
                    <a:lnTo>
                      <a:pt x="9440" y="0"/>
                    </a:lnTo>
                    <a:close/>
                  </a:path>
                </a:pathLst>
              </a:custGeom>
              <a:solidFill>
                <a:srgbClr val="F7DA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37"/>
              <p:cNvSpPr/>
              <p:nvPr/>
            </p:nvSpPr>
            <p:spPr>
              <a:xfrm>
                <a:off x="2324574" y="2121294"/>
                <a:ext cx="666883" cy="1955619"/>
              </a:xfrm>
              <a:custGeom>
                <a:avLst/>
                <a:gdLst/>
                <a:ahLst/>
                <a:cxnLst/>
                <a:rect l="l" t="t" r="r" b="b"/>
                <a:pathLst>
                  <a:path w="9908" h="29055" extrusionOk="0">
                    <a:moveTo>
                      <a:pt x="0" y="0"/>
                    </a:moveTo>
                    <a:lnTo>
                      <a:pt x="0" y="29054"/>
                    </a:lnTo>
                    <a:lnTo>
                      <a:pt x="9907" y="25318"/>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8" name="Google Shape;628;p37"/>
            <p:cNvSpPr txBox="1"/>
            <p:nvPr/>
          </p:nvSpPr>
          <p:spPr>
            <a:xfrm>
              <a:off x="457200" y="4409025"/>
              <a:ext cx="1762200" cy="32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Despite being red</a:t>
              </a:r>
              <a:br>
                <a:rPr lang="en" sz="1200">
                  <a:solidFill>
                    <a:srgbClr val="000000"/>
                  </a:solidFill>
                  <a:latin typeface="Roboto"/>
                  <a:ea typeface="Roboto"/>
                  <a:cs typeface="Roboto"/>
                  <a:sym typeface="Roboto"/>
                </a:rPr>
              </a:br>
              <a:r>
                <a:rPr lang="en" sz="1200">
                  <a:solidFill>
                    <a:srgbClr val="000000"/>
                  </a:solidFill>
                  <a:latin typeface="Roboto"/>
                  <a:ea typeface="Roboto"/>
                  <a:cs typeface="Roboto"/>
                  <a:sym typeface="Roboto"/>
                </a:rPr>
                <a:t>Mars is a cold place</a:t>
              </a:r>
              <a:endParaRPr sz="1200" dirty="0">
                <a:solidFill>
                  <a:srgbClr val="000000"/>
                </a:solidFill>
                <a:latin typeface="Roboto"/>
                <a:ea typeface="Roboto"/>
                <a:cs typeface="Roboto"/>
                <a:sym typeface="Roboto"/>
              </a:endParaRPr>
            </a:p>
          </p:txBody>
        </p:sp>
        <p:sp>
          <p:nvSpPr>
            <p:cNvPr id="629" name="Google Shape;629;p37"/>
            <p:cNvSpPr txBox="1"/>
            <p:nvPr/>
          </p:nvSpPr>
          <p:spPr>
            <a:xfrm>
              <a:off x="504865" y="4100514"/>
              <a:ext cx="1666800" cy="24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latin typeface="Bebas Neue"/>
                  <a:ea typeface="Bebas Neue"/>
                  <a:cs typeface="Bebas Neue"/>
                  <a:sym typeface="Bebas Neue"/>
                </a:rPr>
                <a:t>Mars</a:t>
              </a:r>
              <a:endParaRPr sz="1700" dirty="0">
                <a:solidFill>
                  <a:schemeClr val="accent1"/>
                </a:solidFill>
                <a:latin typeface="Bebas Neue"/>
                <a:ea typeface="Bebas Neue"/>
                <a:cs typeface="Bebas Neue"/>
                <a:sym typeface="Bebas Neue"/>
              </a:endParaRPr>
            </a:p>
          </p:txBody>
        </p:sp>
      </p:grpSp>
      <p:grpSp>
        <p:nvGrpSpPr>
          <p:cNvPr id="630" name="Google Shape;630;p37"/>
          <p:cNvGrpSpPr/>
          <p:nvPr/>
        </p:nvGrpSpPr>
        <p:grpSpPr>
          <a:xfrm>
            <a:off x="2266937" y="2783921"/>
            <a:ext cx="1762200" cy="1948504"/>
            <a:chOff x="2266937" y="2783921"/>
            <a:chExt cx="1762200" cy="1948504"/>
          </a:xfrm>
        </p:grpSpPr>
        <p:grpSp>
          <p:nvGrpSpPr>
            <p:cNvPr id="631" name="Google Shape;631;p37"/>
            <p:cNvGrpSpPr/>
            <p:nvPr/>
          </p:nvGrpSpPr>
          <p:grpSpPr>
            <a:xfrm>
              <a:off x="2613620" y="2783921"/>
              <a:ext cx="1068791" cy="1148400"/>
              <a:chOff x="2603975" y="2800778"/>
              <a:chExt cx="1068791" cy="1261008"/>
            </a:xfrm>
          </p:grpSpPr>
          <p:sp>
            <p:nvSpPr>
              <p:cNvPr id="632" name="Google Shape;632;p37"/>
              <p:cNvSpPr/>
              <p:nvPr/>
            </p:nvSpPr>
            <p:spPr>
              <a:xfrm>
                <a:off x="2603975" y="2800778"/>
                <a:ext cx="521521" cy="1261008"/>
              </a:xfrm>
              <a:custGeom>
                <a:avLst/>
                <a:gdLst/>
                <a:ahLst/>
                <a:cxnLst/>
                <a:rect l="l" t="t" r="r" b="b"/>
                <a:pathLst>
                  <a:path w="9441" h="43766" extrusionOk="0">
                    <a:moveTo>
                      <a:pt x="9441" y="1"/>
                    </a:moveTo>
                    <a:lnTo>
                      <a:pt x="1" y="39729"/>
                    </a:lnTo>
                    <a:lnTo>
                      <a:pt x="9441" y="43765"/>
                    </a:lnTo>
                    <a:lnTo>
                      <a:pt x="9441" y="1"/>
                    </a:lnTo>
                    <a:close/>
                  </a:path>
                </a:pathLst>
              </a:custGeom>
              <a:solidFill>
                <a:srgbClr val="E3B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37"/>
              <p:cNvSpPr/>
              <p:nvPr/>
            </p:nvSpPr>
            <p:spPr>
              <a:xfrm>
                <a:off x="3125448" y="2800778"/>
                <a:ext cx="547318" cy="1261008"/>
              </a:xfrm>
              <a:custGeom>
                <a:avLst/>
                <a:gdLst/>
                <a:ahLst/>
                <a:cxnLst/>
                <a:rect l="l" t="t" r="r" b="b"/>
                <a:pathLst>
                  <a:path w="9908" h="43766" extrusionOk="0">
                    <a:moveTo>
                      <a:pt x="1" y="1"/>
                    </a:moveTo>
                    <a:lnTo>
                      <a:pt x="1" y="43765"/>
                    </a:lnTo>
                    <a:lnTo>
                      <a:pt x="9908" y="40029"/>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34" name="Google Shape;634;p37"/>
            <p:cNvSpPr txBox="1"/>
            <p:nvPr/>
          </p:nvSpPr>
          <p:spPr>
            <a:xfrm>
              <a:off x="2266937" y="4409025"/>
              <a:ext cx="1762200" cy="32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0000"/>
                  </a:solidFill>
                  <a:latin typeface="Roboto"/>
                  <a:ea typeface="Roboto"/>
                  <a:cs typeface="Roboto"/>
                  <a:sym typeface="Roboto"/>
                </a:rPr>
                <a:t>Neptune is the farthest planet from the Sun </a:t>
              </a:r>
              <a:endParaRPr sz="1200" dirty="0">
                <a:solidFill>
                  <a:srgbClr val="000000"/>
                </a:solidFill>
                <a:latin typeface="Roboto"/>
                <a:ea typeface="Roboto"/>
                <a:cs typeface="Roboto"/>
                <a:sym typeface="Roboto"/>
              </a:endParaRPr>
            </a:p>
          </p:txBody>
        </p:sp>
        <p:sp>
          <p:nvSpPr>
            <p:cNvPr id="635" name="Google Shape;635;p37"/>
            <p:cNvSpPr txBox="1"/>
            <p:nvPr/>
          </p:nvSpPr>
          <p:spPr>
            <a:xfrm>
              <a:off x="2314573" y="4100514"/>
              <a:ext cx="1666800" cy="24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Bebas Neue"/>
                  <a:ea typeface="Bebas Neue"/>
                  <a:cs typeface="Bebas Neue"/>
                  <a:sym typeface="Bebas Neue"/>
                </a:rPr>
                <a:t>neptune</a:t>
              </a:r>
              <a:endParaRPr sz="1700" dirty="0">
                <a:solidFill>
                  <a:schemeClr val="accent2"/>
                </a:solidFill>
                <a:latin typeface="Bebas Neue"/>
                <a:ea typeface="Bebas Neue"/>
                <a:cs typeface="Bebas Neue"/>
                <a:sym typeface="Bebas Neue"/>
              </a:endParaRPr>
            </a:p>
          </p:txBody>
        </p:sp>
      </p:grpSp>
      <p:grpSp>
        <p:nvGrpSpPr>
          <p:cNvPr id="636" name="Google Shape;636;p37"/>
          <p:cNvGrpSpPr/>
          <p:nvPr/>
        </p:nvGrpSpPr>
        <p:grpSpPr>
          <a:xfrm>
            <a:off x="6343378" y="4176533"/>
            <a:ext cx="2343288" cy="557338"/>
            <a:chOff x="6191250" y="4140385"/>
            <a:chExt cx="2495514" cy="593544"/>
          </a:xfrm>
        </p:grpSpPr>
        <p:sp>
          <p:nvSpPr>
            <p:cNvPr id="637" name="Google Shape;637;p37"/>
            <p:cNvSpPr/>
            <p:nvPr/>
          </p:nvSpPr>
          <p:spPr>
            <a:xfrm rot="-5400000" flipH="1">
              <a:off x="7142235" y="3189400"/>
              <a:ext cx="593544" cy="2495514"/>
            </a:xfrm>
            <a:custGeom>
              <a:avLst/>
              <a:gdLst/>
              <a:ahLst/>
              <a:cxnLst/>
              <a:rect l="l" t="t" r="r" b="b"/>
              <a:pathLst>
                <a:path w="24519" h="47268" extrusionOk="0">
                  <a:moveTo>
                    <a:pt x="12243" y="0"/>
                  </a:moveTo>
                  <a:lnTo>
                    <a:pt x="1" y="7339"/>
                  </a:lnTo>
                  <a:lnTo>
                    <a:pt x="1" y="47268"/>
                  </a:lnTo>
                  <a:lnTo>
                    <a:pt x="24518" y="47268"/>
                  </a:lnTo>
                  <a:lnTo>
                    <a:pt x="24518" y="7339"/>
                  </a:lnTo>
                  <a:lnTo>
                    <a:pt x="12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37"/>
            <p:cNvSpPr txBox="1"/>
            <p:nvPr/>
          </p:nvSpPr>
          <p:spPr>
            <a:xfrm flipH="1">
              <a:off x="7891761" y="4219562"/>
              <a:ext cx="690000" cy="42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rgbClr val="FFFFFF"/>
                  </a:solidFill>
                  <a:latin typeface="Bebas Neue"/>
                  <a:ea typeface="Bebas Neue"/>
                  <a:cs typeface="Bebas Neue"/>
                  <a:sym typeface="Bebas Neue"/>
                </a:rPr>
                <a:t>40%</a:t>
              </a:r>
              <a:endParaRPr sz="2600" dirty="0">
                <a:solidFill>
                  <a:srgbClr val="FFFFFF"/>
                </a:solidFill>
                <a:latin typeface="Bebas Neue"/>
                <a:ea typeface="Bebas Neue"/>
                <a:cs typeface="Bebas Neue"/>
                <a:sym typeface="Bebas Neue"/>
              </a:endParaRPr>
            </a:p>
          </p:txBody>
        </p:sp>
      </p:grpSp>
      <p:grpSp>
        <p:nvGrpSpPr>
          <p:cNvPr id="639" name="Google Shape;639;p37"/>
          <p:cNvGrpSpPr/>
          <p:nvPr/>
        </p:nvGrpSpPr>
        <p:grpSpPr>
          <a:xfrm>
            <a:off x="1341325" y="933475"/>
            <a:ext cx="1631400" cy="1775389"/>
            <a:chOff x="1337450" y="923950"/>
            <a:chExt cx="1631400" cy="1775389"/>
          </a:xfrm>
        </p:grpSpPr>
        <p:grpSp>
          <p:nvGrpSpPr>
            <p:cNvPr id="640" name="Google Shape;640;p37"/>
            <p:cNvGrpSpPr/>
            <p:nvPr/>
          </p:nvGrpSpPr>
          <p:grpSpPr>
            <a:xfrm>
              <a:off x="1427150" y="1247339"/>
              <a:ext cx="1452000" cy="1452000"/>
              <a:chOff x="1427158" y="1161779"/>
              <a:chExt cx="1452000" cy="1452000"/>
            </a:xfrm>
          </p:grpSpPr>
          <p:sp>
            <p:nvSpPr>
              <p:cNvPr id="641" name="Google Shape;641;p37"/>
              <p:cNvSpPr/>
              <p:nvPr/>
            </p:nvSpPr>
            <p:spPr>
              <a:xfrm>
                <a:off x="1581444" y="1316064"/>
                <a:ext cx="1143300" cy="1143300"/>
              </a:xfrm>
              <a:prstGeom prst="donut">
                <a:avLst>
                  <a:gd name="adj" fmla="val 12221"/>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737572"/>
                  </a:solidFill>
                  <a:latin typeface="Lato Light"/>
                  <a:ea typeface="Lato Light"/>
                  <a:cs typeface="Lato Light"/>
                  <a:sym typeface="Lato Light"/>
                </a:endParaRPr>
              </a:p>
            </p:txBody>
          </p:sp>
          <p:sp>
            <p:nvSpPr>
              <p:cNvPr id="642" name="Google Shape;642;p37"/>
              <p:cNvSpPr/>
              <p:nvPr/>
            </p:nvSpPr>
            <p:spPr>
              <a:xfrm>
                <a:off x="1427158" y="1161779"/>
                <a:ext cx="1452000" cy="1452000"/>
              </a:xfrm>
              <a:prstGeom prst="blockArc">
                <a:avLst>
                  <a:gd name="adj1" fmla="val 10800000"/>
                  <a:gd name="adj2" fmla="val 16212208"/>
                  <a:gd name="adj3" fmla="val 20422"/>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737572"/>
                  </a:solidFill>
                  <a:latin typeface="Lato Light"/>
                  <a:ea typeface="Lato Light"/>
                  <a:cs typeface="Lato Light"/>
                  <a:sym typeface="Lato Light"/>
                </a:endParaRPr>
              </a:p>
            </p:txBody>
          </p:sp>
          <p:sp>
            <p:nvSpPr>
              <p:cNvPr id="643" name="Google Shape;643;p37"/>
              <p:cNvSpPr txBox="1"/>
              <p:nvPr/>
            </p:nvSpPr>
            <p:spPr>
              <a:xfrm>
                <a:off x="1793075" y="1707073"/>
                <a:ext cx="720000" cy="400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600">
                    <a:solidFill>
                      <a:schemeClr val="dk1"/>
                    </a:solidFill>
                    <a:latin typeface="Bebas Neue"/>
                    <a:ea typeface="Bebas Neue"/>
                    <a:cs typeface="Bebas Neue"/>
                    <a:sym typeface="Bebas Neue"/>
                  </a:rPr>
                  <a:t>25%</a:t>
                </a:r>
                <a:endParaRPr sz="2600" dirty="0">
                  <a:solidFill>
                    <a:schemeClr val="dk1"/>
                  </a:solidFill>
                  <a:latin typeface="Bebas Neue"/>
                  <a:ea typeface="Bebas Neue"/>
                  <a:cs typeface="Bebas Neue"/>
                  <a:sym typeface="Bebas Neue"/>
                </a:endParaRPr>
              </a:p>
            </p:txBody>
          </p:sp>
        </p:grpSp>
        <p:sp>
          <p:nvSpPr>
            <p:cNvPr id="644" name="Google Shape;644;p37"/>
            <p:cNvSpPr txBox="1"/>
            <p:nvPr/>
          </p:nvSpPr>
          <p:spPr>
            <a:xfrm>
              <a:off x="1337450" y="923950"/>
              <a:ext cx="1631400" cy="32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a:solidFill>
                    <a:schemeClr val="accent1"/>
                  </a:solidFill>
                  <a:latin typeface="Bebas Neue"/>
                  <a:ea typeface="Bebas Neue"/>
                  <a:cs typeface="Bebas Neue"/>
                  <a:sym typeface="Bebas Neue"/>
                </a:rPr>
                <a:t>% SALES</a:t>
              </a:r>
              <a:endParaRPr sz="1900" dirty="0">
                <a:solidFill>
                  <a:schemeClr val="accent1"/>
                </a:solidFill>
                <a:latin typeface="Bebas Neue"/>
                <a:ea typeface="Bebas Neue"/>
                <a:cs typeface="Bebas Neue"/>
                <a:sym typeface="Bebas Neue"/>
              </a:endParaRPr>
            </a:p>
          </p:txBody>
        </p:sp>
      </p:grpSp>
      <p:grpSp>
        <p:nvGrpSpPr>
          <p:cNvPr id="645" name="Google Shape;645;p37"/>
          <p:cNvGrpSpPr/>
          <p:nvPr/>
        </p:nvGrpSpPr>
        <p:grpSpPr>
          <a:xfrm>
            <a:off x="3756300" y="933475"/>
            <a:ext cx="1631400" cy="1775389"/>
            <a:chOff x="3753525" y="923950"/>
            <a:chExt cx="1631400" cy="1775389"/>
          </a:xfrm>
        </p:grpSpPr>
        <p:grpSp>
          <p:nvGrpSpPr>
            <p:cNvPr id="646" name="Google Shape;646;p37"/>
            <p:cNvGrpSpPr/>
            <p:nvPr/>
          </p:nvGrpSpPr>
          <p:grpSpPr>
            <a:xfrm>
              <a:off x="3843225" y="1247339"/>
              <a:ext cx="1452000" cy="1452000"/>
              <a:chOff x="3560758" y="1142399"/>
              <a:chExt cx="1452000" cy="1452000"/>
            </a:xfrm>
          </p:grpSpPr>
          <p:sp>
            <p:nvSpPr>
              <p:cNvPr id="647" name="Google Shape;647;p37"/>
              <p:cNvSpPr/>
              <p:nvPr/>
            </p:nvSpPr>
            <p:spPr>
              <a:xfrm>
                <a:off x="3715044" y="1296685"/>
                <a:ext cx="1143300" cy="1143300"/>
              </a:xfrm>
              <a:prstGeom prst="donut">
                <a:avLst>
                  <a:gd name="adj" fmla="val 12221"/>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737572"/>
                  </a:solidFill>
                  <a:latin typeface="Lato Light"/>
                  <a:ea typeface="Lato Light"/>
                  <a:cs typeface="Lato Light"/>
                  <a:sym typeface="Lato Light"/>
                </a:endParaRPr>
              </a:p>
            </p:txBody>
          </p:sp>
          <p:sp>
            <p:nvSpPr>
              <p:cNvPr id="648" name="Google Shape;648;p37"/>
              <p:cNvSpPr/>
              <p:nvPr/>
            </p:nvSpPr>
            <p:spPr>
              <a:xfrm>
                <a:off x="3560758" y="1142399"/>
                <a:ext cx="1452000" cy="1452000"/>
              </a:xfrm>
              <a:prstGeom prst="blockArc">
                <a:avLst>
                  <a:gd name="adj1" fmla="val 10800000"/>
                  <a:gd name="adj2" fmla="val 21374015"/>
                  <a:gd name="adj3" fmla="val 2064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737572"/>
                  </a:solidFill>
                  <a:latin typeface="Lato Light"/>
                  <a:ea typeface="Lato Light"/>
                  <a:cs typeface="Lato Light"/>
                  <a:sym typeface="Lato Light"/>
                </a:endParaRPr>
              </a:p>
            </p:txBody>
          </p:sp>
          <p:sp>
            <p:nvSpPr>
              <p:cNvPr id="649" name="Google Shape;649;p37"/>
              <p:cNvSpPr txBox="1"/>
              <p:nvPr/>
            </p:nvSpPr>
            <p:spPr>
              <a:xfrm>
                <a:off x="3913050" y="1687695"/>
                <a:ext cx="747300" cy="400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600">
                    <a:solidFill>
                      <a:schemeClr val="dk1"/>
                    </a:solidFill>
                    <a:latin typeface="Bebas Neue"/>
                    <a:ea typeface="Bebas Neue"/>
                    <a:cs typeface="Bebas Neue"/>
                    <a:sym typeface="Bebas Neue"/>
                  </a:rPr>
                  <a:t>48%</a:t>
                </a:r>
                <a:endParaRPr sz="2600" dirty="0">
                  <a:solidFill>
                    <a:schemeClr val="dk1"/>
                  </a:solidFill>
                  <a:latin typeface="Bebas Neue"/>
                  <a:ea typeface="Bebas Neue"/>
                  <a:cs typeface="Bebas Neue"/>
                  <a:sym typeface="Bebas Neue"/>
                </a:endParaRPr>
              </a:p>
            </p:txBody>
          </p:sp>
        </p:grpSp>
        <p:sp>
          <p:nvSpPr>
            <p:cNvPr id="650" name="Google Shape;650;p37"/>
            <p:cNvSpPr txBox="1"/>
            <p:nvPr/>
          </p:nvSpPr>
          <p:spPr>
            <a:xfrm>
              <a:off x="3753525" y="923950"/>
              <a:ext cx="1631400" cy="32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a:solidFill>
                    <a:schemeClr val="accent2"/>
                  </a:solidFill>
                  <a:latin typeface="Bebas Neue"/>
                  <a:ea typeface="Bebas Neue"/>
                  <a:cs typeface="Bebas Neue"/>
                  <a:sym typeface="Bebas Neue"/>
                </a:rPr>
                <a:t>% NEW CUSTOMERS</a:t>
              </a:r>
              <a:endParaRPr sz="1900" dirty="0">
                <a:solidFill>
                  <a:schemeClr val="accent2"/>
                </a:solidFill>
                <a:latin typeface="Bebas Neue"/>
                <a:ea typeface="Bebas Neue"/>
                <a:cs typeface="Bebas Neue"/>
                <a:sym typeface="Bebas Neue"/>
              </a:endParaRPr>
            </a:p>
          </p:txBody>
        </p:sp>
      </p:grpSp>
      <p:grpSp>
        <p:nvGrpSpPr>
          <p:cNvPr id="651" name="Google Shape;651;p37"/>
          <p:cNvGrpSpPr/>
          <p:nvPr/>
        </p:nvGrpSpPr>
        <p:grpSpPr>
          <a:xfrm>
            <a:off x="6171275" y="933475"/>
            <a:ext cx="1631400" cy="1775389"/>
            <a:chOff x="6167400" y="923950"/>
            <a:chExt cx="1631400" cy="1775389"/>
          </a:xfrm>
        </p:grpSpPr>
        <p:grpSp>
          <p:nvGrpSpPr>
            <p:cNvPr id="652" name="Google Shape;652;p37"/>
            <p:cNvGrpSpPr/>
            <p:nvPr/>
          </p:nvGrpSpPr>
          <p:grpSpPr>
            <a:xfrm>
              <a:off x="6257100" y="1247339"/>
              <a:ext cx="1452000" cy="1452000"/>
              <a:chOff x="6264842" y="1142399"/>
              <a:chExt cx="1452000" cy="1452000"/>
            </a:xfrm>
          </p:grpSpPr>
          <p:sp>
            <p:nvSpPr>
              <p:cNvPr id="653" name="Google Shape;653;p37"/>
              <p:cNvSpPr/>
              <p:nvPr/>
            </p:nvSpPr>
            <p:spPr>
              <a:xfrm>
                <a:off x="6419128" y="1296685"/>
                <a:ext cx="1143300" cy="1143300"/>
              </a:xfrm>
              <a:prstGeom prst="donut">
                <a:avLst>
                  <a:gd name="adj" fmla="val 12221"/>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737572"/>
                  </a:solidFill>
                  <a:latin typeface="Lato Light"/>
                  <a:ea typeface="Lato Light"/>
                  <a:cs typeface="Lato Light"/>
                  <a:sym typeface="Lato Light"/>
                </a:endParaRPr>
              </a:p>
            </p:txBody>
          </p:sp>
          <p:sp>
            <p:nvSpPr>
              <p:cNvPr id="654" name="Google Shape;654;p37"/>
              <p:cNvSpPr/>
              <p:nvPr/>
            </p:nvSpPr>
            <p:spPr>
              <a:xfrm>
                <a:off x="6264842" y="1142399"/>
                <a:ext cx="1452000" cy="1452000"/>
              </a:xfrm>
              <a:prstGeom prst="blockArc">
                <a:avLst>
                  <a:gd name="adj1" fmla="val 10800000"/>
                  <a:gd name="adj2" fmla="val 6509015"/>
                  <a:gd name="adj3" fmla="val 2126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737572"/>
                  </a:solidFill>
                  <a:latin typeface="Lato Light"/>
                  <a:ea typeface="Lato Light"/>
                  <a:cs typeface="Lato Light"/>
                  <a:sym typeface="Lato Light"/>
                </a:endParaRPr>
              </a:p>
            </p:txBody>
          </p:sp>
          <p:sp>
            <p:nvSpPr>
              <p:cNvPr id="655" name="Google Shape;655;p37"/>
              <p:cNvSpPr txBox="1"/>
              <p:nvPr/>
            </p:nvSpPr>
            <p:spPr>
              <a:xfrm>
                <a:off x="6634767" y="1687695"/>
                <a:ext cx="712200" cy="400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600">
                    <a:solidFill>
                      <a:schemeClr val="dk1"/>
                    </a:solidFill>
                    <a:latin typeface="Bebas Neue"/>
                    <a:ea typeface="Bebas Neue"/>
                    <a:cs typeface="Bebas Neue"/>
                    <a:sym typeface="Bebas Neue"/>
                  </a:rPr>
                  <a:t>78%</a:t>
                </a:r>
                <a:endParaRPr sz="2600" dirty="0">
                  <a:solidFill>
                    <a:schemeClr val="dk1"/>
                  </a:solidFill>
                  <a:latin typeface="Bebas Neue"/>
                  <a:ea typeface="Bebas Neue"/>
                  <a:cs typeface="Bebas Neue"/>
                  <a:sym typeface="Bebas Neue"/>
                </a:endParaRPr>
              </a:p>
            </p:txBody>
          </p:sp>
        </p:grpSp>
        <p:sp>
          <p:nvSpPr>
            <p:cNvPr id="656" name="Google Shape;656;p37"/>
            <p:cNvSpPr txBox="1"/>
            <p:nvPr/>
          </p:nvSpPr>
          <p:spPr>
            <a:xfrm>
              <a:off x="6167400" y="923950"/>
              <a:ext cx="1631400" cy="32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a:solidFill>
                    <a:schemeClr val="accent3"/>
                  </a:solidFill>
                  <a:latin typeface="Bebas Neue"/>
                  <a:ea typeface="Bebas Neue"/>
                  <a:cs typeface="Bebas Neue"/>
                  <a:sym typeface="Bebas Neue"/>
                </a:rPr>
                <a:t>% GOALS</a:t>
              </a:r>
              <a:endParaRPr sz="1900" dirty="0">
                <a:solidFill>
                  <a:schemeClr val="accent3"/>
                </a:solidFill>
                <a:latin typeface="Bebas Neue"/>
                <a:ea typeface="Bebas Neue"/>
                <a:cs typeface="Bebas Neue"/>
                <a:sym typeface="Bebas Neue"/>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8"/>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aphicFrame>
        <p:nvGraphicFramePr>
          <p:cNvPr id="662" name="Google Shape;662;p38"/>
          <p:cNvGraphicFramePr/>
          <p:nvPr/>
        </p:nvGraphicFramePr>
        <p:xfrm>
          <a:off x="5331077" y="1007255"/>
          <a:ext cx="3360300" cy="3726600"/>
        </p:xfrm>
        <a:graphic>
          <a:graphicData uri="http://schemas.openxmlformats.org/drawingml/2006/table">
            <a:tbl>
              <a:tblPr firstRow="1" bandRow="1">
                <a:noFill/>
                <a:tableStyleId>{FAB07F5D-C858-4103-84FD-70CA2E1D02C1}</a:tableStyleId>
              </a:tblPr>
              <a:tblGrid>
                <a:gridCol w="1680150">
                  <a:extLst>
                    <a:ext uri="{9D8B030D-6E8A-4147-A177-3AD203B41FA5}">
                      <a16:colId xmlns:a16="http://schemas.microsoft.com/office/drawing/2014/main" val="20000"/>
                    </a:ext>
                  </a:extLst>
                </a:gridCol>
                <a:gridCol w="1680150">
                  <a:extLst>
                    <a:ext uri="{9D8B030D-6E8A-4147-A177-3AD203B41FA5}">
                      <a16:colId xmlns:a16="http://schemas.microsoft.com/office/drawing/2014/main" val="20001"/>
                    </a:ext>
                  </a:extLst>
                </a:gridCol>
              </a:tblGrid>
              <a:tr h="809250">
                <a:tc>
                  <a:txBody>
                    <a:bodyPr/>
                    <a:lstStyle/>
                    <a:p>
                      <a:pPr marL="0" marR="0" lvl="0" indent="0" algn="ctr" rtl="0">
                        <a:spcBef>
                          <a:spcPts val="0"/>
                        </a:spcBef>
                        <a:spcAft>
                          <a:spcPts val="0"/>
                        </a:spcAft>
                        <a:buNone/>
                      </a:pPr>
                      <a:r>
                        <a:rPr lang="en" sz="2400" b="0">
                          <a:latin typeface="Bebas Neue"/>
                          <a:ea typeface="Bebas Neue"/>
                          <a:cs typeface="Bebas Neue"/>
                          <a:sym typeface="Bebas Neue"/>
                        </a:rPr>
                        <a:t>2019</a:t>
                      </a:r>
                      <a:endParaRPr sz="2400" b="0" dirty="0">
                        <a:latin typeface="Bebas Neue"/>
                        <a:ea typeface="Bebas Neue"/>
                        <a:cs typeface="Bebas Neue"/>
                        <a:sym typeface="Bebas Neue"/>
                      </a:endParaRPr>
                    </a:p>
                  </a:txBody>
                  <a:tcPr marL="91450" marR="91450" marT="45725" marB="45725" anchor="ctr">
                    <a:solidFill>
                      <a:schemeClr val="accent5"/>
                    </a:solidFill>
                  </a:tcPr>
                </a:tc>
                <a:tc>
                  <a:txBody>
                    <a:bodyPr/>
                    <a:lstStyle/>
                    <a:p>
                      <a:pPr marL="0" marR="0" lvl="0" indent="0" algn="ctr" rtl="0">
                        <a:spcBef>
                          <a:spcPts val="0"/>
                        </a:spcBef>
                        <a:spcAft>
                          <a:spcPts val="0"/>
                        </a:spcAft>
                        <a:buNone/>
                      </a:pPr>
                      <a:r>
                        <a:rPr lang="en" sz="2400" b="0">
                          <a:latin typeface="Bebas Neue"/>
                          <a:ea typeface="Bebas Neue"/>
                          <a:cs typeface="Bebas Neue"/>
                          <a:sym typeface="Bebas Neue"/>
                        </a:rPr>
                        <a:t>2020</a:t>
                      </a:r>
                      <a:endParaRPr sz="2400" b="0" dirty="0">
                        <a:latin typeface="Bebas Neue"/>
                        <a:ea typeface="Bebas Neue"/>
                        <a:cs typeface="Bebas Neue"/>
                        <a:sym typeface="Bebas Neue"/>
                      </a:endParaRPr>
                    </a:p>
                  </a:txBody>
                  <a:tcPr marL="91450" marR="91450" marT="45725" marB="45725" anchor="ctr">
                    <a:solidFill>
                      <a:schemeClr val="accent6"/>
                    </a:solidFill>
                  </a:tcPr>
                </a:tc>
                <a:extLst>
                  <a:ext uri="{0D108BD9-81ED-4DB2-BD59-A6C34878D82A}">
                    <a16:rowId xmlns:a16="http://schemas.microsoft.com/office/drawing/2014/main" val="10000"/>
                  </a:ext>
                </a:extLst>
              </a:tr>
              <a:tr h="486225">
                <a:tc>
                  <a:txBody>
                    <a:bodyPr/>
                    <a:lstStyle/>
                    <a:p>
                      <a:pPr marL="0" marR="0" lvl="0" indent="0" algn="ctr" rtl="0">
                        <a:lnSpc>
                          <a:spcPct val="100000"/>
                        </a:lnSpc>
                        <a:spcBef>
                          <a:spcPts val="0"/>
                        </a:spcBef>
                        <a:spcAft>
                          <a:spcPts val="0"/>
                        </a:spcAft>
                        <a:buClr>
                          <a:srgbClr val="484848"/>
                        </a:buClr>
                        <a:buSzPts val="2400"/>
                        <a:buFont typeface="Lato Light"/>
                        <a:buNone/>
                      </a:pPr>
                      <a:r>
                        <a:rPr lang="en" i="0" u="none" strike="noStrike" cap="none">
                          <a:solidFill>
                            <a:srgbClr val="434343"/>
                          </a:solidFill>
                          <a:latin typeface="Roboto"/>
                          <a:ea typeface="Roboto"/>
                          <a:cs typeface="Roboto"/>
                          <a:sym typeface="Roboto"/>
                        </a:rPr>
                        <a:t>500 Units</a:t>
                      </a:r>
                      <a:endParaRPr dirty="0">
                        <a:solidFill>
                          <a:srgbClr val="434343"/>
                        </a:solidFill>
                        <a:latin typeface="Roboto"/>
                        <a:ea typeface="Roboto"/>
                        <a:cs typeface="Roboto"/>
                        <a:sym typeface="Roboto"/>
                      </a:endParaRPr>
                    </a:p>
                  </a:txBody>
                  <a:tcPr marL="91450" marR="91450" marT="45725" marB="45725" anchor="ctr">
                    <a:solidFill>
                      <a:schemeClr val="lt2"/>
                    </a:solidFill>
                  </a:tcPr>
                </a:tc>
                <a:tc>
                  <a:txBody>
                    <a:bodyPr/>
                    <a:lstStyle/>
                    <a:p>
                      <a:pPr marL="0" marR="0" lvl="0" indent="0" algn="ctr" rtl="0">
                        <a:lnSpc>
                          <a:spcPct val="100000"/>
                        </a:lnSpc>
                        <a:spcBef>
                          <a:spcPts val="0"/>
                        </a:spcBef>
                        <a:spcAft>
                          <a:spcPts val="0"/>
                        </a:spcAft>
                        <a:buClr>
                          <a:srgbClr val="484848"/>
                        </a:buClr>
                        <a:buSzPts val="2400"/>
                        <a:buFont typeface="Lato Light"/>
                        <a:buNone/>
                      </a:pPr>
                      <a:r>
                        <a:rPr lang="en" i="0" u="none" strike="noStrike" cap="none">
                          <a:solidFill>
                            <a:srgbClr val="434343"/>
                          </a:solidFill>
                          <a:latin typeface="Roboto"/>
                          <a:ea typeface="Roboto"/>
                          <a:cs typeface="Roboto"/>
                          <a:sym typeface="Roboto"/>
                        </a:rPr>
                        <a:t>200 Units</a:t>
                      </a:r>
                      <a:endParaRPr dirty="0">
                        <a:solidFill>
                          <a:srgbClr val="434343"/>
                        </a:solidFill>
                        <a:latin typeface="Roboto"/>
                        <a:ea typeface="Roboto"/>
                        <a:cs typeface="Roboto"/>
                        <a:sym typeface="Roboto"/>
                      </a:endParaRPr>
                    </a:p>
                  </a:txBody>
                  <a:tcPr marL="91450" marR="91450" marT="45725" marB="45725" anchor="ctr">
                    <a:solidFill>
                      <a:schemeClr val="lt2"/>
                    </a:solidFill>
                  </a:tcPr>
                </a:tc>
                <a:extLst>
                  <a:ext uri="{0D108BD9-81ED-4DB2-BD59-A6C34878D82A}">
                    <a16:rowId xmlns:a16="http://schemas.microsoft.com/office/drawing/2014/main" val="10001"/>
                  </a:ext>
                </a:extLst>
              </a:tr>
              <a:tr h="486225">
                <a:tc>
                  <a:txBody>
                    <a:bodyPr/>
                    <a:lstStyle/>
                    <a:p>
                      <a:pPr marL="0" marR="0" lvl="0" indent="0" algn="ctr" rtl="0">
                        <a:lnSpc>
                          <a:spcPct val="100000"/>
                        </a:lnSpc>
                        <a:spcBef>
                          <a:spcPts val="0"/>
                        </a:spcBef>
                        <a:spcAft>
                          <a:spcPts val="0"/>
                        </a:spcAft>
                        <a:buClr>
                          <a:srgbClr val="484848"/>
                        </a:buClr>
                        <a:buSzPts val="2400"/>
                        <a:buFont typeface="Lato Light"/>
                        <a:buNone/>
                      </a:pPr>
                      <a:r>
                        <a:rPr lang="en" i="0" u="none" strike="noStrike" cap="none">
                          <a:solidFill>
                            <a:srgbClr val="434343"/>
                          </a:solidFill>
                          <a:latin typeface="Roboto"/>
                          <a:ea typeface="Roboto"/>
                          <a:cs typeface="Roboto"/>
                          <a:sym typeface="Roboto"/>
                        </a:rPr>
                        <a:t>1600 Units</a:t>
                      </a:r>
                      <a:endParaRPr dirty="0">
                        <a:solidFill>
                          <a:srgbClr val="434343"/>
                        </a:solidFill>
                        <a:latin typeface="Roboto"/>
                        <a:ea typeface="Roboto"/>
                        <a:cs typeface="Roboto"/>
                        <a:sym typeface="Roboto"/>
                      </a:endParaRPr>
                    </a:p>
                  </a:txBody>
                  <a:tcPr marL="91450" marR="91450" marT="45725" marB="45725" anchor="ctr">
                    <a:solidFill>
                      <a:srgbClr val="CCCCCC"/>
                    </a:solidFill>
                  </a:tcPr>
                </a:tc>
                <a:tc>
                  <a:txBody>
                    <a:bodyPr/>
                    <a:lstStyle/>
                    <a:p>
                      <a:pPr marL="0" marR="0" lvl="0" indent="0" algn="ctr" rtl="0">
                        <a:lnSpc>
                          <a:spcPct val="100000"/>
                        </a:lnSpc>
                        <a:spcBef>
                          <a:spcPts val="0"/>
                        </a:spcBef>
                        <a:spcAft>
                          <a:spcPts val="0"/>
                        </a:spcAft>
                        <a:buClr>
                          <a:srgbClr val="484848"/>
                        </a:buClr>
                        <a:buSzPts val="2400"/>
                        <a:buFont typeface="Lato Light"/>
                        <a:buNone/>
                      </a:pPr>
                      <a:r>
                        <a:rPr lang="en" i="0" u="none" strike="noStrike" cap="none">
                          <a:solidFill>
                            <a:srgbClr val="434343"/>
                          </a:solidFill>
                          <a:latin typeface="Roboto"/>
                          <a:ea typeface="Roboto"/>
                          <a:cs typeface="Roboto"/>
                          <a:sym typeface="Roboto"/>
                        </a:rPr>
                        <a:t>1300 Units</a:t>
                      </a:r>
                      <a:endParaRPr dirty="0">
                        <a:solidFill>
                          <a:srgbClr val="434343"/>
                        </a:solidFill>
                        <a:latin typeface="Roboto"/>
                        <a:ea typeface="Roboto"/>
                        <a:cs typeface="Roboto"/>
                        <a:sym typeface="Roboto"/>
                      </a:endParaRPr>
                    </a:p>
                  </a:txBody>
                  <a:tcPr marL="91450" marR="91450" marT="45725" marB="45725" anchor="ctr">
                    <a:solidFill>
                      <a:srgbClr val="CCCCCC"/>
                    </a:solidFill>
                  </a:tcPr>
                </a:tc>
                <a:extLst>
                  <a:ext uri="{0D108BD9-81ED-4DB2-BD59-A6C34878D82A}">
                    <a16:rowId xmlns:a16="http://schemas.microsoft.com/office/drawing/2014/main" val="10002"/>
                  </a:ext>
                </a:extLst>
              </a:tr>
              <a:tr h="486225">
                <a:tc>
                  <a:txBody>
                    <a:bodyPr/>
                    <a:lstStyle/>
                    <a:p>
                      <a:pPr marL="0" marR="0" lvl="0" indent="0" algn="ctr" rtl="0">
                        <a:lnSpc>
                          <a:spcPct val="100000"/>
                        </a:lnSpc>
                        <a:spcBef>
                          <a:spcPts val="0"/>
                        </a:spcBef>
                        <a:spcAft>
                          <a:spcPts val="0"/>
                        </a:spcAft>
                        <a:buClr>
                          <a:srgbClr val="484848"/>
                        </a:buClr>
                        <a:buSzPts val="2400"/>
                        <a:buFont typeface="Lato Light"/>
                        <a:buNone/>
                      </a:pPr>
                      <a:r>
                        <a:rPr lang="en" i="0" u="none" strike="noStrike" cap="none">
                          <a:solidFill>
                            <a:srgbClr val="434343"/>
                          </a:solidFill>
                          <a:latin typeface="Roboto"/>
                          <a:ea typeface="Roboto"/>
                          <a:cs typeface="Roboto"/>
                          <a:sym typeface="Roboto"/>
                        </a:rPr>
                        <a:t>1000 Units</a:t>
                      </a:r>
                      <a:endParaRPr dirty="0">
                        <a:solidFill>
                          <a:srgbClr val="434343"/>
                        </a:solidFill>
                        <a:latin typeface="Roboto"/>
                        <a:ea typeface="Roboto"/>
                        <a:cs typeface="Roboto"/>
                        <a:sym typeface="Roboto"/>
                      </a:endParaRPr>
                    </a:p>
                  </a:txBody>
                  <a:tcPr marL="91450" marR="91450" marT="45725" marB="45725" anchor="ctr">
                    <a:solidFill>
                      <a:schemeClr val="lt2"/>
                    </a:solidFill>
                  </a:tcPr>
                </a:tc>
                <a:tc>
                  <a:txBody>
                    <a:bodyPr/>
                    <a:lstStyle/>
                    <a:p>
                      <a:pPr marL="0" marR="0" lvl="0" indent="0" algn="ctr" rtl="0">
                        <a:lnSpc>
                          <a:spcPct val="100000"/>
                        </a:lnSpc>
                        <a:spcBef>
                          <a:spcPts val="0"/>
                        </a:spcBef>
                        <a:spcAft>
                          <a:spcPts val="0"/>
                        </a:spcAft>
                        <a:buClr>
                          <a:srgbClr val="484848"/>
                        </a:buClr>
                        <a:buSzPts val="2400"/>
                        <a:buFont typeface="Lato Light"/>
                        <a:buNone/>
                      </a:pPr>
                      <a:r>
                        <a:rPr lang="en" i="0" u="none" strike="noStrike" cap="none">
                          <a:solidFill>
                            <a:srgbClr val="434343"/>
                          </a:solidFill>
                          <a:latin typeface="Roboto"/>
                          <a:ea typeface="Roboto"/>
                          <a:cs typeface="Roboto"/>
                          <a:sym typeface="Roboto"/>
                        </a:rPr>
                        <a:t>1400 Units</a:t>
                      </a:r>
                      <a:endParaRPr dirty="0">
                        <a:solidFill>
                          <a:srgbClr val="434343"/>
                        </a:solidFill>
                        <a:latin typeface="Roboto"/>
                        <a:ea typeface="Roboto"/>
                        <a:cs typeface="Roboto"/>
                        <a:sym typeface="Roboto"/>
                      </a:endParaRPr>
                    </a:p>
                  </a:txBody>
                  <a:tcPr marL="91450" marR="91450" marT="45725" marB="45725" anchor="ctr">
                    <a:solidFill>
                      <a:schemeClr val="lt2"/>
                    </a:solidFill>
                  </a:tcPr>
                </a:tc>
                <a:extLst>
                  <a:ext uri="{0D108BD9-81ED-4DB2-BD59-A6C34878D82A}">
                    <a16:rowId xmlns:a16="http://schemas.microsoft.com/office/drawing/2014/main" val="10003"/>
                  </a:ext>
                </a:extLst>
              </a:tr>
              <a:tr h="486225">
                <a:tc>
                  <a:txBody>
                    <a:bodyPr/>
                    <a:lstStyle/>
                    <a:p>
                      <a:pPr marL="0" marR="0" lvl="0" indent="0" algn="ctr" rtl="0">
                        <a:lnSpc>
                          <a:spcPct val="100000"/>
                        </a:lnSpc>
                        <a:spcBef>
                          <a:spcPts val="0"/>
                        </a:spcBef>
                        <a:spcAft>
                          <a:spcPts val="0"/>
                        </a:spcAft>
                        <a:buClr>
                          <a:srgbClr val="484848"/>
                        </a:buClr>
                        <a:buSzPts val="2400"/>
                        <a:buFont typeface="Lato Light"/>
                        <a:buNone/>
                      </a:pPr>
                      <a:r>
                        <a:rPr lang="en" i="0" u="none" strike="noStrike" cap="none">
                          <a:solidFill>
                            <a:srgbClr val="434343"/>
                          </a:solidFill>
                          <a:latin typeface="Roboto"/>
                          <a:ea typeface="Roboto"/>
                          <a:cs typeface="Roboto"/>
                          <a:sym typeface="Roboto"/>
                        </a:rPr>
                        <a:t>2300 Units</a:t>
                      </a:r>
                      <a:endParaRPr dirty="0">
                        <a:solidFill>
                          <a:srgbClr val="434343"/>
                        </a:solidFill>
                        <a:latin typeface="Roboto"/>
                        <a:ea typeface="Roboto"/>
                        <a:cs typeface="Roboto"/>
                        <a:sym typeface="Roboto"/>
                      </a:endParaRPr>
                    </a:p>
                  </a:txBody>
                  <a:tcPr marL="91450" marR="91450" marT="45725" marB="45725" anchor="ctr">
                    <a:solidFill>
                      <a:srgbClr val="CCCCCC"/>
                    </a:solidFill>
                  </a:tcPr>
                </a:tc>
                <a:tc>
                  <a:txBody>
                    <a:bodyPr/>
                    <a:lstStyle/>
                    <a:p>
                      <a:pPr marL="0" marR="0" lvl="0" indent="0" algn="ctr" rtl="0">
                        <a:lnSpc>
                          <a:spcPct val="100000"/>
                        </a:lnSpc>
                        <a:spcBef>
                          <a:spcPts val="0"/>
                        </a:spcBef>
                        <a:spcAft>
                          <a:spcPts val="0"/>
                        </a:spcAft>
                        <a:buClr>
                          <a:srgbClr val="484848"/>
                        </a:buClr>
                        <a:buSzPts val="2400"/>
                        <a:buFont typeface="Lato Light"/>
                        <a:buNone/>
                      </a:pPr>
                      <a:r>
                        <a:rPr lang="en" i="0" u="none" strike="noStrike" cap="none">
                          <a:solidFill>
                            <a:srgbClr val="434343"/>
                          </a:solidFill>
                          <a:latin typeface="Roboto"/>
                          <a:ea typeface="Roboto"/>
                          <a:cs typeface="Roboto"/>
                          <a:sym typeface="Roboto"/>
                        </a:rPr>
                        <a:t>2600 Units</a:t>
                      </a:r>
                      <a:endParaRPr dirty="0">
                        <a:solidFill>
                          <a:srgbClr val="434343"/>
                        </a:solidFill>
                        <a:latin typeface="Roboto"/>
                        <a:ea typeface="Roboto"/>
                        <a:cs typeface="Roboto"/>
                        <a:sym typeface="Roboto"/>
                      </a:endParaRPr>
                    </a:p>
                  </a:txBody>
                  <a:tcPr marL="91450" marR="91450" marT="45725" marB="45725" anchor="ctr">
                    <a:solidFill>
                      <a:srgbClr val="CCCCCC"/>
                    </a:solidFill>
                  </a:tcPr>
                </a:tc>
                <a:extLst>
                  <a:ext uri="{0D108BD9-81ED-4DB2-BD59-A6C34878D82A}">
                    <a16:rowId xmlns:a16="http://schemas.microsoft.com/office/drawing/2014/main" val="10004"/>
                  </a:ext>
                </a:extLst>
              </a:tr>
              <a:tr h="486225">
                <a:tc>
                  <a:txBody>
                    <a:bodyPr/>
                    <a:lstStyle/>
                    <a:p>
                      <a:pPr marL="0" marR="0" lvl="0" indent="0" algn="ctr" rtl="0">
                        <a:lnSpc>
                          <a:spcPct val="100000"/>
                        </a:lnSpc>
                        <a:spcBef>
                          <a:spcPts val="0"/>
                        </a:spcBef>
                        <a:spcAft>
                          <a:spcPts val="0"/>
                        </a:spcAft>
                        <a:buClr>
                          <a:srgbClr val="484848"/>
                        </a:buClr>
                        <a:buSzPts val="2400"/>
                        <a:buFont typeface="Lato Light"/>
                        <a:buNone/>
                      </a:pPr>
                      <a:r>
                        <a:rPr lang="en" i="0" u="none" strike="noStrike" cap="none">
                          <a:solidFill>
                            <a:srgbClr val="434343"/>
                          </a:solidFill>
                          <a:latin typeface="Roboto"/>
                          <a:ea typeface="Roboto"/>
                          <a:cs typeface="Roboto"/>
                          <a:sym typeface="Roboto"/>
                        </a:rPr>
                        <a:t>2700 Units</a:t>
                      </a:r>
                      <a:endParaRPr dirty="0">
                        <a:solidFill>
                          <a:srgbClr val="434343"/>
                        </a:solidFill>
                        <a:latin typeface="Roboto"/>
                        <a:ea typeface="Roboto"/>
                        <a:cs typeface="Roboto"/>
                        <a:sym typeface="Roboto"/>
                      </a:endParaRPr>
                    </a:p>
                  </a:txBody>
                  <a:tcPr marL="91450" marR="91450" marT="45725" marB="45725" anchor="ctr">
                    <a:solidFill>
                      <a:schemeClr val="lt2"/>
                    </a:solidFill>
                  </a:tcPr>
                </a:tc>
                <a:tc>
                  <a:txBody>
                    <a:bodyPr/>
                    <a:lstStyle/>
                    <a:p>
                      <a:pPr marL="0" marR="0" lvl="0" indent="0" algn="ctr" rtl="0">
                        <a:lnSpc>
                          <a:spcPct val="100000"/>
                        </a:lnSpc>
                        <a:spcBef>
                          <a:spcPts val="0"/>
                        </a:spcBef>
                        <a:spcAft>
                          <a:spcPts val="0"/>
                        </a:spcAft>
                        <a:buClr>
                          <a:srgbClr val="484848"/>
                        </a:buClr>
                        <a:buSzPts val="2400"/>
                        <a:buFont typeface="Lato Light"/>
                        <a:buNone/>
                      </a:pPr>
                      <a:r>
                        <a:rPr lang="en" i="0" u="none" strike="noStrike" cap="none">
                          <a:solidFill>
                            <a:srgbClr val="434343"/>
                          </a:solidFill>
                          <a:latin typeface="Roboto"/>
                          <a:ea typeface="Roboto"/>
                          <a:cs typeface="Roboto"/>
                          <a:sym typeface="Roboto"/>
                        </a:rPr>
                        <a:t>3100 Units</a:t>
                      </a:r>
                      <a:endParaRPr dirty="0">
                        <a:solidFill>
                          <a:srgbClr val="434343"/>
                        </a:solidFill>
                        <a:latin typeface="Roboto"/>
                        <a:ea typeface="Roboto"/>
                        <a:cs typeface="Roboto"/>
                        <a:sym typeface="Roboto"/>
                      </a:endParaRPr>
                    </a:p>
                  </a:txBody>
                  <a:tcPr marL="91450" marR="91450" marT="45725" marB="45725" anchor="ctr">
                    <a:solidFill>
                      <a:schemeClr val="lt2"/>
                    </a:solidFill>
                  </a:tcPr>
                </a:tc>
                <a:extLst>
                  <a:ext uri="{0D108BD9-81ED-4DB2-BD59-A6C34878D82A}">
                    <a16:rowId xmlns:a16="http://schemas.microsoft.com/office/drawing/2014/main" val="10005"/>
                  </a:ext>
                </a:extLst>
              </a:tr>
              <a:tr h="486225">
                <a:tc>
                  <a:txBody>
                    <a:bodyPr/>
                    <a:lstStyle/>
                    <a:p>
                      <a:pPr marL="0" marR="0" lvl="0" indent="0" algn="ctr" rtl="0">
                        <a:lnSpc>
                          <a:spcPct val="100000"/>
                        </a:lnSpc>
                        <a:spcBef>
                          <a:spcPts val="0"/>
                        </a:spcBef>
                        <a:spcAft>
                          <a:spcPts val="0"/>
                        </a:spcAft>
                        <a:buClr>
                          <a:srgbClr val="484848"/>
                        </a:buClr>
                        <a:buSzPts val="2400"/>
                        <a:buFont typeface="Lato Light"/>
                        <a:buNone/>
                      </a:pPr>
                      <a:r>
                        <a:rPr lang="en" i="0" u="none" strike="noStrike" cap="none">
                          <a:solidFill>
                            <a:srgbClr val="434343"/>
                          </a:solidFill>
                          <a:latin typeface="Roboto"/>
                          <a:ea typeface="Roboto"/>
                          <a:cs typeface="Roboto"/>
                          <a:sym typeface="Roboto"/>
                        </a:rPr>
                        <a:t>3300 Units</a:t>
                      </a:r>
                      <a:endParaRPr dirty="0">
                        <a:solidFill>
                          <a:srgbClr val="434343"/>
                        </a:solidFill>
                        <a:latin typeface="Roboto"/>
                        <a:ea typeface="Roboto"/>
                        <a:cs typeface="Roboto"/>
                        <a:sym typeface="Roboto"/>
                      </a:endParaRPr>
                    </a:p>
                  </a:txBody>
                  <a:tcPr marL="91450" marR="91450" marT="45725" marB="45725" anchor="ctr">
                    <a:solidFill>
                      <a:srgbClr val="CCCCCC"/>
                    </a:solidFill>
                  </a:tcPr>
                </a:tc>
                <a:tc>
                  <a:txBody>
                    <a:bodyPr/>
                    <a:lstStyle/>
                    <a:p>
                      <a:pPr marL="0" marR="0" lvl="0" indent="0" algn="ctr" rtl="0">
                        <a:lnSpc>
                          <a:spcPct val="100000"/>
                        </a:lnSpc>
                        <a:spcBef>
                          <a:spcPts val="0"/>
                        </a:spcBef>
                        <a:spcAft>
                          <a:spcPts val="0"/>
                        </a:spcAft>
                        <a:buClr>
                          <a:srgbClr val="484848"/>
                        </a:buClr>
                        <a:buSzPts val="2400"/>
                        <a:buFont typeface="Lato Light"/>
                        <a:buNone/>
                      </a:pPr>
                      <a:r>
                        <a:rPr lang="en" i="0" u="none" strike="noStrike" cap="none">
                          <a:solidFill>
                            <a:srgbClr val="434343"/>
                          </a:solidFill>
                          <a:latin typeface="Roboto"/>
                          <a:ea typeface="Roboto"/>
                          <a:cs typeface="Roboto"/>
                          <a:sym typeface="Roboto"/>
                        </a:rPr>
                        <a:t>3900 Units</a:t>
                      </a:r>
                      <a:endParaRPr dirty="0">
                        <a:solidFill>
                          <a:srgbClr val="434343"/>
                        </a:solidFill>
                        <a:latin typeface="Roboto"/>
                        <a:ea typeface="Roboto"/>
                        <a:cs typeface="Roboto"/>
                        <a:sym typeface="Roboto"/>
                      </a:endParaRPr>
                    </a:p>
                  </a:txBody>
                  <a:tcPr marL="91450" marR="91450" marT="45725" marB="45725" anchor="ctr">
                    <a:solidFill>
                      <a:srgbClr val="CCCCCC"/>
                    </a:solidFill>
                  </a:tcPr>
                </a:tc>
                <a:extLst>
                  <a:ext uri="{0D108BD9-81ED-4DB2-BD59-A6C34878D82A}">
                    <a16:rowId xmlns:a16="http://schemas.microsoft.com/office/drawing/2014/main" val="10006"/>
                  </a:ext>
                </a:extLst>
              </a:tr>
            </a:tbl>
          </a:graphicData>
        </a:graphic>
      </p:graphicFrame>
      <p:grpSp>
        <p:nvGrpSpPr>
          <p:cNvPr id="663" name="Google Shape;663;p38"/>
          <p:cNvGrpSpPr/>
          <p:nvPr/>
        </p:nvGrpSpPr>
        <p:grpSpPr>
          <a:xfrm>
            <a:off x="1243873" y="1018039"/>
            <a:ext cx="2490032" cy="2033170"/>
            <a:chOff x="457199" y="1083450"/>
            <a:chExt cx="3467528" cy="2831318"/>
          </a:xfrm>
        </p:grpSpPr>
        <p:sp>
          <p:nvSpPr>
            <p:cNvPr id="664" name="Google Shape;664;p38"/>
            <p:cNvSpPr/>
            <p:nvPr/>
          </p:nvSpPr>
          <p:spPr>
            <a:xfrm>
              <a:off x="828666" y="1083450"/>
              <a:ext cx="3096061" cy="2831318"/>
            </a:xfrm>
            <a:custGeom>
              <a:avLst/>
              <a:gdLst/>
              <a:ahLst/>
              <a:cxnLst/>
              <a:rect l="l" t="t" r="r" b="b"/>
              <a:pathLst>
                <a:path w="130196" h="119063" extrusionOk="0">
                  <a:moveTo>
                    <a:pt x="59532" y="0"/>
                  </a:moveTo>
                  <a:cubicBezTo>
                    <a:pt x="26659" y="0"/>
                    <a:pt x="1" y="26647"/>
                    <a:pt x="1" y="59532"/>
                  </a:cubicBezTo>
                  <a:cubicBezTo>
                    <a:pt x="1" y="92405"/>
                    <a:pt x="26659" y="119063"/>
                    <a:pt x="59532" y="119063"/>
                  </a:cubicBezTo>
                  <a:cubicBezTo>
                    <a:pt x="92405" y="119063"/>
                    <a:pt x="119063" y="92405"/>
                    <a:pt x="119063" y="59532"/>
                  </a:cubicBezTo>
                  <a:cubicBezTo>
                    <a:pt x="119063" y="45411"/>
                    <a:pt x="114146" y="32433"/>
                    <a:pt x="105930" y="22229"/>
                  </a:cubicBezTo>
                  <a:lnTo>
                    <a:pt x="119075" y="22229"/>
                  </a:lnTo>
                  <a:cubicBezTo>
                    <a:pt x="125195" y="22229"/>
                    <a:pt x="130195" y="17229"/>
                    <a:pt x="130195" y="11109"/>
                  </a:cubicBezTo>
                  <a:cubicBezTo>
                    <a:pt x="130195" y="5001"/>
                    <a:pt x="125195" y="0"/>
                    <a:pt x="119075" y="0"/>
                  </a:cubicBezTo>
                  <a:lnTo>
                    <a:pt x="62044" y="0"/>
                  </a:lnTo>
                  <a:cubicBezTo>
                    <a:pt x="61794" y="0"/>
                    <a:pt x="61544" y="12"/>
                    <a:pt x="61294" y="24"/>
                  </a:cubicBezTo>
                  <a:cubicBezTo>
                    <a:pt x="60711" y="12"/>
                    <a:pt x="60115" y="0"/>
                    <a:pt x="595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8"/>
            <p:cNvSpPr/>
            <p:nvPr/>
          </p:nvSpPr>
          <p:spPr>
            <a:xfrm>
              <a:off x="3480752" y="1162732"/>
              <a:ext cx="363834" cy="363834"/>
            </a:xfrm>
            <a:custGeom>
              <a:avLst/>
              <a:gdLst/>
              <a:ahLst/>
              <a:cxnLst/>
              <a:rect l="l" t="t" r="r" b="b"/>
              <a:pathLst>
                <a:path w="15300" h="15300" extrusionOk="0">
                  <a:moveTo>
                    <a:pt x="7644" y="0"/>
                  </a:moveTo>
                  <a:cubicBezTo>
                    <a:pt x="3429" y="0"/>
                    <a:pt x="0" y="3429"/>
                    <a:pt x="0" y="7644"/>
                  </a:cubicBezTo>
                  <a:cubicBezTo>
                    <a:pt x="0" y="11871"/>
                    <a:pt x="3429" y="15300"/>
                    <a:pt x="7644" y="15300"/>
                  </a:cubicBezTo>
                  <a:cubicBezTo>
                    <a:pt x="11871" y="15300"/>
                    <a:pt x="15300" y="11871"/>
                    <a:pt x="15300" y="7644"/>
                  </a:cubicBezTo>
                  <a:cubicBezTo>
                    <a:pt x="15300" y="3429"/>
                    <a:pt x="11871" y="0"/>
                    <a:pt x="7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chemeClr val="accent4"/>
                  </a:solidFill>
                  <a:latin typeface="Bebas Neue"/>
                  <a:ea typeface="Bebas Neue"/>
                  <a:cs typeface="Bebas Neue"/>
                  <a:sym typeface="Bebas Neue"/>
                </a:rPr>
                <a:t>4</a:t>
              </a:r>
              <a:endParaRPr sz="1800" dirty="0">
                <a:solidFill>
                  <a:schemeClr val="accent4"/>
                </a:solidFill>
                <a:latin typeface="Bebas Neue"/>
                <a:ea typeface="Bebas Neue"/>
                <a:cs typeface="Bebas Neue"/>
                <a:sym typeface="Bebas Neue"/>
              </a:endParaRPr>
            </a:p>
          </p:txBody>
        </p:sp>
        <p:sp>
          <p:nvSpPr>
            <p:cNvPr id="666" name="Google Shape;666;p38"/>
            <p:cNvSpPr/>
            <p:nvPr/>
          </p:nvSpPr>
          <p:spPr>
            <a:xfrm>
              <a:off x="457199" y="1253335"/>
              <a:ext cx="3032925" cy="2491550"/>
            </a:xfrm>
            <a:custGeom>
              <a:avLst/>
              <a:gdLst/>
              <a:ahLst/>
              <a:cxnLst/>
              <a:rect l="l" t="t" r="r" b="b"/>
              <a:pathLst>
                <a:path w="127541" h="104775" extrusionOk="0">
                  <a:moveTo>
                    <a:pt x="75153" y="0"/>
                  </a:moveTo>
                  <a:cubicBezTo>
                    <a:pt x="46221" y="0"/>
                    <a:pt x="22765" y="23455"/>
                    <a:pt x="22765" y="52388"/>
                  </a:cubicBezTo>
                  <a:cubicBezTo>
                    <a:pt x="22765" y="63448"/>
                    <a:pt x="26194" y="73700"/>
                    <a:pt x="32040" y="82153"/>
                  </a:cubicBezTo>
                  <a:lnTo>
                    <a:pt x="11121" y="82153"/>
                  </a:lnTo>
                  <a:cubicBezTo>
                    <a:pt x="5013" y="82153"/>
                    <a:pt x="1" y="87154"/>
                    <a:pt x="1" y="93274"/>
                  </a:cubicBezTo>
                  <a:cubicBezTo>
                    <a:pt x="1" y="99381"/>
                    <a:pt x="5013" y="104394"/>
                    <a:pt x="11121" y="104394"/>
                  </a:cubicBezTo>
                  <a:lnTo>
                    <a:pt x="68164" y="104394"/>
                  </a:lnTo>
                  <a:cubicBezTo>
                    <a:pt x="68331" y="104394"/>
                    <a:pt x="68509" y="104382"/>
                    <a:pt x="68676" y="104370"/>
                  </a:cubicBezTo>
                  <a:cubicBezTo>
                    <a:pt x="70807" y="104632"/>
                    <a:pt x="72962" y="104775"/>
                    <a:pt x="75153" y="104775"/>
                  </a:cubicBezTo>
                  <a:cubicBezTo>
                    <a:pt x="104085" y="104775"/>
                    <a:pt x="127540" y="81320"/>
                    <a:pt x="127540" y="52388"/>
                  </a:cubicBezTo>
                  <a:cubicBezTo>
                    <a:pt x="127540" y="23455"/>
                    <a:pt x="104085" y="0"/>
                    <a:pt x="75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8"/>
            <p:cNvSpPr/>
            <p:nvPr/>
          </p:nvSpPr>
          <p:spPr>
            <a:xfrm>
              <a:off x="535911" y="3285650"/>
              <a:ext cx="363834" cy="363834"/>
            </a:xfrm>
            <a:custGeom>
              <a:avLst/>
              <a:gdLst/>
              <a:ahLst/>
              <a:cxnLst/>
              <a:rect l="l" t="t" r="r" b="b"/>
              <a:pathLst>
                <a:path w="15300" h="15300" extrusionOk="0">
                  <a:moveTo>
                    <a:pt x="7656" y="0"/>
                  </a:moveTo>
                  <a:cubicBezTo>
                    <a:pt x="3429" y="0"/>
                    <a:pt x="0" y="3429"/>
                    <a:pt x="0" y="7644"/>
                  </a:cubicBezTo>
                  <a:cubicBezTo>
                    <a:pt x="0" y="11871"/>
                    <a:pt x="3429" y="15300"/>
                    <a:pt x="7656" y="15300"/>
                  </a:cubicBezTo>
                  <a:cubicBezTo>
                    <a:pt x="11871" y="15300"/>
                    <a:pt x="15300" y="11871"/>
                    <a:pt x="15300" y="7644"/>
                  </a:cubicBezTo>
                  <a:cubicBezTo>
                    <a:pt x="15300" y="3429"/>
                    <a:pt x="11871" y="0"/>
                    <a:pt x="765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chemeClr val="accent3"/>
                  </a:solidFill>
                  <a:latin typeface="Bebas Neue"/>
                  <a:ea typeface="Bebas Neue"/>
                  <a:cs typeface="Bebas Neue"/>
                  <a:sym typeface="Bebas Neue"/>
                </a:rPr>
                <a:t>2</a:t>
              </a:r>
              <a:endParaRPr sz="1800" dirty="0">
                <a:solidFill>
                  <a:schemeClr val="accent3"/>
                </a:solidFill>
                <a:latin typeface="Bebas Neue"/>
                <a:ea typeface="Bebas Neue"/>
                <a:cs typeface="Bebas Neue"/>
                <a:sym typeface="Bebas Neue"/>
              </a:endParaRPr>
            </a:p>
          </p:txBody>
        </p:sp>
        <p:sp>
          <p:nvSpPr>
            <p:cNvPr id="668" name="Google Shape;668;p38"/>
            <p:cNvSpPr/>
            <p:nvPr/>
          </p:nvSpPr>
          <p:spPr>
            <a:xfrm>
              <a:off x="457199" y="1405075"/>
              <a:ext cx="2880876" cy="2187784"/>
            </a:xfrm>
            <a:custGeom>
              <a:avLst/>
              <a:gdLst/>
              <a:ahLst/>
              <a:cxnLst/>
              <a:rect l="l" t="t" r="r" b="b"/>
              <a:pathLst>
                <a:path w="121147" h="92001" extrusionOk="0">
                  <a:moveTo>
                    <a:pt x="75153" y="1"/>
                  </a:moveTo>
                  <a:cubicBezTo>
                    <a:pt x="61270" y="1"/>
                    <a:pt x="48816" y="6156"/>
                    <a:pt x="40387" y="15884"/>
                  </a:cubicBezTo>
                  <a:lnTo>
                    <a:pt x="11121" y="15884"/>
                  </a:lnTo>
                  <a:cubicBezTo>
                    <a:pt x="5013" y="15884"/>
                    <a:pt x="1" y="20884"/>
                    <a:pt x="1" y="27004"/>
                  </a:cubicBezTo>
                  <a:cubicBezTo>
                    <a:pt x="1" y="33112"/>
                    <a:pt x="5013" y="38113"/>
                    <a:pt x="11121" y="38113"/>
                  </a:cubicBezTo>
                  <a:lnTo>
                    <a:pt x="29826" y="38113"/>
                  </a:lnTo>
                  <a:cubicBezTo>
                    <a:pt x="29385" y="40684"/>
                    <a:pt x="29147" y="43316"/>
                    <a:pt x="29147" y="46007"/>
                  </a:cubicBezTo>
                  <a:cubicBezTo>
                    <a:pt x="29147" y="71403"/>
                    <a:pt x="49745" y="92000"/>
                    <a:pt x="75153" y="92000"/>
                  </a:cubicBezTo>
                  <a:cubicBezTo>
                    <a:pt x="100561" y="92000"/>
                    <a:pt x="121147" y="71403"/>
                    <a:pt x="121147" y="46007"/>
                  </a:cubicBezTo>
                  <a:cubicBezTo>
                    <a:pt x="121147" y="20599"/>
                    <a:pt x="100561" y="1"/>
                    <a:pt x="75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8"/>
            <p:cNvSpPr/>
            <p:nvPr/>
          </p:nvSpPr>
          <p:spPr>
            <a:xfrm>
              <a:off x="536196" y="1869975"/>
              <a:ext cx="363834" cy="363572"/>
            </a:xfrm>
            <a:custGeom>
              <a:avLst/>
              <a:gdLst/>
              <a:ahLst/>
              <a:cxnLst/>
              <a:rect l="l" t="t" r="r" b="b"/>
              <a:pathLst>
                <a:path w="15300" h="15289" extrusionOk="0">
                  <a:moveTo>
                    <a:pt x="7656" y="1"/>
                  </a:moveTo>
                  <a:cubicBezTo>
                    <a:pt x="3429" y="1"/>
                    <a:pt x="0" y="3418"/>
                    <a:pt x="0" y="7645"/>
                  </a:cubicBezTo>
                  <a:cubicBezTo>
                    <a:pt x="0" y="11871"/>
                    <a:pt x="3429" y="15289"/>
                    <a:pt x="7656" y="15289"/>
                  </a:cubicBezTo>
                  <a:cubicBezTo>
                    <a:pt x="11871" y="15289"/>
                    <a:pt x="15300" y="11871"/>
                    <a:pt x="15300" y="7645"/>
                  </a:cubicBezTo>
                  <a:cubicBezTo>
                    <a:pt x="15300" y="3418"/>
                    <a:pt x="11871" y="1"/>
                    <a:pt x="7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800">
                  <a:solidFill>
                    <a:schemeClr val="accent2"/>
                  </a:solidFill>
                  <a:latin typeface="Fira Sans Extra Condensed Medium"/>
                  <a:ea typeface="Fira Sans Extra Condensed Medium"/>
                  <a:cs typeface="Fira Sans Extra Condensed Medium"/>
                  <a:sym typeface="Fira Sans Extra Condensed Medium"/>
                </a:rPr>
                <a:t>1   </a:t>
              </a:r>
              <a:endParaRPr sz="1500" dirty="0">
                <a:solidFill>
                  <a:schemeClr val="accent2"/>
                </a:solidFill>
              </a:endParaRPr>
            </a:p>
          </p:txBody>
        </p:sp>
        <p:sp>
          <p:nvSpPr>
            <p:cNvPr id="670" name="Google Shape;670;p38"/>
            <p:cNvSpPr/>
            <p:nvPr/>
          </p:nvSpPr>
          <p:spPr>
            <a:xfrm>
              <a:off x="1272044" y="1526829"/>
              <a:ext cx="2652683" cy="1944562"/>
            </a:xfrm>
            <a:custGeom>
              <a:avLst/>
              <a:gdLst/>
              <a:ahLst/>
              <a:cxnLst/>
              <a:rect l="l" t="t" r="r" b="b"/>
              <a:pathLst>
                <a:path w="111551" h="81773" extrusionOk="0">
                  <a:moveTo>
                    <a:pt x="40887" y="1"/>
                  </a:moveTo>
                  <a:cubicBezTo>
                    <a:pt x="18301" y="1"/>
                    <a:pt x="1" y="18300"/>
                    <a:pt x="1" y="40887"/>
                  </a:cubicBezTo>
                  <a:cubicBezTo>
                    <a:pt x="1" y="63461"/>
                    <a:pt x="18301" y="81773"/>
                    <a:pt x="40887" y="81773"/>
                  </a:cubicBezTo>
                  <a:cubicBezTo>
                    <a:pt x="55341" y="81773"/>
                    <a:pt x="68045" y="74272"/>
                    <a:pt x="75320" y="62937"/>
                  </a:cubicBezTo>
                  <a:lnTo>
                    <a:pt x="100430" y="62937"/>
                  </a:lnTo>
                  <a:cubicBezTo>
                    <a:pt x="106550" y="62937"/>
                    <a:pt x="111550" y="57936"/>
                    <a:pt x="111550" y="51828"/>
                  </a:cubicBezTo>
                  <a:cubicBezTo>
                    <a:pt x="111550" y="45709"/>
                    <a:pt x="106550" y="40708"/>
                    <a:pt x="100430" y="40708"/>
                  </a:cubicBezTo>
                  <a:lnTo>
                    <a:pt x="81773" y="40708"/>
                  </a:lnTo>
                  <a:cubicBezTo>
                    <a:pt x="81678" y="18205"/>
                    <a:pt x="63413" y="1"/>
                    <a:pt x="40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8"/>
            <p:cNvSpPr/>
            <p:nvPr/>
          </p:nvSpPr>
          <p:spPr>
            <a:xfrm>
              <a:off x="3480752" y="2568467"/>
              <a:ext cx="363834" cy="363572"/>
            </a:xfrm>
            <a:custGeom>
              <a:avLst/>
              <a:gdLst/>
              <a:ahLst/>
              <a:cxnLst/>
              <a:rect l="l" t="t" r="r" b="b"/>
              <a:pathLst>
                <a:path w="15300" h="15289" extrusionOk="0">
                  <a:moveTo>
                    <a:pt x="7644" y="1"/>
                  </a:moveTo>
                  <a:cubicBezTo>
                    <a:pt x="3429" y="1"/>
                    <a:pt x="0" y="3418"/>
                    <a:pt x="0" y="7644"/>
                  </a:cubicBezTo>
                  <a:cubicBezTo>
                    <a:pt x="0" y="11871"/>
                    <a:pt x="3429" y="15288"/>
                    <a:pt x="7644" y="15288"/>
                  </a:cubicBezTo>
                  <a:cubicBezTo>
                    <a:pt x="11871" y="15288"/>
                    <a:pt x="15300" y="11871"/>
                    <a:pt x="15300" y="7644"/>
                  </a:cubicBezTo>
                  <a:cubicBezTo>
                    <a:pt x="15300" y="3418"/>
                    <a:pt x="11871" y="1"/>
                    <a:pt x="7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chemeClr val="accent1"/>
                  </a:solidFill>
                  <a:latin typeface="Bebas Neue"/>
                  <a:ea typeface="Bebas Neue"/>
                  <a:cs typeface="Bebas Neue"/>
                  <a:sym typeface="Bebas Neue"/>
                </a:rPr>
                <a:t>3</a:t>
              </a:r>
              <a:endParaRPr sz="1800" dirty="0">
                <a:solidFill>
                  <a:schemeClr val="accent1"/>
                </a:solidFill>
                <a:latin typeface="Bebas Neue"/>
                <a:ea typeface="Bebas Neue"/>
                <a:cs typeface="Bebas Neue"/>
                <a:sym typeface="Bebas Neue"/>
              </a:endParaRPr>
            </a:p>
          </p:txBody>
        </p:sp>
        <p:sp>
          <p:nvSpPr>
            <p:cNvPr id="672" name="Google Shape;672;p38"/>
            <p:cNvSpPr/>
            <p:nvPr/>
          </p:nvSpPr>
          <p:spPr>
            <a:xfrm>
              <a:off x="1499143" y="1753619"/>
              <a:ext cx="1490412" cy="1490697"/>
            </a:xfrm>
            <a:custGeom>
              <a:avLst/>
              <a:gdLst/>
              <a:ahLst/>
              <a:cxnLst/>
              <a:rect l="l" t="t" r="r" b="b"/>
              <a:pathLst>
                <a:path w="62675" h="62687" extrusionOk="0">
                  <a:moveTo>
                    <a:pt x="62675" y="31350"/>
                  </a:moveTo>
                  <a:cubicBezTo>
                    <a:pt x="62675" y="48649"/>
                    <a:pt x="48649" y="62687"/>
                    <a:pt x="31338" y="62687"/>
                  </a:cubicBezTo>
                  <a:cubicBezTo>
                    <a:pt x="14026" y="62687"/>
                    <a:pt x="1" y="48649"/>
                    <a:pt x="1" y="31350"/>
                  </a:cubicBezTo>
                  <a:cubicBezTo>
                    <a:pt x="1" y="14038"/>
                    <a:pt x="14026" y="0"/>
                    <a:pt x="31338" y="0"/>
                  </a:cubicBezTo>
                  <a:cubicBezTo>
                    <a:pt x="48649" y="0"/>
                    <a:pt x="62675" y="14038"/>
                    <a:pt x="62675" y="3135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dirty="0">
                <a:solidFill>
                  <a:srgbClr val="000000"/>
                </a:solidFill>
              </a:endParaRPr>
            </a:p>
          </p:txBody>
        </p:sp>
        <p:grpSp>
          <p:nvGrpSpPr>
            <p:cNvPr id="673" name="Google Shape;673;p38"/>
            <p:cNvGrpSpPr/>
            <p:nvPr/>
          </p:nvGrpSpPr>
          <p:grpSpPr>
            <a:xfrm>
              <a:off x="1979623" y="2234735"/>
              <a:ext cx="529464" cy="528780"/>
              <a:chOff x="5053900" y="2021500"/>
              <a:chExt cx="483750" cy="483125"/>
            </a:xfrm>
          </p:grpSpPr>
          <p:sp>
            <p:nvSpPr>
              <p:cNvPr id="674" name="Google Shape;674;p38"/>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675" name="Google Shape;675;p38"/>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676" name="Google Shape;676;p38"/>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677" name="Google Shape;677;p38"/>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678" name="Google Shape;678;p38"/>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679" name="Google Shape;679;p38"/>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680" name="Google Shape;680;p38"/>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681" name="Google Shape;681;p38"/>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grpSp>
        <p:nvGrpSpPr>
          <p:cNvPr id="682" name="Google Shape;682;p38"/>
          <p:cNvGrpSpPr/>
          <p:nvPr/>
        </p:nvGrpSpPr>
        <p:grpSpPr>
          <a:xfrm>
            <a:off x="452623" y="4003098"/>
            <a:ext cx="1749615" cy="730827"/>
            <a:chOff x="457530" y="2094748"/>
            <a:chExt cx="1749615" cy="730827"/>
          </a:xfrm>
        </p:grpSpPr>
        <p:sp>
          <p:nvSpPr>
            <p:cNvPr id="683" name="Google Shape;683;p38"/>
            <p:cNvSpPr txBox="1"/>
            <p:nvPr/>
          </p:nvSpPr>
          <p:spPr>
            <a:xfrm>
              <a:off x="457545" y="2451475"/>
              <a:ext cx="17496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Despite being red,</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Mars is a cold place</a:t>
              </a:r>
              <a:endParaRPr sz="1200" dirty="0">
                <a:solidFill>
                  <a:schemeClr val="dk1"/>
                </a:solidFill>
                <a:latin typeface="Roboto"/>
                <a:ea typeface="Roboto"/>
                <a:cs typeface="Roboto"/>
                <a:sym typeface="Roboto"/>
              </a:endParaRPr>
            </a:p>
          </p:txBody>
        </p:sp>
        <p:sp>
          <p:nvSpPr>
            <p:cNvPr id="684" name="Google Shape;684;p38"/>
            <p:cNvSpPr txBox="1"/>
            <p:nvPr/>
          </p:nvSpPr>
          <p:spPr>
            <a:xfrm>
              <a:off x="457530" y="2094748"/>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Bebas Neue"/>
                  <a:ea typeface="Bebas Neue"/>
                  <a:cs typeface="Bebas Neue"/>
                  <a:sym typeface="Bebas Neue"/>
                </a:rPr>
                <a:t>MARS</a:t>
              </a:r>
              <a:endParaRPr sz="1700" dirty="0">
                <a:solidFill>
                  <a:schemeClr val="accent2"/>
                </a:solidFill>
                <a:latin typeface="Bebas Neue"/>
                <a:ea typeface="Bebas Neue"/>
                <a:cs typeface="Bebas Neue"/>
                <a:sym typeface="Bebas Neue"/>
              </a:endParaRPr>
            </a:p>
          </p:txBody>
        </p:sp>
      </p:grpSp>
      <p:grpSp>
        <p:nvGrpSpPr>
          <p:cNvPr id="685" name="Google Shape;685;p38"/>
          <p:cNvGrpSpPr/>
          <p:nvPr/>
        </p:nvGrpSpPr>
        <p:grpSpPr>
          <a:xfrm>
            <a:off x="452623" y="3193880"/>
            <a:ext cx="1749616" cy="730834"/>
            <a:chOff x="457530" y="1017417"/>
            <a:chExt cx="1749616" cy="730834"/>
          </a:xfrm>
        </p:grpSpPr>
        <p:sp>
          <p:nvSpPr>
            <p:cNvPr id="686" name="Google Shape;686;p38"/>
            <p:cNvSpPr txBox="1"/>
            <p:nvPr/>
          </p:nvSpPr>
          <p:spPr>
            <a:xfrm>
              <a:off x="457545" y="1374151"/>
              <a:ext cx="17496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Mercury is the closest planet to the Sun</a:t>
              </a:r>
              <a:endParaRPr sz="1200" dirty="0">
                <a:solidFill>
                  <a:schemeClr val="dk1"/>
                </a:solidFill>
                <a:latin typeface="Roboto"/>
                <a:ea typeface="Roboto"/>
                <a:cs typeface="Roboto"/>
                <a:sym typeface="Roboto"/>
              </a:endParaRPr>
            </a:p>
          </p:txBody>
        </p:sp>
        <p:sp>
          <p:nvSpPr>
            <p:cNvPr id="687" name="Google Shape;687;p38"/>
            <p:cNvSpPr txBox="1"/>
            <p:nvPr/>
          </p:nvSpPr>
          <p:spPr>
            <a:xfrm>
              <a:off x="457530" y="1017417"/>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Bebas Neue"/>
                  <a:ea typeface="Bebas Neue"/>
                  <a:cs typeface="Bebas Neue"/>
                  <a:sym typeface="Bebas Neue"/>
                </a:rPr>
                <a:t>MERCURY</a:t>
              </a:r>
              <a:endParaRPr sz="1700" dirty="0">
                <a:solidFill>
                  <a:schemeClr val="accent1"/>
                </a:solidFill>
                <a:latin typeface="Bebas Neue"/>
                <a:ea typeface="Bebas Neue"/>
                <a:cs typeface="Bebas Neue"/>
                <a:sym typeface="Bebas Neue"/>
              </a:endParaRPr>
            </a:p>
          </p:txBody>
        </p:sp>
      </p:grpSp>
      <p:grpSp>
        <p:nvGrpSpPr>
          <p:cNvPr id="688" name="Google Shape;688;p38"/>
          <p:cNvGrpSpPr/>
          <p:nvPr/>
        </p:nvGrpSpPr>
        <p:grpSpPr>
          <a:xfrm>
            <a:off x="2802114" y="4003098"/>
            <a:ext cx="1779000" cy="730827"/>
            <a:chOff x="6917051" y="1945698"/>
            <a:chExt cx="1779000" cy="730827"/>
          </a:xfrm>
        </p:grpSpPr>
        <p:sp>
          <p:nvSpPr>
            <p:cNvPr id="689" name="Google Shape;689;p38"/>
            <p:cNvSpPr txBox="1"/>
            <p:nvPr/>
          </p:nvSpPr>
          <p:spPr>
            <a:xfrm>
              <a:off x="6917051" y="2302425"/>
              <a:ext cx="17790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the biggest planet in the Solar System</a:t>
              </a:r>
              <a:endParaRPr sz="1200" dirty="0">
                <a:solidFill>
                  <a:schemeClr val="dk1"/>
                </a:solidFill>
                <a:latin typeface="Roboto"/>
                <a:ea typeface="Roboto"/>
                <a:cs typeface="Roboto"/>
                <a:sym typeface="Roboto"/>
              </a:endParaRPr>
            </a:p>
          </p:txBody>
        </p:sp>
        <p:sp>
          <p:nvSpPr>
            <p:cNvPr id="690" name="Google Shape;690;p38"/>
            <p:cNvSpPr txBox="1"/>
            <p:nvPr/>
          </p:nvSpPr>
          <p:spPr>
            <a:xfrm>
              <a:off x="6917051" y="1945698"/>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4"/>
                  </a:solidFill>
                  <a:latin typeface="Bebas Neue"/>
                  <a:ea typeface="Bebas Neue"/>
                  <a:cs typeface="Bebas Neue"/>
                  <a:sym typeface="Bebas Neue"/>
                </a:rPr>
                <a:t>JUPITER</a:t>
              </a:r>
              <a:endParaRPr sz="1700" dirty="0">
                <a:solidFill>
                  <a:schemeClr val="accent4"/>
                </a:solidFill>
                <a:latin typeface="Bebas Neue"/>
                <a:ea typeface="Bebas Neue"/>
                <a:cs typeface="Bebas Neue"/>
                <a:sym typeface="Bebas Neue"/>
              </a:endParaRPr>
            </a:p>
          </p:txBody>
        </p:sp>
      </p:grpSp>
      <p:grpSp>
        <p:nvGrpSpPr>
          <p:cNvPr id="691" name="Google Shape;691;p38"/>
          <p:cNvGrpSpPr/>
          <p:nvPr/>
        </p:nvGrpSpPr>
        <p:grpSpPr>
          <a:xfrm>
            <a:off x="2802114" y="3193880"/>
            <a:ext cx="1749600" cy="730834"/>
            <a:chOff x="6917051" y="1036467"/>
            <a:chExt cx="1749600" cy="730834"/>
          </a:xfrm>
        </p:grpSpPr>
        <p:sp>
          <p:nvSpPr>
            <p:cNvPr id="692" name="Google Shape;692;p38"/>
            <p:cNvSpPr txBox="1"/>
            <p:nvPr/>
          </p:nvSpPr>
          <p:spPr>
            <a:xfrm>
              <a:off x="6917051" y="1393201"/>
              <a:ext cx="17496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Neptune is the farthest planet from the Sun </a:t>
              </a:r>
              <a:endParaRPr sz="1200" dirty="0">
                <a:solidFill>
                  <a:schemeClr val="dk1"/>
                </a:solidFill>
                <a:latin typeface="Roboto"/>
                <a:ea typeface="Roboto"/>
                <a:cs typeface="Roboto"/>
                <a:sym typeface="Roboto"/>
              </a:endParaRPr>
            </a:p>
          </p:txBody>
        </p:sp>
        <p:sp>
          <p:nvSpPr>
            <p:cNvPr id="693" name="Google Shape;693;p38"/>
            <p:cNvSpPr txBox="1"/>
            <p:nvPr/>
          </p:nvSpPr>
          <p:spPr>
            <a:xfrm>
              <a:off x="6917051" y="1036467"/>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Bebas Neue"/>
                  <a:ea typeface="Bebas Neue"/>
                  <a:cs typeface="Bebas Neue"/>
                  <a:sym typeface="Bebas Neue"/>
                </a:rPr>
                <a:t>NEPTUNE</a:t>
              </a:r>
              <a:endParaRPr sz="1700" dirty="0">
                <a:solidFill>
                  <a:schemeClr val="accent3"/>
                </a:solidFill>
                <a:latin typeface="Bebas Neue"/>
                <a:ea typeface="Bebas Neue"/>
                <a:cs typeface="Bebas Neue"/>
                <a:sym typeface="Bebas Neue"/>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40"/>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758" name="Google Shape;758;p40"/>
          <p:cNvGrpSpPr/>
          <p:nvPr/>
        </p:nvGrpSpPr>
        <p:grpSpPr>
          <a:xfrm>
            <a:off x="456308" y="931135"/>
            <a:ext cx="4811131" cy="2938462"/>
            <a:chOff x="456308" y="928169"/>
            <a:chExt cx="5075032" cy="3099644"/>
          </a:xfrm>
        </p:grpSpPr>
        <p:sp>
          <p:nvSpPr>
            <p:cNvPr id="759" name="Google Shape;759;p40"/>
            <p:cNvSpPr/>
            <p:nvPr/>
          </p:nvSpPr>
          <p:spPr>
            <a:xfrm>
              <a:off x="3439254" y="2645972"/>
              <a:ext cx="1051646" cy="234767"/>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40"/>
            <p:cNvSpPr/>
            <p:nvPr/>
          </p:nvSpPr>
          <p:spPr>
            <a:xfrm>
              <a:off x="2359126" y="1413846"/>
              <a:ext cx="2928772" cy="2211281"/>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40"/>
            <p:cNvSpPr/>
            <p:nvPr/>
          </p:nvSpPr>
          <p:spPr>
            <a:xfrm>
              <a:off x="4495419" y="3154009"/>
              <a:ext cx="788663" cy="578828"/>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40"/>
            <p:cNvSpPr/>
            <p:nvPr/>
          </p:nvSpPr>
          <p:spPr>
            <a:xfrm>
              <a:off x="4871123" y="2951790"/>
              <a:ext cx="406483" cy="221752"/>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40"/>
            <p:cNvSpPr/>
            <p:nvPr/>
          </p:nvSpPr>
          <p:spPr>
            <a:xfrm>
              <a:off x="4484664" y="2802819"/>
              <a:ext cx="200637" cy="226482"/>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40"/>
            <p:cNvSpPr/>
            <p:nvPr/>
          </p:nvSpPr>
          <p:spPr>
            <a:xfrm>
              <a:off x="4232755" y="2828421"/>
              <a:ext cx="385274" cy="306314"/>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40"/>
            <p:cNvSpPr/>
            <p:nvPr/>
          </p:nvSpPr>
          <p:spPr>
            <a:xfrm>
              <a:off x="3410990" y="3159378"/>
              <a:ext cx="161615" cy="281226"/>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40"/>
            <p:cNvSpPr/>
            <p:nvPr/>
          </p:nvSpPr>
          <p:spPr>
            <a:xfrm>
              <a:off x="4868367" y="1995382"/>
              <a:ext cx="190184" cy="297477"/>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40"/>
            <p:cNvSpPr/>
            <p:nvPr/>
          </p:nvSpPr>
          <p:spPr>
            <a:xfrm>
              <a:off x="5197995" y="3650170"/>
              <a:ext cx="333346" cy="252156"/>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40"/>
            <p:cNvSpPr/>
            <p:nvPr/>
          </p:nvSpPr>
          <p:spPr>
            <a:xfrm>
              <a:off x="4774366" y="2536559"/>
              <a:ext cx="165597" cy="274114"/>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40"/>
            <p:cNvSpPr/>
            <p:nvPr/>
          </p:nvSpPr>
          <p:spPr>
            <a:xfrm>
              <a:off x="4656082" y="2909013"/>
              <a:ext cx="131820" cy="16174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40"/>
            <p:cNvSpPr/>
            <p:nvPr/>
          </p:nvSpPr>
          <p:spPr>
            <a:xfrm>
              <a:off x="3362140" y="1416051"/>
              <a:ext cx="184975" cy="115926"/>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40"/>
            <p:cNvSpPr/>
            <p:nvPr/>
          </p:nvSpPr>
          <p:spPr>
            <a:xfrm>
              <a:off x="2854340" y="1371959"/>
              <a:ext cx="175126" cy="63137"/>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40"/>
            <p:cNvSpPr/>
            <p:nvPr/>
          </p:nvSpPr>
          <p:spPr>
            <a:xfrm>
              <a:off x="2538223" y="1795492"/>
              <a:ext cx="82363" cy="8237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40"/>
            <p:cNvSpPr/>
            <p:nvPr/>
          </p:nvSpPr>
          <p:spPr>
            <a:xfrm>
              <a:off x="4615623" y="3107997"/>
              <a:ext cx="153135" cy="5858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40"/>
            <p:cNvSpPr/>
            <p:nvPr/>
          </p:nvSpPr>
          <p:spPr>
            <a:xfrm>
              <a:off x="4362470" y="1433563"/>
              <a:ext cx="186433" cy="38992"/>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40"/>
            <p:cNvSpPr/>
            <p:nvPr/>
          </p:nvSpPr>
          <p:spPr>
            <a:xfrm>
              <a:off x="4910764" y="3771637"/>
              <a:ext cx="89403" cy="69253"/>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40"/>
            <p:cNvSpPr/>
            <p:nvPr/>
          </p:nvSpPr>
          <p:spPr>
            <a:xfrm>
              <a:off x="4083772" y="2715399"/>
              <a:ext cx="58381" cy="91069"/>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40"/>
            <p:cNvSpPr/>
            <p:nvPr/>
          </p:nvSpPr>
          <p:spPr>
            <a:xfrm>
              <a:off x="3752598" y="1357966"/>
              <a:ext cx="114309" cy="47046"/>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40"/>
            <p:cNvSpPr/>
            <p:nvPr/>
          </p:nvSpPr>
          <p:spPr>
            <a:xfrm>
              <a:off x="2966474" y="1358624"/>
              <a:ext cx="83892" cy="39632"/>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40"/>
            <p:cNvSpPr/>
            <p:nvPr/>
          </p:nvSpPr>
          <p:spPr>
            <a:xfrm>
              <a:off x="4730743" y="3111428"/>
              <a:ext cx="90950" cy="54513"/>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40"/>
            <p:cNvSpPr/>
            <p:nvPr/>
          </p:nvSpPr>
          <p:spPr>
            <a:xfrm>
              <a:off x="4760589" y="2401083"/>
              <a:ext cx="48195" cy="66746"/>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40"/>
            <p:cNvSpPr/>
            <p:nvPr/>
          </p:nvSpPr>
          <p:spPr>
            <a:xfrm>
              <a:off x="4755310" y="2683450"/>
              <a:ext cx="53777" cy="69182"/>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40"/>
            <p:cNvSpPr/>
            <p:nvPr/>
          </p:nvSpPr>
          <p:spPr>
            <a:xfrm>
              <a:off x="3237723" y="1356135"/>
              <a:ext cx="79288" cy="33658"/>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40"/>
            <p:cNvSpPr/>
            <p:nvPr/>
          </p:nvSpPr>
          <p:spPr>
            <a:xfrm>
              <a:off x="5419666" y="3353348"/>
              <a:ext cx="52675" cy="56932"/>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40"/>
            <p:cNvSpPr/>
            <p:nvPr/>
          </p:nvSpPr>
          <p:spPr>
            <a:xfrm>
              <a:off x="4942121" y="2866201"/>
              <a:ext cx="46986" cy="56754"/>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40"/>
            <p:cNvSpPr/>
            <p:nvPr/>
          </p:nvSpPr>
          <p:spPr>
            <a:xfrm>
              <a:off x="3332347" y="1350606"/>
              <a:ext cx="62026" cy="35667"/>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40"/>
            <p:cNvSpPr/>
            <p:nvPr/>
          </p:nvSpPr>
          <p:spPr>
            <a:xfrm>
              <a:off x="4980252" y="1504857"/>
              <a:ext cx="57652" cy="29728"/>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40"/>
            <p:cNvSpPr/>
            <p:nvPr/>
          </p:nvSpPr>
          <p:spPr>
            <a:xfrm>
              <a:off x="3874348" y="1384333"/>
              <a:ext cx="57990" cy="33409"/>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40"/>
            <p:cNvSpPr/>
            <p:nvPr/>
          </p:nvSpPr>
          <p:spPr>
            <a:xfrm>
              <a:off x="4827588" y="2997144"/>
              <a:ext cx="55324" cy="28608"/>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40"/>
            <p:cNvSpPr/>
            <p:nvPr/>
          </p:nvSpPr>
          <p:spPr>
            <a:xfrm>
              <a:off x="3408234" y="1357362"/>
              <a:ext cx="44106" cy="28288"/>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40"/>
            <p:cNvSpPr/>
            <p:nvPr/>
          </p:nvSpPr>
          <p:spPr>
            <a:xfrm>
              <a:off x="1784043" y="1362909"/>
              <a:ext cx="369914" cy="6760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40"/>
            <p:cNvSpPr/>
            <p:nvPr/>
          </p:nvSpPr>
          <p:spPr>
            <a:xfrm>
              <a:off x="456308" y="1323617"/>
              <a:ext cx="2298666" cy="2704196"/>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40"/>
            <p:cNvSpPr/>
            <p:nvPr/>
          </p:nvSpPr>
          <p:spPr>
            <a:xfrm>
              <a:off x="1414792" y="1396067"/>
              <a:ext cx="201241" cy="65199"/>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40"/>
            <p:cNvSpPr/>
            <p:nvPr/>
          </p:nvSpPr>
          <p:spPr>
            <a:xfrm>
              <a:off x="2526242" y="1586836"/>
              <a:ext cx="151784" cy="67973"/>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40"/>
            <p:cNvSpPr/>
            <p:nvPr/>
          </p:nvSpPr>
          <p:spPr>
            <a:xfrm>
              <a:off x="1323546" y="2432854"/>
              <a:ext cx="187428" cy="80437"/>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40"/>
            <p:cNvSpPr/>
            <p:nvPr/>
          </p:nvSpPr>
          <p:spPr>
            <a:xfrm>
              <a:off x="1627682" y="1374181"/>
              <a:ext cx="115216" cy="79672"/>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40"/>
            <p:cNvSpPr/>
            <p:nvPr/>
          </p:nvSpPr>
          <p:spPr>
            <a:xfrm>
              <a:off x="1491284" y="2500023"/>
              <a:ext cx="117367" cy="52593"/>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40"/>
            <p:cNvSpPr/>
            <p:nvPr/>
          </p:nvSpPr>
          <p:spPr>
            <a:xfrm>
              <a:off x="1657173" y="1605007"/>
              <a:ext cx="92176" cy="45890"/>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40"/>
            <p:cNvSpPr/>
            <p:nvPr/>
          </p:nvSpPr>
          <p:spPr>
            <a:xfrm>
              <a:off x="1561625" y="1381435"/>
              <a:ext cx="67021" cy="31880"/>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40"/>
            <p:cNvSpPr/>
            <p:nvPr/>
          </p:nvSpPr>
          <p:spPr>
            <a:xfrm>
              <a:off x="1620305" y="2525501"/>
              <a:ext cx="42115" cy="31524"/>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40"/>
            <p:cNvSpPr/>
            <p:nvPr/>
          </p:nvSpPr>
          <p:spPr>
            <a:xfrm>
              <a:off x="1431075" y="2529821"/>
              <a:ext cx="39946" cy="27221"/>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40"/>
            <p:cNvSpPr/>
            <p:nvPr/>
          </p:nvSpPr>
          <p:spPr>
            <a:xfrm>
              <a:off x="5300102" y="3055300"/>
              <a:ext cx="33688" cy="38085"/>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40"/>
            <p:cNvSpPr/>
            <p:nvPr/>
          </p:nvSpPr>
          <p:spPr>
            <a:xfrm>
              <a:off x="3341875" y="1537784"/>
              <a:ext cx="39039" cy="26954"/>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40"/>
            <p:cNvSpPr/>
            <p:nvPr/>
          </p:nvSpPr>
          <p:spPr>
            <a:xfrm>
              <a:off x="4786649" y="3005963"/>
              <a:ext cx="35644" cy="26546"/>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40"/>
            <p:cNvSpPr/>
            <p:nvPr/>
          </p:nvSpPr>
          <p:spPr>
            <a:xfrm>
              <a:off x="5040389" y="1993177"/>
              <a:ext cx="32764" cy="30013"/>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40"/>
            <p:cNvSpPr/>
            <p:nvPr/>
          </p:nvSpPr>
          <p:spPr>
            <a:xfrm>
              <a:off x="2815321" y="2039154"/>
              <a:ext cx="38115" cy="89736"/>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40"/>
            <p:cNvSpPr/>
            <p:nvPr/>
          </p:nvSpPr>
          <p:spPr>
            <a:xfrm>
              <a:off x="3070608" y="2185707"/>
              <a:ext cx="66683" cy="32288"/>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40"/>
            <p:cNvSpPr/>
            <p:nvPr/>
          </p:nvSpPr>
          <p:spPr>
            <a:xfrm>
              <a:off x="3223911" y="2194525"/>
              <a:ext cx="35964" cy="26741"/>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40"/>
            <p:cNvSpPr/>
            <p:nvPr/>
          </p:nvSpPr>
          <p:spPr>
            <a:xfrm>
              <a:off x="2719187" y="2098127"/>
              <a:ext cx="31946" cy="27150"/>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9" name="Google Shape;809;p40"/>
            <p:cNvGrpSpPr/>
            <p:nvPr/>
          </p:nvGrpSpPr>
          <p:grpSpPr>
            <a:xfrm>
              <a:off x="3970332" y="1041882"/>
              <a:ext cx="925056" cy="1115961"/>
              <a:chOff x="7666781" y="1670426"/>
              <a:chExt cx="844800" cy="1019049"/>
            </a:xfrm>
          </p:grpSpPr>
          <p:sp>
            <p:nvSpPr>
              <p:cNvPr id="810" name="Google Shape;810;p40"/>
              <p:cNvSpPr/>
              <p:nvPr/>
            </p:nvSpPr>
            <p:spPr>
              <a:xfrm>
                <a:off x="8020288" y="2643575"/>
                <a:ext cx="138000" cy="4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40"/>
              <p:cNvSpPr/>
              <p:nvPr/>
            </p:nvSpPr>
            <p:spPr>
              <a:xfrm rot="8100000">
                <a:off x="7790499" y="1794144"/>
                <a:ext cx="597364" cy="597364"/>
              </a:xfrm>
              <a:prstGeom prst="teardrop">
                <a:avLst>
                  <a:gd name="adj" fmla="val 136602"/>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2000" dirty="0"/>
              </a:p>
            </p:txBody>
          </p:sp>
          <p:sp>
            <p:nvSpPr>
              <p:cNvPr id="812" name="Google Shape;812;p40"/>
              <p:cNvSpPr/>
              <p:nvPr/>
            </p:nvSpPr>
            <p:spPr>
              <a:xfrm>
                <a:off x="7824483" y="1828015"/>
                <a:ext cx="529500" cy="529500"/>
              </a:xfrm>
              <a:prstGeom prst="ellipse">
                <a:avLst/>
              </a:prstGeom>
              <a:solidFill>
                <a:schemeClr val="accent3"/>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200">
                    <a:solidFill>
                      <a:srgbClr val="FFFFFF"/>
                    </a:solidFill>
                    <a:latin typeface="Bebas Neue"/>
                    <a:ea typeface="Bebas Neue"/>
                    <a:cs typeface="Bebas Neue"/>
                    <a:sym typeface="Bebas Neue"/>
                  </a:rPr>
                  <a:t>20%</a:t>
                </a:r>
                <a:endParaRPr sz="2200" dirty="0">
                  <a:solidFill>
                    <a:srgbClr val="FFFFFF"/>
                  </a:solidFill>
                  <a:latin typeface="Bebas Neue"/>
                  <a:ea typeface="Bebas Neue"/>
                  <a:cs typeface="Bebas Neue"/>
                  <a:sym typeface="Bebas Neue"/>
                </a:endParaRPr>
              </a:p>
            </p:txBody>
          </p:sp>
        </p:grpSp>
        <p:grpSp>
          <p:nvGrpSpPr>
            <p:cNvPr id="813" name="Google Shape;813;p40"/>
            <p:cNvGrpSpPr/>
            <p:nvPr/>
          </p:nvGrpSpPr>
          <p:grpSpPr>
            <a:xfrm>
              <a:off x="1362846" y="2390744"/>
              <a:ext cx="925056" cy="1115961"/>
              <a:chOff x="7666781" y="1670426"/>
              <a:chExt cx="844800" cy="1019049"/>
            </a:xfrm>
          </p:grpSpPr>
          <p:sp>
            <p:nvSpPr>
              <p:cNvPr id="814" name="Google Shape;814;p40"/>
              <p:cNvSpPr/>
              <p:nvPr/>
            </p:nvSpPr>
            <p:spPr>
              <a:xfrm>
                <a:off x="8020288" y="2643575"/>
                <a:ext cx="138000" cy="45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40"/>
              <p:cNvSpPr/>
              <p:nvPr/>
            </p:nvSpPr>
            <p:spPr>
              <a:xfrm rot="8100000">
                <a:off x="7790499" y="1794144"/>
                <a:ext cx="597364" cy="597364"/>
              </a:xfrm>
              <a:prstGeom prst="teardrop">
                <a:avLst>
                  <a:gd name="adj" fmla="val 136602"/>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2000" dirty="0"/>
              </a:p>
            </p:txBody>
          </p:sp>
          <p:sp>
            <p:nvSpPr>
              <p:cNvPr id="816" name="Google Shape;816;p40"/>
              <p:cNvSpPr/>
              <p:nvPr/>
            </p:nvSpPr>
            <p:spPr>
              <a:xfrm>
                <a:off x="7824483" y="1828015"/>
                <a:ext cx="529500" cy="529500"/>
              </a:xfrm>
              <a:prstGeom prst="ellipse">
                <a:avLst/>
              </a:prstGeom>
              <a:solidFill>
                <a:schemeClr val="accent2"/>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200">
                    <a:solidFill>
                      <a:srgbClr val="FFFFFF"/>
                    </a:solidFill>
                    <a:latin typeface="Bebas Neue"/>
                    <a:ea typeface="Bebas Neue"/>
                    <a:cs typeface="Bebas Neue"/>
                    <a:sym typeface="Bebas Neue"/>
                  </a:rPr>
                  <a:t>30%</a:t>
                </a:r>
                <a:endParaRPr sz="2200" dirty="0">
                  <a:solidFill>
                    <a:srgbClr val="FFFFFF"/>
                  </a:solidFill>
                  <a:latin typeface="Bebas Neue"/>
                  <a:ea typeface="Bebas Neue"/>
                  <a:cs typeface="Bebas Neue"/>
                  <a:sym typeface="Bebas Neue"/>
                </a:endParaRPr>
              </a:p>
            </p:txBody>
          </p:sp>
        </p:grpSp>
        <p:grpSp>
          <p:nvGrpSpPr>
            <p:cNvPr id="817" name="Google Shape;817;p40"/>
            <p:cNvGrpSpPr/>
            <p:nvPr/>
          </p:nvGrpSpPr>
          <p:grpSpPr>
            <a:xfrm>
              <a:off x="511261" y="928169"/>
              <a:ext cx="925056" cy="1115961"/>
              <a:chOff x="7666781" y="1670426"/>
              <a:chExt cx="844800" cy="1019049"/>
            </a:xfrm>
          </p:grpSpPr>
          <p:sp>
            <p:nvSpPr>
              <p:cNvPr id="818" name="Google Shape;818;p40"/>
              <p:cNvSpPr/>
              <p:nvPr/>
            </p:nvSpPr>
            <p:spPr>
              <a:xfrm>
                <a:off x="8020288" y="2643575"/>
                <a:ext cx="138000" cy="4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40"/>
              <p:cNvSpPr/>
              <p:nvPr/>
            </p:nvSpPr>
            <p:spPr>
              <a:xfrm rot="8100000">
                <a:off x="7790499" y="1794144"/>
                <a:ext cx="597364" cy="597364"/>
              </a:xfrm>
              <a:prstGeom prst="teardrop">
                <a:avLst>
                  <a:gd name="adj" fmla="val 136602"/>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2000" dirty="0"/>
              </a:p>
            </p:txBody>
          </p:sp>
          <p:sp>
            <p:nvSpPr>
              <p:cNvPr id="820" name="Google Shape;820;p40"/>
              <p:cNvSpPr/>
              <p:nvPr/>
            </p:nvSpPr>
            <p:spPr>
              <a:xfrm>
                <a:off x="7824483" y="1828015"/>
                <a:ext cx="529500" cy="529500"/>
              </a:xfrm>
              <a:prstGeom prst="ellipse">
                <a:avLst/>
              </a:prstGeom>
              <a:solidFill>
                <a:schemeClr val="accent1"/>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200">
                    <a:solidFill>
                      <a:srgbClr val="FFFFFF"/>
                    </a:solidFill>
                    <a:latin typeface="Bebas Neue"/>
                    <a:ea typeface="Bebas Neue"/>
                    <a:cs typeface="Bebas Neue"/>
                    <a:sym typeface="Bebas Neue"/>
                  </a:rPr>
                  <a:t>50%</a:t>
                </a:r>
                <a:endParaRPr sz="2200" dirty="0">
                  <a:solidFill>
                    <a:srgbClr val="FFFFFF"/>
                  </a:solidFill>
                  <a:latin typeface="Bebas Neue"/>
                  <a:ea typeface="Bebas Neue"/>
                  <a:cs typeface="Bebas Neue"/>
                  <a:sym typeface="Bebas Neue"/>
                </a:endParaRPr>
              </a:p>
            </p:txBody>
          </p:sp>
        </p:grpSp>
      </p:grpSp>
      <p:grpSp>
        <p:nvGrpSpPr>
          <p:cNvPr id="821" name="Google Shape;821;p40"/>
          <p:cNvGrpSpPr/>
          <p:nvPr/>
        </p:nvGrpSpPr>
        <p:grpSpPr>
          <a:xfrm>
            <a:off x="6145121" y="1129602"/>
            <a:ext cx="2541788" cy="2541396"/>
            <a:chOff x="6108937" y="1282748"/>
            <a:chExt cx="2577878" cy="2578004"/>
          </a:xfrm>
        </p:grpSpPr>
        <p:sp>
          <p:nvSpPr>
            <p:cNvPr id="822" name="Google Shape;822;p40"/>
            <p:cNvSpPr/>
            <p:nvPr/>
          </p:nvSpPr>
          <p:spPr>
            <a:xfrm>
              <a:off x="6108937" y="1282748"/>
              <a:ext cx="2272961" cy="2578004"/>
            </a:xfrm>
            <a:custGeom>
              <a:avLst/>
              <a:gdLst/>
              <a:ahLst/>
              <a:cxnLst/>
              <a:rect l="l" t="t" r="r" b="b"/>
              <a:pathLst>
                <a:path w="27376" h="31050" extrusionOk="0">
                  <a:moveTo>
                    <a:pt x="15525" y="1"/>
                  </a:moveTo>
                  <a:cubicBezTo>
                    <a:pt x="6965" y="1"/>
                    <a:pt x="0" y="6964"/>
                    <a:pt x="0" y="15524"/>
                  </a:cubicBezTo>
                  <a:cubicBezTo>
                    <a:pt x="0" y="24084"/>
                    <a:pt x="6965" y="31049"/>
                    <a:pt x="15525" y="31049"/>
                  </a:cubicBezTo>
                  <a:cubicBezTo>
                    <a:pt x="20273" y="31049"/>
                    <a:pt x="24526" y="28904"/>
                    <a:pt x="27375" y="25536"/>
                  </a:cubicBezTo>
                  <a:lnTo>
                    <a:pt x="25940" y="24323"/>
                  </a:lnTo>
                  <a:cubicBezTo>
                    <a:pt x="23435" y="27284"/>
                    <a:pt x="19696" y="29168"/>
                    <a:pt x="15525" y="29168"/>
                  </a:cubicBezTo>
                  <a:cubicBezTo>
                    <a:pt x="8001" y="29168"/>
                    <a:pt x="1882" y="23048"/>
                    <a:pt x="1882" y="15524"/>
                  </a:cubicBezTo>
                  <a:cubicBezTo>
                    <a:pt x="1882" y="8002"/>
                    <a:pt x="8001" y="1881"/>
                    <a:pt x="15525" y="1881"/>
                  </a:cubicBezTo>
                  <a:lnTo>
                    <a:pt x="155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40"/>
            <p:cNvSpPr/>
            <p:nvPr/>
          </p:nvSpPr>
          <p:spPr>
            <a:xfrm>
              <a:off x="7397813" y="1282748"/>
              <a:ext cx="1289002" cy="2120273"/>
            </a:xfrm>
            <a:custGeom>
              <a:avLst/>
              <a:gdLst/>
              <a:ahLst/>
              <a:cxnLst/>
              <a:rect l="l" t="t" r="r" b="b"/>
              <a:pathLst>
                <a:path w="15525" h="25537" extrusionOk="0">
                  <a:moveTo>
                    <a:pt x="1" y="1"/>
                  </a:moveTo>
                  <a:lnTo>
                    <a:pt x="1" y="1881"/>
                  </a:lnTo>
                  <a:cubicBezTo>
                    <a:pt x="7523" y="1881"/>
                    <a:pt x="13644" y="8002"/>
                    <a:pt x="13644" y="15524"/>
                  </a:cubicBezTo>
                  <a:cubicBezTo>
                    <a:pt x="13644" y="18875"/>
                    <a:pt x="12428" y="21945"/>
                    <a:pt x="10416" y="24323"/>
                  </a:cubicBezTo>
                  <a:lnTo>
                    <a:pt x="11851" y="25536"/>
                  </a:lnTo>
                  <a:cubicBezTo>
                    <a:pt x="14141" y="22831"/>
                    <a:pt x="15525" y="19337"/>
                    <a:pt x="15525" y="15524"/>
                  </a:cubicBezTo>
                  <a:cubicBezTo>
                    <a:pt x="15525" y="6966"/>
                    <a:pt x="856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40"/>
            <p:cNvSpPr/>
            <p:nvPr/>
          </p:nvSpPr>
          <p:spPr>
            <a:xfrm>
              <a:off x="6346056" y="1519952"/>
              <a:ext cx="2103751" cy="2103668"/>
            </a:xfrm>
            <a:custGeom>
              <a:avLst/>
              <a:gdLst/>
              <a:ahLst/>
              <a:cxnLst/>
              <a:rect l="l" t="t" r="r" b="b"/>
              <a:pathLst>
                <a:path w="25338" h="25337" extrusionOk="0">
                  <a:moveTo>
                    <a:pt x="12669" y="0"/>
                  </a:moveTo>
                  <a:cubicBezTo>
                    <a:pt x="5683" y="0"/>
                    <a:pt x="1" y="5683"/>
                    <a:pt x="1" y="12669"/>
                  </a:cubicBezTo>
                  <a:cubicBezTo>
                    <a:pt x="1" y="19655"/>
                    <a:pt x="5683" y="25337"/>
                    <a:pt x="12669" y="25337"/>
                  </a:cubicBezTo>
                  <a:cubicBezTo>
                    <a:pt x="19654" y="25337"/>
                    <a:pt x="25337" y="19655"/>
                    <a:pt x="25337" y="12669"/>
                  </a:cubicBezTo>
                  <a:cubicBezTo>
                    <a:pt x="25337" y="11915"/>
                    <a:pt x="25266" y="11179"/>
                    <a:pt x="25141" y="10463"/>
                  </a:cubicBezTo>
                  <a:lnTo>
                    <a:pt x="23314" y="10785"/>
                  </a:lnTo>
                  <a:cubicBezTo>
                    <a:pt x="23422" y="11398"/>
                    <a:pt x="23481" y="12026"/>
                    <a:pt x="23481" y="12669"/>
                  </a:cubicBezTo>
                  <a:cubicBezTo>
                    <a:pt x="23481" y="18632"/>
                    <a:pt x="18630" y="23482"/>
                    <a:pt x="12669" y="23482"/>
                  </a:cubicBezTo>
                  <a:cubicBezTo>
                    <a:pt x="6708" y="23482"/>
                    <a:pt x="1856" y="18631"/>
                    <a:pt x="1856" y="12669"/>
                  </a:cubicBezTo>
                  <a:cubicBezTo>
                    <a:pt x="1856" y="6706"/>
                    <a:pt x="6708" y="1856"/>
                    <a:pt x="12669" y="1856"/>
                  </a:cubicBezTo>
                  <a:lnTo>
                    <a:pt x="126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40"/>
            <p:cNvSpPr/>
            <p:nvPr/>
          </p:nvSpPr>
          <p:spPr>
            <a:xfrm>
              <a:off x="6581431" y="1755247"/>
              <a:ext cx="816492" cy="1365802"/>
            </a:xfrm>
            <a:custGeom>
              <a:avLst/>
              <a:gdLst/>
              <a:ahLst/>
              <a:cxnLst/>
              <a:rect l="l" t="t" r="r" b="b"/>
              <a:pathLst>
                <a:path w="9834" h="16450" extrusionOk="0">
                  <a:moveTo>
                    <a:pt x="9834" y="1"/>
                  </a:moveTo>
                  <a:cubicBezTo>
                    <a:pt x="4411" y="1"/>
                    <a:pt x="0" y="4412"/>
                    <a:pt x="0" y="9835"/>
                  </a:cubicBezTo>
                  <a:cubicBezTo>
                    <a:pt x="0" y="12380"/>
                    <a:pt x="972" y="14702"/>
                    <a:pt x="2562" y="16449"/>
                  </a:cubicBezTo>
                  <a:lnTo>
                    <a:pt x="3935" y="15201"/>
                  </a:lnTo>
                  <a:cubicBezTo>
                    <a:pt x="2643" y="13783"/>
                    <a:pt x="1855" y="11899"/>
                    <a:pt x="1855" y="9835"/>
                  </a:cubicBezTo>
                  <a:cubicBezTo>
                    <a:pt x="1855" y="5435"/>
                    <a:pt x="5434" y="1857"/>
                    <a:pt x="9834" y="1857"/>
                  </a:cubicBezTo>
                  <a:lnTo>
                    <a:pt x="98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40"/>
            <p:cNvSpPr/>
            <p:nvPr/>
          </p:nvSpPr>
          <p:spPr>
            <a:xfrm>
              <a:off x="6794223" y="1755247"/>
              <a:ext cx="1420185" cy="1633151"/>
            </a:xfrm>
            <a:custGeom>
              <a:avLst/>
              <a:gdLst/>
              <a:ahLst/>
              <a:cxnLst/>
              <a:rect l="l" t="t" r="r" b="b"/>
              <a:pathLst>
                <a:path w="17105" h="19670" extrusionOk="0">
                  <a:moveTo>
                    <a:pt x="7271" y="1"/>
                  </a:moveTo>
                  <a:lnTo>
                    <a:pt x="7271" y="1856"/>
                  </a:lnTo>
                  <a:cubicBezTo>
                    <a:pt x="11671" y="1856"/>
                    <a:pt x="15249" y="5435"/>
                    <a:pt x="15249" y="9833"/>
                  </a:cubicBezTo>
                  <a:cubicBezTo>
                    <a:pt x="15249" y="14233"/>
                    <a:pt x="11671" y="17812"/>
                    <a:pt x="7271" y="17812"/>
                  </a:cubicBezTo>
                  <a:cubicBezTo>
                    <a:pt x="4935" y="17812"/>
                    <a:pt x="2832" y="16804"/>
                    <a:pt x="1372" y="15200"/>
                  </a:cubicBezTo>
                  <a:lnTo>
                    <a:pt x="0" y="16448"/>
                  </a:lnTo>
                  <a:cubicBezTo>
                    <a:pt x="1801" y="18426"/>
                    <a:pt x="4393" y="19669"/>
                    <a:pt x="7271" y="19669"/>
                  </a:cubicBezTo>
                  <a:cubicBezTo>
                    <a:pt x="12694" y="19669"/>
                    <a:pt x="17105" y="15257"/>
                    <a:pt x="17105" y="9835"/>
                  </a:cubicBezTo>
                  <a:cubicBezTo>
                    <a:pt x="17105" y="4412"/>
                    <a:pt x="12694" y="1"/>
                    <a:pt x="7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40"/>
            <p:cNvSpPr/>
            <p:nvPr/>
          </p:nvSpPr>
          <p:spPr>
            <a:xfrm>
              <a:off x="6812489" y="1986307"/>
              <a:ext cx="585427" cy="1151093"/>
            </a:xfrm>
            <a:custGeom>
              <a:avLst/>
              <a:gdLst/>
              <a:ahLst/>
              <a:cxnLst/>
              <a:rect l="l" t="t" r="r" b="b"/>
              <a:pathLst>
                <a:path w="7051" h="13864" extrusionOk="0">
                  <a:moveTo>
                    <a:pt x="7051" y="1"/>
                  </a:moveTo>
                  <a:cubicBezTo>
                    <a:pt x="3163" y="1"/>
                    <a:pt x="0" y="3163"/>
                    <a:pt x="0" y="7052"/>
                  </a:cubicBezTo>
                  <a:cubicBezTo>
                    <a:pt x="0" y="10310"/>
                    <a:pt x="2223" y="13060"/>
                    <a:pt x="5231" y="13864"/>
                  </a:cubicBezTo>
                  <a:lnTo>
                    <a:pt x="5699" y="12109"/>
                  </a:lnTo>
                  <a:cubicBezTo>
                    <a:pt x="3465" y="11511"/>
                    <a:pt x="1811" y="9473"/>
                    <a:pt x="1811" y="7052"/>
                  </a:cubicBezTo>
                  <a:cubicBezTo>
                    <a:pt x="1811" y="4163"/>
                    <a:pt x="4161" y="1812"/>
                    <a:pt x="7051" y="1812"/>
                  </a:cubicBezTo>
                  <a:lnTo>
                    <a:pt x="7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40"/>
            <p:cNvSpPr/>
            <p:nvPr/>
          </p:nvSpPr>
          <p:spPr>
            <a:xfrm>
              <a:off x="7246791" y="1986307"/>
              <a:ext cx="736537" cy="1171020"/>
            </a:xfrm>
            <a:custGeom>
              <a:avLst/>
              <a:gdLst/>
              <a:ahLst/>
              <a:cxnLst/>
              <a:rect l="l" t="t" r="r" b="b"/>
              <a:pathLst>
                <a:path w="8871" h="14104" extrusionOk="0">
                  <a:moveTo>
                    <a:pt x="1820" y="1"/>
                  </a:moveTo>
                  <a:lnTo>
                    <a:pt x="1820" y="1812"/>
                  </a:lnTo>
                  <a:cubicBezTo>
                    <a:pt x="4709" y="1812"/>
                    <a:pt x="7060" y="4163"/>
                    <a:pt x="7060" y="7052"/>
                  </a:cubicBezTo>
                  <a:cubicBezTo>
                    <a:pt x="7060" y="9941"/>
                    <a:pt x="4709" y="12292"/>
                    <a:pt x="1820" y="12292"/>
                  </a:cubicBezTo>
                  <a:cubicBezTo>
                    <a:pt x="1351" y="12292"/>
                    <a:pt x="900" y="12224"/>
                    <a:pt x="469" y="12109"/>
                  </a:cubicBezTo>
                  <a:lnTo>
                    <a:pt x="1" y="13864"/>
                  </a:lnTo>
                  <a:cubicBezTo>
                    <a:pt x="582" y="14018"/>
                    <a:pt x="1192" y="14103"/>
                    <a:pt x="1821" y="14103"/>
                  </a:cubicBezTo>
                  <a:cubicBezTo>
                    <a:pt x="5708" y="14103"/>
                    <a:pt x="8871" y="10939"/>
                    <a:pt x="8871" y="7052"/>
                  </a:cubicBezTo>
                  <a:cubicBezTo>
                    <a:pt x="8871" y="3163"/>
                    <a:pt x="5708" y="1"/>
                    <a:pt x="18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9" name="Google Shape;829;p40"/>
          <p:cNvGrpSpPr/>
          <p:nvPr/>
        </p:nvGrpSpPr>
        <p:grpSpPr>
          <a:xfrm>
            <a:off x="6115821" y="4000500"/>
            <a:ext cx="1178678" cy="450600"/>
            <a:chOff x="6115821" y="4000500"/>
            <a:chExt cx="1178678" cy="450600"/>
          </a:xfrm>
        </p:grpSpPr>
        <p:sp>
          <p:nvSpPr>
            <p:cNvPr id="830" name="Google Shape;830;p40"/>
            <p:cNvSpPr/>
            <p:nvPr/>
          </p:nvSpPr>
          <p:spPr>
            <a:xfrm>
              <a:off x="6115821" y="4113925"/>
              <a:ext cx="585422" cy="223777"/>
            </a:xfrm>
            <a:custGeom>
              <a:avLst/>
              <a:gdLst/>
              <a:ahLst/>
              <a:cxnLst/>
              <a:rect l="l" t="t" r="r" b="b"/>
              <a:pathLst>
                <a:path w="2837" h="2143" extrusionOk="0">
                  <a:moveTo>
                    <a:pt x="0" y="0"/>
                  </a:moveTo>
                  <a:lnTo>
                    <a:pt x="0" y="2143"/>
                  </a:lnTo>
                  <a:lnTo>
                    <a:pt x="2837" y="2143"/>
                  </a:lnTo>
                  <a:lnTo>
                    <a:pt x="2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40"/>
            <p:cNvSpPr txBox="1"/>
            <p:nvPr/>
          </p:nvSpPr>
          <p:spPr>
            <a:xfrm>
              <a:off x="6624599" y="4000500"/>
              <a:ext cx="669900" cy="450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chemeClr val="dk1"/>
                  </a:solidFill>
                  <a:latin typeface="Bebas Neue"/>
                  <a:ea typeface="Bebas Neue"/>
                  <a:cs typeface="Bebas Neue"/>
                  <a:sym typeface="Bebas Neue"/>
                </a:rPr>
                <a:t>40%</a:t>
              </a:r>
              <a:endParaRPr sz="2000" dirty="0">
                <a:solidFill>
                  <a:schemeClr val="dk1"/>
                </a:solidFill>
                <a:latin typeface="Bebas Neue"/>
                <a:ea typeface="Bebas Neue"/>
                <a:cs typeface="Bebas Neue"/>
                <a:sym typeface="Bebas Neue"/>
              </a:endParaRPr>
            </a:p>
          </p:txBody>
        </p:sp>
      </p:grpSp>
      <p:grpSp>
        <p:nvGrpSpPr>
          <p:cNvPr id="832" name="Google Shape;832;p40"/>
          <p:cNvGrpSpPr/>
          <p:nvPr/>
        </p:nvGrpSpPr>
        <p:grpSpPr>
          <a:xfrm>
            <a:off x="7509277" y="4000500"/>
            <a:ext cx="1176083" cy="450600"/>
            <a:chOff x="7509277" y="4000500"/>
            <a:chExt cx="1176083" cy="450600"/>
          </a:xfrm>
        </p:grpSpPr>
        <p:sp>
          <p:nvSpPr>
            <p:cNvPr id="833" name="Google Shape;833;p40"/>
            <p:cNvSpPr/>
            <p:nvPr/>
          </p:nvSpPr>
          <p:spPr>
            <a:xfrm>
              <a:off x="8099937" y="4113925"/>
              <a:ext cx="585423" cy="223777"/>
            </a:xfrm>
            <a:custGeom>
              <a:avLst/>
              <a:gdLst/>
              <a:ahLst/>
              <a:cxnLst/>
              <a:rect l="l" t="t" r="r" b="b"/>
              <a:pathLst>
                <a:path w="2839" h="2143" extrusionOk="0">
                  <a:moveTo>
                    <a:pt x="1" y="0"/>
                  </a:moveTo>
                  <a:lnTo>
                    <a:pt x="1" y="2143"/>
                  </a:lnTo>
                  <a:lnTo>
                    <a:pt x="2838" y="2143"/>
                  </a:lnTo>
                  <a:lnTo>
                    <a:pt x="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40"/>
            <p:cNvSpPr txBox="1"/>
            <p:nvPr/>
          </p:nvSpPr>
          <p:spPr>
            <a:xfrm>
              <a:off x="7509277" y="4000500"/>
              <a:ext cx="669900" cy="450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chemeClr val="dk1"/>
                  </a:solidFill>
                  <a:latin typeface="Bebas Neue"/>
                  <a:ea typeface="Bebas Neue"/>
                  <a:cs typeface="Bebas Neue"/>
                  <a:sym typeface="Bebas Neue"/>
                </a:rPr>
                <a:t>35%</a:t>
              </a:r>
              <a:endParaRPr sz="2000" b="1" dirty="0">
                <a:solidFill>
                  <a:schemeClr val="dk1"/>
                </a:solidFill>
                <a:latin typeface="Fira Sans"/>
                <a:ea typeface="Fira Sans"/>
                <a:cs typeface="Fira Sans"/>
                <a:sym typeface="Fira Sans"/>
              </a:endParaRPr>
            </a:p>
          </p:txBody>
        </p:sp>
      </p:grpSp>
      <p:grpSp>
        <p:nvGrpSpPr>
          <p:cNvPr id="835" name="Google Shape;835;p40"/>
          <p:cNvGrpSpPr/>
          <p:nvPr/>
        </p:nvGrpSpPr>
        <p:grpSpPr>
          <a:xfrm>
            <a:off x="6115821" y="4403500"/>
            <a:ext cx="1180527" cy="450600"/>
            <a:chOff x="6115821" y="4403500"/>
            <a:chExt cx="1180527" cy="450600"/>
          </a:xfrm>
        </p:grpSpPr>
        <p:sp>
          <p:nvSpPr>
            <p:cNvPr id="836" name="Google Shape;836;p40"/>
            <p:cNvSpPr/>
            <p:nvPr/>
          </p:nvSpPr>
          <p:spPr>
            <a:xfrm>
              <a:off x="6115821" y="4516925"/>
              <a:ext cx="585423" cy="223777"/>
            </a:xfrm>
            <a:custGeom>
              <a:avLst/>
              <a:gdLst/>
              <a:ahLst/>
              <a:cxnLst/>
              <a:rect l="l" t="t" r="r" b="b"/>
              <a:pathLst>
                <a:path w="2839" h="2143" extrusionOk="0">
                  <a:moveTo>
                    <a:pt x="1" y="0"/>
                  </a:moveTo>
                  <a:lnTo>
                    <a:pt x="1" y="2143"/>
                  </a:lnTo>
                  <a:lnTo>
                    <a:pt x="2838" y="2143"/>
                  </a:lnTo>
                  <a:lnTo>
                    <a:pt x="28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40"/>
            <p:cNvSpPr txBox="1"/>
            <p:nvPr/>
          </p:nvSpPr>
          <p:spPr>
            <a:xfrm>
              <a:off x="6626448" y="4403500"/>
              <a:ext cx="669900" cy="450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chemeClr val="dk1"/>
                  </a:solidFill>
                  <a:latin typeface="Bebas Neue"/>
                  <a:ea typeface="Bebas Neue"/>
                  <a:cs typeface="Bebas Neue"/>
                  <a:sym typeface="Bebas Neue"/>
                </a:rPr>
                <a:t>70%</a:t>
              </a:r>
              <a:endParaRPr sz="2000" b="1" dirty="0">
                <a:solidFill>
                  <a:schemeClr val="dk1"/>
                </a:solidFill>
                <a:latin typeface="Fira Sans"/>
                <a:ea typeface="Fira Sans"/>
                <a:cs typeface="Fira Sans"/>
                <a:sym typeface="Fira Sans"/>
              </a:endParaRPr>
            </a:p>
          </p:txBody>
        </p:sp>
      </p:grpSp>
      <p:grpSp>
        <p:nvGrpSpPr>
          <p:cNvPr id="838" name="Google Shape;838;p40"/>
          <p:cNvGrpSpPr/>
          <p:nvPr/>
        </p:nvGrpSpPr>
        <p:grpSpPr>
          <a:xfrm>
            <a:off x="7511126" y="4403500"/>
            <a:ext cx="1189111" cy="450600"/>
            <a:chOff x="7511126" y="4403500"/>
            <a:chExt cx="1189111" cy="450600"/>
          </a:xfrm>
        </p:grpSpPr>
        <p:sp>
          <p:nvSpPr>
            <p:cNvPr id="839" name="Google Shape;839;p40"/>
            <p:cNvSpPr/>
            <p:nvPr/>
          </p:nvSpPr>
          <p:spPr>
            <a:xfrm>
              <a:off x="8114815" y="4516925"/>
              <a:ext cx="585423" cy="223777"/>
            </a:xfrm>
            <a:custGeom>
              <a:avLst/>
              <a:gdLst/>
              <a:ahLst/>
              <a:cxnLst/>
              <a:rect l="l" t="t" r="r" b="b"/>
              <a:pathLst>
                <a:path w="2838" h="2143" extrusionOk="0">
                  <a:moveTo>
                    <a:pt x="1" y="0"/>
                  </a:moveTo>
                  <a:lnTo>
                    <a:pt x="1" y="2143"/>
                  </a:lnTo>
                  <a:lnTo>
                    <a:pt x="2838" y="2143"/>
                  </a:lnTo>
                  <a:lnTo>
                    <a:pt x="28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40"/>
            <p:cNvSpPr txBox="1"/>
            <p:nvPr/>
          </p:nvSpPr>
          <p:spPr>
            <a:xfrm>
              <a:off x="7511126" y="4403500"/>
              <a:ext cx="669900" cy="450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chemeClr val="dk1"/>
                  </a:solidFill>
                  <a:latin typeface="Bebas Neue"/>
                  <a:ea typeface="Bebas Neue"/>
                  <a:cs typeface="Bebas Neue"/>
                  <a:sym typeface="Bebas Neue"/>
                </a:rPr>
                <a:t>80%</a:t>
              </a:r>
              <a:endParaRPr sz="2000" b="1" dirty="0">
                <a:solidFill>
                  <a:schemeClr val="dk1"/>
                </a:solidFill>
                <a:latin typeface="Fira Sans"/>
                <a:ea typeface="Fira Sans"/>
                <a:cs typeface="Fira Sans"/>
                <a:sym typeface="Fira Sans"/>
              </a:endParaRPr>
            </a:p>
          </p:txBody>
        </p:sp>
      </p:grpSp>
      <p:grpSp>
        <p:nvGrpSpPr>
          <p:cNvPr id="841" name="Google Shape;841;p40"/>
          <p:cNvGrpSpPr/>
          <p:nvPr/>
        </p:nvGrpSpPr>
        <p:grpSpPr>
          <a:xfrm>
            <a:off x="4124300" y="4072873"/>
            <a:ext cx="1800300" cy="673702"/>
            <a:chOff x="4657700" y="4072873"/>
            <a:chExt cx="1800300" cy="673702"/>
          </a:xfrm>
        </p:grpSpPr>
        <p:sp>
          <p:nvSpPr>
            <p:cNvPr id="842" name="Google Shape;842;p40"/>
            <p:cNvSpPr txBox="1"/>
            <p:nvPr/>
          </p:nvSpPr>
          <p:spPr>
            <a:xfrm>
              <a:off x="4657700" y="4372475"/>
              <a:ext cx="18003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It’s composed of hydrogen and helium</a:t>
              </a:r>
              <a:endParaRPr sz="1200" dirty="0">
                <a:solidFill>
                  <a:srgbClr val="000000"/>
                </a:solidFill>
                <a:latin typeface="Roboto"/>
                <a:ea typeface="Roboto"/>
                <a:cs typeface="Roboto"/>
                <a:sym typeface="Roboto"/>
              </a:endParaRPr>
            </a:p>
          </p:txBody>
        </p:sp>
        <p:sp>
          <p:nvSpPr>
            <p:cNvPr id="843" name="Google Shape;843;p40"/>
            <p:cNvSpPr txBox="1"/>
            <p:nvPr/>
          </p:nvSpPr>
          <p:spPr>
            <a:xfrm>
              <a:off x="4657702" y="4072873"/>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Bebas Neue"/>
                  <a:ea typeface="Bebas Neue"/>
                  <a:cs typeface="Bebas Neue"/>
                  <a:sym typeface="Bebas Neue"/>
                </a:rPr>
                <a:t>SATURN</a:t>
              </a:r>
              <a:endParaRPr sz="1700" dirty="0">
                <a:solidFill>
                  <a:schemeClr val="accent3"/>
                </a:solidFill>
                <a:latin typeface="Bebas Neue"/>
                <a:ea typeface="Bebas Neue"/>
                <a:cs typeface="Bebas Neue"/>
                <a:sym typeface="Bebas Neue"/>
              </a:endParaRPr>
            </a:p>
          </p:txBody>
        </p:sp>
      </p:grpSp>
      <p:grpSp>
        <p:nvGrpSpPr>
          <p:cNvPr id="844" name="Google Shape;844;p40"/>
          <p:cNvGrpSpPr/>
          <p:nvPr/>
        </p:nvGrpSpPr>
        <p:grpSpPr>
          <a:xfrm>
            <a:off x="2290750" y="4072885"/>
            <a:ext cx="1800300" cy="673690"/>
            <a:chOff x="2600325" y="4072885"/>
            <a:chExt cx="1800300" cy="673690"/>
          </a:xfrm>
        </p:grpSpPr>
        <p:sp>
          <p:nvSpPr>
            <p:cNvPr id="845" name="Google Shape;845;p40"/>
            <p:cNvSpPr txBox="1"/>
            <p:nvPr/>
          </p:nvSpPr>
          <p:spPr>
            <a:xfrm>
              <a:off x="2600325" y="4372475"/>
              <a:ext cx="18003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Neptune is the farthest planet from the Sun </a:t>
              </a:r>
              <a:endParaRPr sz="1200" dirty="0">
                <a:solidFill>
                  <a:srgbClr val="000000"/>
                </a:solidFill>
                <a:latin typeface="Roboto"/>
                <a:ea typeface="Roboto"/>
                <a:cs typeface="Roboto"/>
                <a:sym typeface="Roboto"/>
              </a:endParaRPr>
            </a:p>
          </p:txBody>
        </p:sp>
        <p:sp>
          <p:nvSpPr>
            <p:cNvPr id="846" name="Google Shape;846;p40"/>
            <p:cNvSpPr txBox="1"/>
            <p:nvPr/>
          </p:nvSpPr>
          <p:spPr>
            <a:xfrm>
              <a:off x="2600327" y="4072885"/>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Bebas Neue"/>
                  <a:ea typeface="Bebas Neue"/>
                  <a:cs typeface="Bebas Neue"/>
                  <a:sym typeface="Bebas Neue"/>
                </a:rPr>
                <a:t>neptune</a:t>
              </a:r>
              <a:endParaRPr sz="1700" dirty="0">
                <a:solidFill>
                  <a:schemeClr val="accent2"/>
                </a:solidFill>
                <a:latin typeface="Bebas Neue"/>
                <a:ea typeface="Bebas Neue"/>
                <a:cs typeface="Bebas Neue"/>
                <a:sym typeface="Bebas Neue"/>
              </a:endParaRPr>
            </a:p>
          </p:txBody>
        </p:sp>
      </p:grpSp>
      <p:grpSp>
        <p:nvGrpSpPr>
          <p:cNvPr id="847" name="Google Shape;847;p40"/>
          <p:cNvGrpSpPr/>
          <p:nvPr/>
        </p:nvGrpSpPr>
        <p:grpSpPr>
          <a:xfrm>
            <a:off x="457200" y="4072879"/>
            <a:ext cx="1800300" cy="673696"/>
            <a:chOff x="457200" y="4072879"/>
            <a:chExt cx="1800300" cy="673696"/>
          </a:xfrm>
        </p:grpSpPr>
        <p:sp>
          <p:nvSpPr>
            <p:cNvPr id="848" name="Google Shape;848;p40"/>
            <p:cNvSpPr txBox="1"/>
            <p:nvPr/>
          </p:nvSpPr>
          <p:spPr>
            <a:xfrm>
              <a:off x="457200" y="4372475"/>
              <a:ext cx="18003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Despite being red,</a:t>
              </a:r>
              <a:br>
                <a:rPr lang="en" sz="1200">
                  <a:solidFill>
                    <a:srgbClr val="000000"/>
                  </a:solidFill>
                  <a:latin typeface="Roboto"/>
                  <a:ea typeface="Roboto"/>
                  <a:cs typeface="Roboto"/>
                  <a:sym typeface="Roboto"/>
                </a:rPr>
              </a:br>
              <a:r>
                <a:rPr lang="en" sz="1200">
                  <a:solidFill>
                    <a:srgbClr val="000000"/>
                  </a:solidFill>
                  <a:latin typeface="Roboto"/>
                  <a:ea typeface="Roboto"/>
                  <a:cs typeface="Roboto"/>
                  <a:sym typeface="Roboto"/>
                </a:rPr>
                <a:t>Mars is a cold place</a:t>
              </a:r>
              <a:endParaRPr sz="1200" dirty="0">
                <a:solidFill>
                  <a:srgbClr val="000000"/>
                </a:solidFill>
                <a:latin typeface="Roboto"/>
                <a:ea typeface="Roboto"/>
                <a:cs typeface="Roboto"/>
                <a:sym typeface="Roboto"/>
              </a:endParaRPr>
            </a:p>
          </p:txBody>
        </p:sp>
        <p:sp>
          <p:nvSpPr>
            <p:cNvPr id="849" name="Google Shape;849;p40"/>
            <p:cNvSpPr txBox="1"/>
            <p:nvPr/>
          </p:nvSpPr>
          <p:spPr>
            <a:xfrm>
              <a:off x="457202" y="4072879"/>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Bebas Neue"/>
                  <a:ea typeface="Bebas Neue"/>
                  <a:cs typeface="Bebas Neue"/>
                  <a:sym typeface="Bebas Neue"/>
                </a:rPr>
                <a:t>Mars</a:t>
              </a:r>
              <a:endParaRPr sz="1700" dirty="0">
                <a:solidFill>
                  <a:schemeClr val="accent1"/>
                </a:solidFill>
                <a:latin typeface="Bebas Neue"/>
                <a:ea typeface="Bebas Neue"/>
                <a:cs typeface="Bebas Neue"/>
                <a:sym typeface="Bebas Neue"/>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9"/>
          <p:cNvSpPr txBox="1">
            <a:spLocks noGrp="1"/>
          </p:cNvSpPr>
          <p:nvPr>
            <p:ph type="title"/>
          </p:nvPr>
        </p:nvSpPr>
        <p:spPr>
          <a:xfrm>
            <a:off x="1291525" y="361950"/>
            <a:ext cx="6835765"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PROBLEM STATEMENT</a:t>
            </a:r>
            <a:endParaRPr dirty="0"/>
          </a:p>
        </p:txBody>
      </p:sp>
      <p:grpSp>
        <p:nvGrpSpPr>
          <p:cNvPr id="699" name="Google Shape;699;p39"/>
          <p:cNvGrpSpPr/>
          <p:nvPr/>
        </p:nvGrpSpPr>
        <p:grpSpPr>
          <a:xfrm>
            <a:off x="1291524" y="1028044"/>
            <a:ext cx="3426133" cy="1602388"/>
            <a:chOff x="1291524" y="961369"/>
            <a:chExt cx="3426133" cy="1602388"/>
          </a:xfrm>
        </p:grpSpPr>
        <p:cxnSp>
          <p:nvCxnSpPr>
            <p:cNvPr id="700" name="Google Shape;700;p39"/>
            <p:cNvCxnSpPr/>
            <p:nvPr/>
          </p:nvCxnSpPr>
          <p:spPr>
            <a:xfrm>
              <a:off x="3175313" y="1598209"/>
              <a:ext cx="431700" cy="0"/>
            </a:xfrm>
            <a:prstGeom prst="straightConnector1">
              <a:avLst/>
            </a:prstGeom>
            <a:noFill/>
            <a:ln w="19050" cap="flat" cmpd="sng">
              <a:solidFill>
                <a:schemeClr val="accent1"/>
              </a:solidFill>
              <a:prstDash val="solid"/>
              <a:round/>
              <a:headEnd type="oval" w="med" len="med"/>
              <a:tailEnd type="none" w="med" len="med"/>
            </a:ln>
          </p:spPr>
        </p:cxnSp>
        <p:sp>
          <p:nvSpPr>
            <p:cNvPr id="701" name="Google Shape;701;p39"/>
            <p:cNvSpPr/>
            <p:nvPr/>
          </p:nvSpPr>
          <p:spPr>
            <a:xfrm rot="21408036">
              <a:off x="3443069" y="961369"/>
              <a:ext cx="1274588" cy="1602388"/>
            </a:xfrm>
            <a:custGeom>
              <a:avLst/>
              <a:gdLst/>
              <a:ahLst/>
              <a:cxnLst/>
              <a:rect l="l" t="t" r="r" b="b"/>
              <a:pathLst>
                <a:path w="68236" h="85785" extrusionOk="0">
                  <a:moveTo>
                    <a:pt x="59103" y="1"/>
                  </a:moveTo>
                  <a:cubicBezTo>
                    <a:pt x="26433" y="239"/>
                    <a:pt x="1" y="26790"/>
                    <a:pt x="1" y="59532"/>
                  </a:cubicBezTo>
                  <a:cubicBezTo>
                    <a:pt x="1" y="68950"/>
                    <a:pt x="2203" y="77867"/>
                    <a:pt x="6097" y="85785"/>
                  </a:cubicBezTo>
                  <a:lnTo>
                    <a:pt x="15729" y="69926"/>
                  </a:lnTo>
                  <a:lnTo>
                    <a:pt x="35469" y="69402"/>
                  </a:lnTo>
                  <a:cubicBezTo>
                    <a:pt x="34219" y="66354"/>
                    <a:pt x="33517" y="63020"/>
                    <a:pt x="33517" y="59532"/>
                  </a:cubicBezTo>
                  <a:cubicBezTo>
                    <a:pt x="33517" y="45316"/>
                    <a:pt x="44923" y="33767"/>
                    <a:pt x="59091" y="33529"/>
                  </a:cubicBezTo>
                  <a:lnTo>
                    <a:pt x="68235" y="16646"/>
                  </a:lnTo>
                  <a:lnTo>
                    <a:pt x="59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9"/>
            <p:cNvSpPr txBox="1"/>
            <p:nvPr/>
          </p:nvSpPr>
          <p:spPr>
            <a:xfrm>
              <a:off x="2171725" y="1157325"/>
              <a:ext cx="10044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AUDIENCEINTEREST</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703" name="Google Shape;703;p39"/>
            <p:cNvSpPr txBox="1"/>
            <p:nvPr/>
          </p:nvSpPr>
          <p:spPr>
            <a:xfrm>
              <a:off x="1291524" y="1504174"/>
              <a:ext cx="2022775" cy="70994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latin typeface="Roboto"/>
                  <a:ea typeface="Roboto"/>
                  <a:cs typeface="Roboto"/>
                  <a:sym typeface="Roboto"/>
                </a:rPr>
                <a:t>Drives editorial decisions regarding what gets published</a:t>
              </a:r>
              <a:endParaRPr sz="1200" dirty="0">
                <a:latin typeface="Roboto"/>
                <a:ea typeface="Roboto"/>
                <a:cs typeface="Roboto"/>
                <a:sym typeface="Roboto"/>
              </a:endParaRPr>
            </a:p>
          </p:txBody>
        </p:sp>
        <p:grpSp>
          <p:nvGrpSpPr>
            <p:cNvPr id="704" name="Google Shape;704;p39"/>
            <p:cNvGrpSpPr/>
            <p:nvPr/>
          </p:nvGrpSpPr>
          <p:grpSpPr>
            <a:xfrm>
              <a:off x="3730242" y="1421424"/>
              <a:ext cx="353557" cy="353557"/>
              <a:chOff x="-31164450" y="2657050"/>
              <a:chExt cx="291425" cy="291425"/>
            </a:xfrm>
          </p:grpSpPr>
          <p:sp>
            <p:nvSpPr>
              <p:cNvPr id="705" name="Google Shape;705;p39"/>
              <p:cNvSpPr/>
              <p:nvPr/>
            </p:nvSpPr>
            <p:spPr>
              <a:xfrm>
                <a:off x="-31028975" y="2761000"/>
                <a:ext cx="18125" cy="17350"/>
              </a:xfrm>
              <a:custGeom>
                <a:avLst/>
                <a:gdLst/>
                <a:ahLst/>
                <a:cxnLst/>
                <a:rect l="l" t="t" r="r" b="b"/>
                <a:pathLst>
                  <a:path w="725" h="694" extrusionOk="0">
                    <a:moveTo>
                      <a:pt x="378" y="1"/>
                    </a:moveTo>
                    <a:cubicBezTo>
                      <a:pt x="158" y="1"/>
                      <a:pt x="0" y="158"/>
                      <a:pt x="0" y="347"/>
                    </a:cubicBezTo>
                    <a:cubicBezTo>
                      <a:pt x="63" y="536"/>
                      <a:pt x="221" y="694"/>
                      <a:pt x="378" y="694"/>
                    </a:cubicBezTo>
                    <a:cubicBezTo>
                      <a:pt x="567" y="694"/>
                      <a:pt x="725" y="536"/>
                      <a:pt x="725" y="347"/>
                    </a:cubicBez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39"/>
              <p:cNvSpPr/>
              <p:nvPr/>
            </p:nvSpPr>
            <p:spPr>
              <a:xfrm>
                <a:off x="-31028975" y="2794075"/>
                <a:ext cx="18125" cy="52025"/>
              </a:xfrm>
              <a:custGeom>
                <a:avLst/>
                <a:gdLst/>
                <a:ahLst/>
                <a:cxnLst/>
                <a:rect l="l" t="t" r="r" b="b"/>
                <a:pathLst>
                  <a:path w="725" h="2081" extrusionOk="0">
                    <a:moveTo>
                      <a:pt x="378" y="1"/>
                    </a:moveTo>
                    <a:cubicBezTo>
                      <a:pt x="158" y="1"/>
                      <a:pt x="0" y="158"/>
                      <a:pt x="0" y="347"/>
                    </a:cubicBezTo>
                    <a:lnTo>
                      <a:pt x="0" y="1734"/>
                    </a:lnTo>
                    <a:cubicBezTo>
                      <a:pt x="63" y="1923"/>
                      <a:pt x="221" y="2080"/>
                      <a:pt x="378" y="2080"/>
                    </a:cubicBezTo>
                    <a:cubicBezTo>
                      <a:pt x="567" y="2080"/>
                      <a:pt x="725" y="1923"/>
                      <a:pt x="725" y="1734"/>
                    </a:cubicBezTo>
                    <a:lnTo>
                      <a:pt x="725" y="347"/>
                    </a:ln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9"/>
              <p:cNvSpPr/>
              <p:nvPr/>
            </p:nvSpPr>
            <p:spPr>
              <a:xfrm>
                <a:off x="-31164450" y="2657050"/>
                <a:ext cx="291425" cy="291425"/>
              </a:xfrm>
              <a:custGeom>
                <a:avLst/>
                <a:gdLst/>
                <a:ahLst/>
                <a:cxnLst/>
                <a:rect l="l" t="t" r="r" b="b"/>
                <a:pathLst>
                  <a:path w="11657" h="11657" extrusionOk="0">
                    <a:moveTo>
                      <a:pt x="1323" y="4852"/>
                    </a:moveTo>
                    <a:lnTo>
                      <a:pt x="1323" y="8286"/>
                    </a:lnTo>
                    <a:lnTo>
                      <a:pt x="977" y="8286"/>
                    </a:lnTo>
                    <a:cubicBezTo>
                      <a:pt x="788" y="8286"/>
                      <a:pt x="630" y="8128"/>
                      <a:pt x="630" y="7939"/>
                    </a:cubicBezTo>
                    <a:lnTo>
                      <a:pt x="630" y="5198"/>
                    </a:lnTo>
                    <a:cubicBezTo>
                      <a:pt x="630" y="5009"/>
                      <a:pt x="788" y="4852"/>
                      <a:pt x="977" y="4852"/>
                    </a:cubicBezTo>
                    <a:close/>
                    <a:moveTo>
                      <a:pt x="10554" y="4852"/>
                    </a:moveTo>
                    <a:cubicBezTo>
                      <a:pt x="10743" y="4852"/>
                      <a:pt x="10901" y="5009"/>
                      <a:pt x="10901" y="5198"/>
                    </a:cubicBezTo>
                    <a:lnTo>
                      <a:pt x="10901" y="7939"/>
                    </a:lnTo>
                    <a:lnTo>
                      <a:pt x="10932" y="7939"/>
                    </a:lnTo>
                    <a:cubicBezTo>
                      <a:pt x="10932" y="8128"/>
                      <a:pt x="10775" y="8286"/>
                      <a:pt x="10586" y="8286"/>
                    </a:cubicBezTo>
                    <a:lnTo>
                      <a:pt x="10239" y="8286"/>
                    </a:lnTo>
                    <a:lnTo>
                      <a:pt x="10239" y="4852"/>
                    </a:lnTo>
                    <a:close/>
                    <a:moveTo>
                      <a:pt x="5797" y="10302"/>
                    </a:moveTo>
                    <a:cubicBezTo>
                      <a:pt x="5986" y="10302"/>
                      <a:pt x="6144" y="10460"/>
                      <a:pt x="6144" y="10649"/>
                    </a:cubicBezTo>
                    <a:cubicBezTo>
                      <a:pt x="6144" y="10838"/>
                      <a:pt x="5986" y="10995"/>
                      <a:pt x="5797" y="10995"/>
                    </a:cubicBezTo>
                    <a:cubicBezTo>
                      <a:pt x="5577" y="10995"/>
                      <a:pt x="5419" y="10838"/>
                      <a:pt x="5419" y="10649"/>
                    </a:cubicBezTo>
                    <a:cubicBezTo>
                      <a:pt x="5419" y="10460"/>
                      <a:pt x="5577" y="10302"/>
                      <a:pt x="5797" y="10302"/>
                    </a:cubicBezTo>
                    <a:close/>
                    <a:moveTo>
                      <a:pt x="5829" y="0"/>
                    </a:moveTo>
                    <a:cubicBezTo>
                      <a:pt x="3371" y="0"/>
                      <a:pt x="1260" y="1796"/>
                      <a:pt x="788" y="4190"/>
                    </a:cubicBezTo>
                    <a:cubicBezTo>
                      <a:pt x="347" y="4316"/>
                      <a:pt x="0" y="4694"/>
                      <a:pt x="0" y="5167"/>
                    </a:cubicBezTo>
                    <a:lnTo>
                      <a:pt x="0" y="7876"/>
                    </a:lnTo>
                    <a:cubicBezTo>
                      <a:pt x="0" y="8443"/>
                      <a:pt x="473" y="8916"/>
                      <a:pt x="1008" y="8916"/>
                    </a:cubicBezTo>
                    <a:lnTo>
                      <a:pt x="1702" y="8916"/>
                    </a:lnTo>
                    <a:cubicBezTo>
                      <a:pt x="1891" y="8916"/>
                      <a:pt x="2048" y="8758"/>
                      <a:pt x="2048" y="8569"/>
                    </a:cubicBezTo>
                    <a:lnTo>
                      <a:pt x="2048" y="4474"/>
                    </a:lnTo>
                    <a:cubicBezTo>
                      <a:pt x="2048" y="4253"/>
                      <a:pt x="1891" y="4096"/>
                      <a:pt x="1702" y="4096"/>
                    </a:cubicBezTo>
                    <a:lnTo>
                      <a:pt x="1449" y="4096"/>
                    </a:lnTo>
                    <a:cubicBezTo>
                      <a:pt x="1922" y="2111"/>
                      <a:pt x="3749" y="630"/>
                      <a:pt x="5797" y="630"/>
                    </a:cubicBezTo>
                    <a:cubicBezTo>
                      <a:pt x="7876" y="630"/>
                      <a:pt x="9641" y="2079"/>
                      <a:pt x="10113" y="4096"/>
                    </a:cubicBezTo>
                    <a:lnTo>
                      <a:pt x="9893" y="4096"/>
                    </a:lnTo>
                    <a:cubicBezTo>
                      <a:pt x="9672" y="4096"/>
                      <a:pt x="9515" y="4253"/>
                      <a:pt x="9515" y="4474"/>
                    </a:cubicBezTo>
                    <a:lnTo>
                      <a:pt x="9515" y="8569"/>
                    </a:lnTo>
                    <a:cubicBezTo>
                      <a:pt x="9515" y="8758"/>
                      <a:pt x="9672" y="8916"/>
                      <a:pt x="9893" y="8916"/>
                    </a:cubicBezTo>
                    <a:lnTo>
                      <a:pt x="10208" y="8916"/>
                    </a:lnTo>
                    <a:cubicBezTo>
                      <a:pt x="10050" y="9704"/>
                      <a:pt x="9326" y="10302"/>
                      <a:pt x="8507" y="10302"/>
                    </a:cubicBezTo>
                    <a:lnTo>
                      <a:pt x="6742" y="10302"/>
                    </a:lnTo>
                    <a:cubicBezTo>
                      <a:pt x="6585" y="9893"/>
                      <a:pt x="6207" y="9609"/>
                      <a:pt x="5734" y="9609"/>
                    </a:cubicBezTo>
                    <a:cubicBezTo>
                      <a:pt x="5199" y="9609"/>
                      <a:pt x="4726" y="10082"/>
                      <a:pt x="4726" y="10649"/>
                    </a:cubicBezTo>
                    <a:cubicBezTo>
                      <a:pt x="4726" y="11184"/>
                      <a:pt x="5199" y="11657"/>
                      <a:pt x="5734" y="11657"/>
                    </a:cubicBezTo>
                    <a:cubicBezTo>
                      <a:pt x="6175" y="11657"/>
                      <a:pt x="6585" y="11405"/>
                      <a:pt x="6742" y="10995"/>
                    </a:cubicBezTo>
                    <a:lnTo>
                      <a:pt x="8507" y="10995"/>
                    </a:lnTo>
                    <a:cubicBezTo>
                      <a:pt x="9735" y="10995"/>
                      <a:pt x="10743" y="10082"/>
                      <a:pt x="10869" y="8916"/>
                    </a:cubicBezTo>
                    <a:cubicBezTo>
                      <a:pt x="11248" y="8790"/>
                      <a:pt x="11563" y="8412"/>
                      <a:pt x="11563" y="7939"/>
                    </a:cubicBezTo>
                    <a:lnTo>
                      <a:pt x="11563" y="5198"/>
                    </a:lnTo>
                    <a:cubicBezTo>
                      <a:pt x="11657" y="4694"/>
                      <a:pt x="11311" y="4316"/>
                      <a:pt x="10869" y="4190"/>
                    </a:cubicBezTo>
                    <a:cubicBezTo>
                      <a:pt x="10397" y="1796"/>
                      <a:pt x="8255" y="0"/>
                      <a:pt x="5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9"/>
              <p:cNvSpPr/>
              <p:nvPr/>
            </p:nvSpPr>
            <p:spPr>
              <a:xfrm>
                <a:off x="-31097500" y="2727125"/>
                <a:ext cx="156750" cy="153925"/>
              </a:xfrm>
              <a:custGeom>
                <a:avLst/>
                <a:gdLst/>
                <a:ahLst/>
                <a:cxnLst/>
                <a:rect l="l" t="t" r="r" b="b"/>
                <a:pathLst>
                  <a:path w="6270" h="6157" extrusionOk="0">
                    <a:moveTo>
                      <a:pt x="3119" y="663"/>
                    </a:moveTo>
                    <a:cubicBezTo>
                      <a:pt x="4442" y="663"/>
                      <a:pt x="5514" y="1734"/>
                      <a:pt x="5514" y="3088"/>
                    </a:cubicBezTo>
                    <a:cubicBezTo>
                      <a:pt x="5514" y="4412"/>
                      <a:pt x="4411" y="5483"/>
                      <a:pt x="3119" y="5483"/>
                    </a:cubicBezTo>
                    <a:cubicBezTo>
                      <a:pt x="2647" y="5483"/>
                      <a:pt x="2206" y="5357"/>
                      <a:pt x="1796" y="5136"/>
                    </a:cubicBezTo>
                    <a:cubicBezTo>
                      <a:pt x="1750" y="5090"/>
                      <a:pt x="1670" y="5061"/>
                      <a:pt x="1606" y="5061"/>
                    </a:cubicBezTo>
                    <a:cubicBezTo>
                      <a:pt x="1582" y="5061"/>
                      <a:pt x="1561" y="5065"/>
                      <a:pt x="1544" y="5073"/>
                    </a:cubicBezTo>
                    <a:lnTo>
                      <a:pt x="914" y="5294"/>
                    </a:lnTo>
                    <a:lnTo>
                      <a:pt x="1103" y="4664"/>
                    </a:lnTo>
                    <a:cubicBezTo>
                      <a:pt x="1134" y="4569"/>
                      <a:pt x="1103" y="4443"/>
                      <a:pt x="1071" y="4380"/>
                    </a:cubicBezTo>
                    <a:cubicBezTo>
                      <a:pt x="819" y="3971"/>
                      <a:pt x="693" y="3561"/>
                      <a:pt x="693" y="3120"/>
                    </a:cubicBezTo>
                    <a:cubicBezTo>
                      <a:pt x="693" y="1734"/>
                      <a:pt x="1796" y="663"/>
                      <a:pt x="3119" y="663"/>
                    </a:cubicBezTo>
                    <a:close/>
                    <a:moveTo>
                      <a:pt x="3151" y="1"/>
                    </a:moveTo>
                    <a:cubicBezTo>
                      <a:pt x="1449" y="1"/>
                      <a:pt x="32" y="1387"/>
                      <a:pt x="32" y="3057"/>
                    </a:cubicBezTo>
                    <a:cubicBezTo>
                      <a:pt x="32" y="3593"/>
                      <a:pt x="158" y="4097"/>
                      <a:pt x="441" y="4569"/>
                    </a:cubicBezTo>
                    <a:lnTo>
                      <a:pt x="32" y="5703"/>
                    </a:lnTo>
                    <a:cubicBezTo>
                      <a:pt x="0" y="5829"/>
                      <a:pt x="32" y="5955"/>
                      <a:pt x="126" y="6081"/>
                    </a:cubicBezTo>
                    <a:cubicBezTo>
                      <a:pt x="172" y="6128"/>
                      <a:pt x="269" y="6157"/>
                      <a:pt x="367" y="6157"/>
                    </a:cubicBezTo>
                    <a:cubicBezTo>
                      <a:pt x="403" y="6157"/>
                      <a:pt x="439" y="6153"/>
                      <a:pt x="473" y="6144"/>
                    </a:cubicBezTo>
                    <a:lnTo>
                      <a:pt x="1607" y="5735"/>
                    </a:lnTo>
                    <a:cubicBezTo>
                      <a:pt x="2080" y="5987"/>
                      <a:pt x="2584" y="6144"/>
                      <a:pt x="3151" y="6144"/>
                    </a:cubicBezTo>
                    <a:cubicBezTo>
                      <a:pt x="4852" y="6144"/>
                      <a:pt x="6270" y="4758"/>
                      <a:pt x="6270" y="3057"/>
                    </a:cubicBezTo>
                    <a:cubicBezTo>
                      <a:pt x="6270" y="1387"/>
                      <a:pt x="4883" y="1"/>
                      <a:pt x="3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09" name="Google Shape;709;p39"/>
          <p:cNvGrpSpPr/>
          <p:nvPr/>
        </p:nvGrpSpPr>
        <p:grpSpPr>
          <a:xfrm>
            <a:off x="4615194" y="970623"/>
            <a:ext cx="4177114" cy="1664010"/>
            <a:chOff x="4615194" y="903948"/>
            <a:chExt cx="4177114" cy="1664010"/>
          </a:xfrm>
        </p:grpSpPr>
        <p:cxnSp>
          <p:nvCxnSpPr>
            <p:cNvPr id="710" name="Google Shape;710;p39"/>
            <p:cNvCxnSpPr/>
            <p:nvPr/>
          </p:nvCxnSpPr>
          <p:spPr>
            <a:xfrm rot="10800000">
              <a:off x="5555888" y="1598209"/>
              <a:ext cx="412800" cy="0"/>
            </a:xfrm>
            <a:prstGeom prst="straightConnector1">
              <a:avLst/>
            </a:prstGeom>
            <a:noFill/>
            <a:ln w="19050" cap="flat" cmpd="sng">
              <a:solidFill>
                <a:schemeClr val="accent2"/>
              </a:solidFill>
              <a:prstDash val="solid"/>
              <a:round/>
              <a:headEnd type="oval" w="med" len="med"/>
              <a:tailEnd type="none" w="med" len="med"/>
            </a:ln>
          </p:spPr>
        </p:cxnSp>
        <p:sp>
          <p:nvSpPr>
            <p:cNvPr id="711" name="Google Shape;711;p39"/>
            <p:cNvSpPr/>
            <p:nvPr/>
          </p:nvSpPr>
          <p:spPr>
            <a:xfrm rot="-191964">
              <a:off x="4615194" y="903948"/>
              <a:ext cx="1052195" cy="1664010"/>
            </a:xfrm>
            <a:custGeom>
              <a:avLst/>
              <a:gdLst/>
              <a:ahLst/>
              <a:cxnLst/>
              <a:rect l="l" t="t" r="r" b="b"/>
              <a:pathLst>
                <a:path w="56330" h="89084" extrusionOk="0">
                  <a:moveTo>
                    <a:pt x="179" y="1"/>
                  </a:moveTo>
                  <a:lnTo>
                    <a:pt x="9264" y="16539"/>
                  </a:lnTo>
                  <a:lnTo>
                    <a:pt x="1" y="33624"/>
                  </a:lnTo>
                  <a:cubicBezTo>
                    <a:pt x="12859" y="35196"/>
                    <a:pt x="22813" y="46149"/>
                    <a:pt x="22813" y="59437"/>
                  </a:cubicBezTo>
                  <a:cubicBezTo>
                    <a:pt x="22813" y="64223"/>
                    <a:pt x="21515" y="68700"/>
                    <a:pt x="19265" y="72557"/>
                  </a:cubicBezTo>
                  <a:lnTo>
                    <a:pt x="29147" y="88667"/>
                  </a:lnTo>
                  <a:lnTo>
                    <a:pt x="48435" y="89083"/>
                  </a:lnTo>
                  <a:cubicBezTo>
                    <a:pt x="53460" y="80356"/>
                    <a:pt x="56329" y="70236"/>
                    <a:pt x="56329" y="59437"/>
                  </a:cubicBezTo>
                  <a:cubicBezTo>
                    <a:pt x="56329" y="27695"/>
                    <a:pt x="31481" y="1763"/>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9"/>
            <p:cNvSpPr txBox="1"/>
            <p:nvPr/>
          </p:nvSpPr>
          <p:spPr>
            <a:xfrm>
              <a:off x="5968700" y="1157325"/>
              <a:ext cx="1090724"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2"/>
                  </a:solidFill>
                  <a:latin typeface="Fira Sans Extra Condensed Medium"/>
                  <a:ea typeface="Fira Sans Extra Condensed Medium"/>
                  <a:cs typeface="Fira Sans Extra Condensed Medium"/>
                  <a:sym typeface="Fira Sans Extra Condensed Medium"/>
                </a:rPr>
                <a:t>EDITORIAL DECISIONS </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713" name="Google Shape;713;p39"/>
            <p:cNvSpPr txBox="1"/>
            <p:nvPr/>
          </p:nvSpPr>
          <p:spPr>
            <a:xfrm>
              <a:off x="5968700" y="1504175"/>
              <a:ext cx="2823608" cy="89739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Editors and reporters receive dozens of corporate press-releases each day. Only a tiny fraction of them receives coverage</a:t>
              </a:r>
              <a:endParaRPr sz="1200" dirty="0">
                <a:latin typeface="Roboto"/>
                <a:ea typeface="Roboto"/>
                <a:cs typeface="Roboto"/>
                <a:sym typeface="Roboto"/>
              </a:endParaRPr>
            </a:p>
          </p:txBody>
        </p:sp>
        <p:grpSp>
          <p:nvGrpSpPr>
            <p:cNvPr id="714" name="Google Shape;714;p39"/>
            <p:cNvGrpSpPr/>
            <p:nvPr/>
          </p:nvGrpSpPr>
          <p:grpSpPr>
            <a:xfrm>
              <a:off x="5144768" y="1623581"/>
              <a:ext cx="353557" cy="353557"/>
              <a:chOff x="-30064925" y="2332550"/>
              <a:chExt cx="291425" cy="291425"/>
            </a:xfrm>
          </p:grpSpPr>
          <p:sp>
            <p:nvSpPr>
              <p:cNvPr id="715" name="Google Shape;715;p39"/>
              <p:cNvSpPr/>
              <p:nvPr/>
            </p:nvSpPr>
            <p:spPr>
              <a:xfrm>
                <a:off x="-30064925" y="2332550"/>
                <a:ext cx="291425" cy="291425"/>
              </a:xfrm>
              <a:custGeom>
                <a:avLst/>
                <a:gdLst/>
                <a:ahLst/>
                <a:cxnLst/>
                <a:rect l="l" t="t" r="r" b="b"/>
                <a:pathLst>
                  <a:path w="11657" h="11657" extrusionOk="0">
                    <a:moveTo>
                      <a:pt x="5829" y="662"/>
                    </a:moveTo>
                    <a:cubicBezTo>
                      <a:pt x="8664" y="662"/>
                      <a:pt x="10995" y="2993"/>
                      <a:pt x="10995" y="5828"/>
                    </a:cubicBezTo>
                    <a:cubicBezTo>
                      <a:pt x="10995" y="8695"/>
                      <a:pt x="8664" y="10995"/>
                      <a:pt x="5829" y="10995"/>
                    </a:cubicBezTo>
                    <a:cubicBezTo>
                      <a:pt x="2993" y="10995"/>
                      <a:pt x="662" y="8664"/>
                      <a:pt x="662" y="5828"/>
                    </a:cubicBezTo>
                    <a:cubicBezTo>
                      <a:pt x="662" y="2993"/>
                      <a:pt x="2993" y="662"/>
                      <a:pt x="5829" y="662"/>
                    </a:cubicBezTo>
                    <a:close/>
                    <a:moveTo>
                      <a:pt x="5829" y="0"/>
                    </a:moveTo>
                    <a:cubicBezTo>
                      <a:pt x="2615" y="0"/>
                      <a:pt x="0" y="2615"/>
                      <a:pt x="0" y="5828"/>
                    </a:cubicBezTo>
                    <a:cubicBezTo>
                      <a:pt x="0" y="9042"/>
                      <a:pt x="2647" y="11657"/>
                      <a:pt x="5829" y="11657"/>
                    </a:cubicBezTo>
                    <a:cubicBezTo>
                      <a:pt x="9074" y="11657"/>
                      <a:pt x="11657" y="9010"/>
                      <a:pt x="11657" y="5828"/>
                    </a:cubicBezTo>
                    <a:cubicBezTo>
                      <a:pt x="11657" y="2646"/>
                      <a:pt x="9074" y="0"/>
                      <a:pt x="5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9"/>
              <p:cNvSpPr/>
              <p:nvPr/>
            </p:nvSpPr>
            <p:spPr>
              <a:xfrm>
                <a:off x="-29944425" y="2384525"/>
                <a:ext cx="51225" cy="51225"/>
              </a:xfrm>
              <a:custGeom>
                <a:avLst/>
                <a:gdLst/>
                <a:ahLst/>
                <a:cxnLst/>
                <a:rect l="l" t="t" r="r" b="b"/>
                <a:pathLst>
                  <a:path w="2049" h="2049" extrusionOk="0">
                    <a:moveTo>
                      <a:pt x="1009" y="662"/>
                    </a:moveTo>
                    <a:cubicBezTo>
                      <a:pt x="1198" y="662"/>
                      <a:pt x="1355" y="819"/>
                      <a:pt x="1355" y="1040"/>
                    </a:cubicBezTo>
                    <a:cubicBezTo>
                      <a:pt x="1355" y="1229"/>
                      <a:pt x="1198" y="1387"/>
                      <a:pt x="1009" y="1387"/>
                    </a:cubicBezTo>
                    <a:cubicBezTo>
                      <a:pt x="820" y="1387"/>
                      <a:pt x="662" y="1229"/>
                      <a:pt x="662" y="1040"/>
                    </a:cubicBezTo>
                    <a:cubicBezTo>
                      <a:pt x="662" y="819"/>
                      <a:pt x="820" y="662"/>
                      <a:pt x="1009" y="662"/>
                    </a:cubicBezTo>
                    <a:close/>
                    <a:moveTo>
                      <a:pt x="1009" y="0"/>
                    </a:moveTo>
                    <a:cubicBezTo>
                      <a:pt x="473" y="0"/>
                      <a:pt x="0" y="473"/>
                      <a:pt x="0" y="1040"/>
                    </a:cubicBezTo>
                    <a:cubicBezTo>
                      <a:pt x="0" y="1576"/>
                      <a:pt x="473" y="2048"/>
                      <a:pt x="1009" y="2048"/>
                    </a:cubicBezTo>
                    <a:cubicBezTo>
                      <a:pt x="1576" y="2048"/>
                      <a:pt x="2048" y="1576"/>
                      <a:pt x="2048" y="1040"/>
                    </a:cubicBezTo>
                    <a:cubicBezTo>
                      <a:pt x="2048" y="473"/>
                      <a:pt x="1607"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9"/>
              <p:cNvSpPr/>
              <p:nvPr/>
            </p:nvSpPr>
            <p:spPr>
              <a:xfrm>
                <a:off x="-29944425" y="2452250"/>
                <a:ext cx="51225" cy="119750"/>
              </a:xfrm>
              <a:custGeom>
                <a:avLst/>
                <a:gdLst/>
                <a:ahLst/>
                <a:cxnLst/>
                <a:rect l="l" t="t" r="r" b="b"/>
                <a:pathLst>
                  <a:path w="2049" h="4790" extrusionOk="0">
                    <a:moveTo>
                      <a:pt x="1009" y="725"/>
                    </a:moveTo>
                    <a:cubicBezTo>
                      <a:pt x="1198" y="725"/>
                      <a:pt x="1355" y="883"/>
                      <a:pt x="1355" y="1072"/>
                    </a:cubicBezTo>
                    <a:lnTo>
                      <a:pt x="1355" y="3781"/>
                    </a:lnTo>
                    <a:cubicBezTo>
                      <a:pt x="1355" y="4002"/>
                      <a:pt x="1198" y="4159"/>
                      <a:pt x="1009" y="4159"/>
                    </a:cubicBezTo>
                    <a:cubicBezTo>
                      <a:pt x="820" y="4159"/>
                      <a:pt x="662" y="4002"/>
                      <a:pt x="662" y="3781"/>
                    </a:cubicBezTo>
                    <a:lnTo>
                      <a:pt x="662" y="1072"/>
                    </a:lnTo>
                    <a:cubicBezTo>
                      <a:pt x="662" y="883"/>
                      <a:pt x="820" y="725"/>
                      <a:pt x="1009" y="725"/>
                    </a:cubicBezTo>
                    <a:close/>
                    <a:moveTo>
                      <a:pt x="1009" y="1"/>
                    </a:moveTo>
                    <a:cubicBezTo>
                      <a:pt x="473" y="1"/>
                      <a:pt x="0" y="473"/>
                      <a:pt x="0" y="1040"/>
                    </a:cubicBezTo>
                    <a:lnTo>
                      <a:pt x="0" y="3750"/>
                    </a:lnTo>
                    <a:cubicBezTo>
                      <a:pt x="0" y="4317"/>
                      <a:pt x="473" y="4790"/>
                      <a:pt x="1009" y="4790"/>
                    </a:cubicBezTo>
                    <a:cubicBezTo>
                      <a:pt x="1576" y="4790"/>
                      <a:pt x="2048" y="4317"/>
                      <a:pt x="2048" y="3750"/>
                    </a:cubicBezTo>
                    <a:lnTo>
                      <a:pt x="2048" y="1040"/>
                    </a:lnTo>
                    <a:cubicBezTo>
                      <a:pt x="2048" y="473"/>
                      <a:pt x="1607" y="1"/>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43" name="Google Shape;743;p39"/>
          <p:cNvGrpSpPr/>
          <p:nvPr/>
        </p:nvGrpSpPr>
        <p:grpSpPr>
          <a:xfrm>
            <a:off x="1291525" y="2358264"/>
            <a:ext cx="4244949" cy="912311"/>
            <a:chOff x="1291525" y="2291589"/>
            <a:chExt cx="4244949" cy="912311"/>
          </a:xfrm>
        </p:grpSpPr>
        <p:sp>
          <p:nvSpPr>
            <p:cNvPr id="744" name="Google Shape;744;p39"/>
            <p:cNvSpPr/>
            <p:nvPr/>
          </p:nvSpPr>
          <p:spPr>
            <a:xfrm rot="-191964">
              <a:off x="3645176" y="2291589"/>
              <a:ext cx="1891298" cy="866692"/>
            </a:xfrm>
            <a:custGeom>
              <a:avLst/>
              <a:gdLst/>
              <a:ahLst/>
              <a:cxnLst/>
              <a:rect l="l" t="t" r="r" b="b"/>
              <a:pathLst>
                <a:path w="101252" h="46399" extrusionOk="0">
                  <a:moveTo>
                    <a:pt x="29183" y="0"/>
                  </a:moveTo>
                  <a:lnTo>
                    <a:pt x="9704" y="524"/>
                  </a:lnTo>
                  <a:lnTo>
                    <a:pt x="0" y="16514"/>
                  </a:lnTo>
                  <a:cubicBezTo>
                    <a:pt x="10276" y="34374"/>
                    <a:pt x="29552" y="46399"/>
                    <a:pt x="51638" y="46399"/>
                  </a:cubicBezTo>
                  <a:cubicBezTo>
                    <a:pt x="72343" y="46399"/>
                    <a:pt x="90583" y="35826"/>
                    <a:pt x="101251" y="19777"/>
                  </a:cubicBezTo>
                  <a:lnTo>
                    <a:pt x="82106" y="19360"/>
                  </a:lnTo>
                  <a:lnTo>
                    <a:pt x="72057" y="2977"/>
                  </a:lnTo>
                  <a:cubicBezTo>
                    <a:pt x="67295" y="9013"/>
                    <a:pt x="59913" y="12883"/>
                    <a:pt x="51638" y="12883"/>
                  </a:cubicBezTo>
                  <a:cubicBezTo>
                    <a:pt x="42053" y="12883"/>
                    <a:pt x="33695" y="7704"/>
                    <a:pt x="291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9"/>
            <p:cNvSpPr txBox="1"/>
            <p:nvPr/>
          </p:nvSpPr>
          <p:spPr>
            <a:xfrm>
              <a:off x="1354272" y="2322150"/>
              <a:ext cx="1821853"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chemeClr val="accent3"/>
                  </a:solidFill>
                  <a:latin typeface="Fira Sans Extra Condensed Medium"/>
                  <a:ea typeface="Fira Sans Extra Condensed Medium"/>
                  <a:cs typeface="Fira Sans Extra Condensed Medium"/>
                  <a:sym typeface="Fira Sans Extra Condensed Medium"/>
                </a:rPr>
                <a:t>PUBLIC RELATIONS CONTENT </a:t>
              </a:r>
              <a:endParaRPr sz="17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746" name="Google Shape;746;p39"/>
            <p:cNvSpPr txBox="1"/>
            <p:nvPr/>
          </p:nvSpPr>
          <p:spPr>
            <a:xfrm>
              <a:off x="1291525" y="2669000"/>
              <a:ext cx="1884600"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latin typeface="Roboto"/>
                  <a:ea typeface="Roboto"/>
                  <a:cs typeface="Roboto"/>
                  <a:sym typeface="Roboto"/>
                </a:rPr>
                <a:t>Corporations compete for media and audience attention</a:t>
              </a:r>
              <a:endParaRPr sz="1200" dirty="0">
                <a:latin typeface="Roboto"/>
                <a:ea typeface="Roboto"/>
                <a:cs typeface="Roboto"/>
                <a:sym typeface="Roboto"/>
              </a:endParaRPr>
            </a:p>
          </p:txBody>
        </p:sp>
        <p:grpSp>
          <p:nvGrpSpPr>
            <p:cNvPr id="747" name="Google Shape;747;p39"/>
            <p:cNvGrpSpPr/>
            <p:nvPr/>
          </p:nvGrpSpPr>
          <p:grpSpPr>
            <a:xfrm>
              <a:off x="4436783" y="2668994"/>
              <a:ext cx="270453" cy="353587"/>
              <a:chOff x="-35101800" y="2631050"/>
              <a:chExt cx="222925" cy="291450"/>
            </a:xfrm>
          </p:grpSpPr>
          <p:sp>
            <p:nvSpPr>
              <p:cNvPr id="748" name="Google Shape;748;p39"/>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9"/>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9"/>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9"/>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52" name="Google Shape;752;p39"/>
            <p:cNvCxnSpPr/>
            <p:nvPr/>
          </p:nvCxnSpPr>
          <p:spPr>
            <a:xfrm>
              <a:off x="3175313" y="2755497"/>
              <a:ext cx="772800" cy="0"/>
            </a:xfrm>
            <a:prstGeom prst="straightConnector1">
              <a:avLst/>
            </a:prstGeom>
            <a:noFill/>
            <a:ln w="19050" cap="flat" cmpd="sng">
              <a:solidFill>
                <a:schemeClr val="accent3"/>
              </a:solidFill>
              <a:prstDash val="solid"/>
              <a:round/>
              <a:headEnd type="oval" w="med" len="med"/>
              <a:tailEnd type="none" w="med" len="med"/>
            </a:ln>
          </p:spPr>
        </p:cxnSp>
      </p:grpSp>
      <p:sp>
        <p:nvSpPr>
          <p:cNvPr id="2" name="TextBox 1">
            <a:extLst>
              <a:ext uri="{FF2B5EF4-FFF2-40B4-BE49-F238E27FC236}">
                <a16:creationId xmlns:a16="http://schemas.microsoft.com/office/drawing/2014/main" id="{94896131-AFBE-4EF4-A9FE-4698C76373E8}"/>
              </a:ext>
            </a:extLst>
          </p:cNvPr>
          <p:cNvSpPr txBox="1"/>
          <p:nvPr/>
        </p:nvSpPr>
        <p:spPr>
          <a:xfrm>
            <a:off x="441214" y="3741564"/>
            <a:ext cx="8351094" cy="1169551"/>
          </a:xfrm>
          <a:prstGeom prst="rect">
            <a:avLst/>
          </a:prstGeom>
          <a:noFill/>
        </p:spPr>
        <p:txBody>
          <a:bodyPr wrap="square" rtlCol="0">
            <a:spAutoFit/>
          </a:bodyPr>
          <a:lstStyle/>
          <a:p>
            <a:r>
              <a:rPr lang="en-US" sz="1000" dirty="0">
                <a:latin typeface="Roboto" panose="020B0604020202020204" charset="0"/>
                <a:ea typeface="Roboto" panose="020B0604020202020204" charset="0"/>
              </a:rPr>
              <a:t>Public relations practitioners have always been looking for ways to increase positive media attention to their organizations. One common practice includes media pitching and distribution of a company's news to journalists and media outlets via press releases. While public relations managers get to decide what kind of news their company will be sharing with media, journalists and editors are the gatekeepers deciding whether the audience of their outlets will actually see that news. Relevance and audience interest in a particular topic are one of the common factors that media professionals take into account when making editorial decisions. If a corporation's public relations department knows exactly what kind of their corporate news generate the most interest among media audiences, they would be able to pitch outlets more successfully by addressing the topics that attract readers the most.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1"/>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855" name="Google Shape;855;p41"/>
          <p:cNvGrpSpPr/>
          <p:nvPr/>
        </p:nvGrpSpPr>
        <p:grpSpPr>
          <a:xfrm>
            <a:off x="1041717" y="991469"/>
            <a:ext cx="7060566" cy="1743389"/>
            <a:chOff x="1041717" y="991469"/>
            <a:chExt cx="7060566" cy="1743389"/>
          </a:xfrm>
        </p:grpSpPr>
        <p:sp>
          <p:nvSpPr>
            <p:cNvPr id="856" name="Google Shape;856;p41"/>
            <p:cNvSpPr/>
            <p:nvPr/>
          </p:nvSpPr>
          <p:spPr>
            <a:xfrm>
              <a:off x="4251091" y="991469"/>
              <a:ext cx="641700" cy="641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857" name="Google Shape;857;p41"/>
            <p:cNvSpPr/>
            <p:nvPr/>
          </p:nvSpPr>
          <p:spPr>
            <a:xfrm>
              <a:off x="4184459" y="1959658"/>
              <a:ext cx="775500" cy="7752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858" name="Google Shape;858;p41"/>
            <p:cNvSpPr/>
            <p:nvPr/>
          </p:nvSpPr>
          <p:spPr>
            <a:xfrm>
              <a:off x="6341625" y="1959658"/>
              <a:ext cx="714900" cy="7149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859" name="Google Shape;859;p41"/>
            <p:cNvSpPr/>
            <p:nvPr/>
          </p:nvSpPr>
          <p:spPr>
            <a:xfrm>
              <a:off x="2087764" y="1959658"/>
              <a:ext cx="714900" cy="714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860" name="Google Shape;860;p41"/>
            <p:cNvSpPr/>
            <p:nvPr/>
          </p:nvSpPr>
          <p:spPr>
            <a:xfrm>
              <a:off x="7526583" y="1345526"/>
              <a:ext cx="575700" cy="5757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861" name="Google Shape;861;p41"/>
            <p:cNvSpPr/>
            <p:nvPr/>
          </p:nvSpPr>
          <p:spPr>
            <a:xfrm>
              <a:off x="1041717" y="1345526"/>
              <a:ext cx="575700" cy="575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862" name="Google Shape;862;p41"/>
            <p:cNvSpPr txBox="1"/>
            <p:nvPr/>
          </p:nvSpPr>
          <p:spPr>
            <a:xfrm>
              <a:off x="4284228" y="2230295"/>
              <a:ext cx="575700" cy="233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a:solidFill>
                    <a:srgbClr val="FFFFFF"/>
                  </a:solidFill>
                  <a:latin typeface="Bebas Neue"/>
                  <a:ea typeface="Bebas Neue"/>
                  <a:cs typeface="Bebas Neue"/>
                  <a:sym typeface="Bebas Neue"/>
                </a:rPr>
                <a:t>39%</a:t>
              </a:r>
              <a:endParaRPr sz="2000" dirty="0">
                <a:latin typeface="Bebas Neue"/>
                <a:ea typeface="Bebas Neue"/>
                <a:cs typeface="Bebas Neue"/>
                <a:sym typeface="Bebas Neue"/>
              </a:endParaRPr>
            </a:p>
          </p:txBody>
        </p:sp>
        <p:sp>
          <p:nvSpPr>
            <p:cNvPr id="863" name="Google Shape;863;p41"/>
            <p:cNvSpPr txBox="1"/>
            <p:nvPr/>
          </p:nvSpPr>
          <p:spPr>
            <a:xfrm>
              <a:off x="6422963" y="2200305"/>
              <a:ext cx="552300" cy="233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a:solidFill>
                    <a:srgbClr val="FFFFFF"/>
                  </a:solidFill>
                  <a:latin typeface="Bebas Neue"/>
                  <a:ea typeface="Bebas Neue"/>
                  <a:cs typeface="Bebas Neue"/>
                  <a:sym typeface="Bebas Neue"/>
                </a:rPr>
                <a:t>34%</a:t>
              </a:r>
              <a:endParaRPr sz="2000" dirty="0">
                <a:latin typeface="Bebas Neue"/>
                <a:ea typeface="Bebas Neue"/>
                <a:cs typeface="Bebas Neue"/>
                <a:sym typeface="Bebas Neue"/>
              </a:endParaRPr>
            </a:p>
          </p:txBody>
        </p:sp>
        <p:sp>
          <p:nvSpPr>
            <p:cNvPr id="864" name="Google Shape;864;p41"/>
            <p:cNvSpPr txBox="1"/>
            <p:nvPr/>
          </p:nvSpPr>
          <p:spPr>
            <a:xfrm>
              <a:off x="2157398" y="2200305"/>
              <a:ext cx="575700" cy="233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a:solidFill>
                    <a:srgbClr val="FFFFFF"/>
                  </a:solidFill>
                  <a:latin typeface="Bebas Neue"/>
                  <a:ea typeface="Bebas Neue"/>
                  <a:cs typeface="Bebas Neue"/>
                  <a:sym typeface="Bebas Neue"/>
                </a:rPr>
                <a:t>30%</a:t>
              </a:r>
              <a:endParaRPr sz="2000" dirty="0">
                <a:latin typeface="Bebas Neue"/>
                <a:ea typeface="Bebas Neue"/>
                <a:cs typeface="Bebas Neue"/>
                <a:sym typeface="Bebas Neue"/>
              </a:endParaRPr>
            </a:p>
          </p:txBody>
        </p:sp>
        <p:sp>
          <p:nvSpPr>
            <p:cNvPr id="865" name="Google Shape;865;p41"/>
            <p:cNvSpPr txBox="1"/>
            <p:nvPr/>
          </p:nvSpPr>
          <p:spPr>
            <a:xfrm>
              <a:off x="7538286" y="1516539"/>
              <a:ext cx="552300" cy="233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a:solidFill>
                    <a:srgbClr val="FFFFFF"/>
                  </a:solidFill>
                  <a:latin typeface="Bebas Neue"/>
                  <a:ea typeface="Bebas Neue"/>
                  <a:cs typeface="Bebas Neue"/>
                  <a:sym typeface="Bebas Neue"/>
                </a:rPr>
                <a:t>28%</a:t>
              </a:r>
              <a:endParaRPr sz="2000" dirty="0">
                <a:latin typeface="Bebas Neue"/>
                <a:ea typeface="Bebas Neue"/>
                <a:cs typeface="Bebas Neue"/>
                <a:sym typeface="Bebas Neue"/>
              </a:endParaRPr>
            </a:p>
          </p:txBody>
        </p:sp>
        <p:sp>
          <p:nvSpPr>
            <p:cNvPr id="866" name="Google Shape;866;p41"/>
            <p:cNvSpPr txBox="1"/>
            <p:nvPr/>
          </p:nvSpPr>
          <p:spPr>
            <a:xfrm>
              <a:off x="1041717" y="1516539"/>
              <a:ext cx="575700" cy="233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a:solidFill>
                    <a:srgbClr val="FFFFFF"/>
                  </a:solidFill>
                  <a:latin typeface="Bebas Neue"/>
                  <a:ea typeface="Bebas Neue"/>
                  <a:cs typeface="Bebas Neue"/>
                  <a:sym typeface="Bebas Neue"/>
                </a:rPr>
                <a:t>21%</a:t>
              </a:r>
              <a:endParaRPr sz="2000" dirty="0">
                <a:latin typeface="Bebas Neue"/>
                <a:ea typeface="Bebas Neue"/>
                <a:cs typeface="Bebas Neue"/>
                <a:sym typeface="Bebas Neue"/>
              </a:endParaRPr>
            </a:p>
          </p:txBody>
        </p:sp>
        <p:cxnSp>
          <p:nvCxnSpPr>
            <p:cNvPr id="867" name="Google Shape;867;p41"/>
            <p:cNvCxnSpPr>
              <a:stCxn id="856" idx="4"/>
              <a:endCxn id="857" idx="0"/>
            </p:cNvCxnSpPr>
            <p:nvPr/>
          </p:nvCxnSpPr>
          <p:spPr>
            <a:xfrm>
              <a:off x="4571941" y="1633169"/>
              <a:ext cx="300" cy="326400"/>
            </a:xfrm>
            <a:prstGeom prst="straightConnector1">
              <a:avLst/>
            </a:prstGeom>
            <a:noFill/>
            <a:ln w="19050" cap="flat" cmpd="sng">
              <a:solidFill>
                <a:schemeClr val="lt2"/>
              </a:solidFill>
              <a:prstDash val="solid"/>
              <a:miter lim="800000"/>
              <a:headEnd type="oval" w="med" len="med"/>
              <a:tailEnd type="oval" w="med" len="med"/>
            </a:ln>
          </p:spPr>
        </p:cxnSp>
        <p:cxnSp>
          <p:nvCxnSpPr>
            <p:cNvPr id="868" name="Google Shape;868;p41"/>
            <p:cNvCxnSpPr>
              <a:stCxn id="858" idx="2"/>
              <a:endCxn id="856" idx="6"/>
            </p:cNvCxnSpPr>
            <p:nvPr/>
          </p:nvCxnSpPr>
          <p:spPr>
            <a:xfrm rot="10800000">
              <a:off x="4892925" y="1312408"/>
              <a:ext cx="1448700" cy="1004700"/>
            </a:xfrm>
            <a:prstGeom prst="bentConnector3">
              <a:avLst>
                <a:gd name="adj1" fmla="val 50001"/>
              </a:avLst>
            </a:prstGeom>
            <a:noFill/>
            <a:ln w="19050" cap="flat" cmpd="sng">
              <a:solidFill>
                <a:schemeClr val="lt2"/>
              </a:solidFill>
              <a:prstDash val="solid"/>
              <a:miter lim="800000"/>
              <a:headEnd type="oval" w="med" len="med"/>
              <a:tailEnd type="oval" w="med" len="med"/>
            </a:ln>
          </p:spPr>
        </p:cxnSp>
        <p:cxnSp>
          <p:nvCxnSpPr>
            <p:cNvPr id="869" name="Google Shape;869;p41"/>
            <p:cNvCxnSpPr>
              <a:stCxn id="860" idx="2"/>
              <a:endCxn id="856" idx="6"/>
            </p:cNvCxnSpPr>
            <p:nvPr/>
          </p:nvCxnSpPr>
          <p:spPr>
            <a:xfrm rot="10800000">
              <a:off x="4892883" y="1312376"/>
              <a:ext cx="2633700" cy="321000"/>
            </a:xfrm>
            <a:prstGeom prst="bentConnector3">
              <a:avLst>
                <a:gd name="adj1" fmla="val 50000"/>
              </a:avLst>
            </a:prstGeom>
            <a:noFill/>
            <a:ln w="19050" cap="flat" cmpd="sng">
              <a:solidFill>
                <a:schemeClr val="lt2"/>
              </a:solidFill>
              <a:prstDash val="solid"/>
              <a:miter lim="800000"/>
              <a:headEnd type="oval" w="med" len="med"/>
              <a:tailEnd type="oval" w="med" len="med"/>
            </a:ln>
          </p:spPr>
        </p:cxnSp>
        <p:cxnSp>
          <p:nvCxnSpPr>
            <p:cNvPr id="870" name="Google Shape;870;p41"/>
            <p:cNvCxnSpPr>
              <a:stCxn id="856" idx="2"/>
              <a:endCxn id="861" idx="6"/>
            </p:cNvCxnSpPr>
            <p:nvPr/>
          </p:nvCxnSpPr>
          <p:spPr>
            <a:xfrm flipH="1">
              <a:off x="1617391" y="1312319"/>
              <a:ext cx="2633700" cy="321000"/>
            </a:xfrm>
            <a:prstGeom prst="bentConnector3">
              <a:avLst>
                <a:gd name="adj1" fmla="val 49999"/>
              </a:avLst>
            </a:prstGeom>
            <a:noFill/>
            <a:ln w="19050" cap="flat" cmpd="sng">
              <a:solidFill>
                <a:schemeClr val="lt2"/>
              </a:solidFill>
              <a:prstDash val="solid"/>
              <a:miter lim="800000"/>
              <a:headEnd type="oval" w="med" len="med"/>
              <a:tailEnd type="oval" w="med" len="med"/>
            </a:ln>
          </p:spPr>
        </p:cxnSp>
        <p:cxnSp>
          <p:nvCxnSpPr>
            <p:cNvPr id="871" name="Google Shape;871;p41"/>
            <p:cNvCxnSpPr>
              <a:stCxn id="856" idx="2"/>
              <a:endCxn id="859" idx="6"/>
            </p:cNvCxnSpPr>
            <p:nvPr/>
          </p:nvCxnSpPr>
          <p:spPr>
            <a:xfrm flipH="1">
              <a:off x="2802691" y="1312319"/>
              <a:ext cx="1448400" cy="1004700"/>
            </a:xfrm>
            <a:prstGeom prst="bentConnector3">
              <a:avLst>
                <a:gd name="adj1" fmla="val 50001"/>
              </a:avLst>
            </a:prstGeom>
            <a:noFill/>
            <a:ln w="19050" cap="flat" cmpd="sng">
              <a:solidFill>
                <a:schemeClr val="lt2"/>
              </a:solidFill>
              <a:prstDash val="solid"/>
              <a:miter lim="800000"/>
              <a:headEnd type="oval" w="med" len="med"/>
              <a:tailEnd type="oval" w="med" len="med"/>
            </a:ln>
          </p:spPr>
        </p:cxnSp>
        <p:sp>
          <p:nvSpPr>
            <p:cNvPr id="872" name="Google Shape;872;p41"/>
            <p:cNvSpPr/>
            <p:nvPr/>
          </p:nvSpPr>
          <p:spPr>
            <a:xfrm>
              <a:off x="4398240" y="1139535"/>
              <a:ext cx="347624" cy="345790"/>
            </a:xfrm>
            <a:custGeom>
              <a:avLst/>
              <a:gdLst/>
              <a:ahLst/>
              <a:cxnLst/>
              <a:rect l="l" t="t" r="r" b="b"/>
              <a:pathLst>
                <a:path w="11752" h="11690" extrusionOk="0">
                  <a:moveTo>
                    <a:pt x="5923" y="694"/>
                  </a:moveTo>
                  <a:cubicBezTo>
                    <a:pt x="6490" y="694"/>
                    <a:pt x="6963" y="1166"/>
                    <a:pt x="6963" y="1765"/>
                  </a:cubicBezTo>
                  <a:cubicBezTo>
                    <a:pt x="6963" y="2332"/>
                    <a:pt x="6490" y="2805"/>
                    <a:pt x="5923" y="2805"/>
                  </a:cubicBezTo>
                  <a:cubicBezTo>
                    <a:pt x="5325" y="2805"/>
                    <a:pt x="4852" y="2332"/>
                    <a:pt x="4852" y="1765"/>
                  </a:cubicBezTo>
                  <a:cubicBezTo>
                    <a:pt x="4852" y="1229"/>
                    <a:pt x="5325" y="694"/>
                    <a:pt x="5923" y="694"/>
                  </a:cubicBezTo>
                  <a:close/>
                  <a:moveTo>
                    <a:pt x="2489" y="3466"/>
                  </a:moveTo>
                  <a:cubicBezTo>
                    <a:pt x="2678" y="3466"/>
                    <a:pt x="2836" y="3624"/>
                    <a:pt x="2836" y="3813"/>
                  </a:cubicBezTo>
                  <a:lnTo>
                    <a:pt x="2836" y="4916"/>
                  </a:lnTo>
                  <a:cubicBezTo>
                    <a:pt x="2678" y="4947"/>
                    <a:pt x="2584" y="5042"/>
                    <a:pt x="2458" y="5168"/>
                  </a:cubicBezTo>
                  <a:cubicBezTo>
                    <a:pt x="2363" y="5231"/>
                    <a:pt x="2300" y="5357"/>
                    <a:pt x="2237" y="5420"/>
                  </a:cubicBezTo>
                  <a:cubicBezTo>
                    <a:pt x="2174" y="5357"/>
                    <a:pt x="2143" y="5262"/>
                    <a:pt x="2143" y="5199"/>
                  </a:cubicBezTo>
                  <a:lnTo>
                    <a:pt x="2143" y="3813"/>
                  </a:lnTo>
                  <a:cubicBezTo>
                    <a:pt x="2143" y="3624"/>
                    <a:pt x="2300" y="3466"/>
                    <a:pt x="2489" y="3466"/>
                  </a:cubicBezTo>
                  <a:close/>
                  <a:moveTo>
                    <a:pt x="9326" y="3466"/>
                  </a:moveTo>
                  <a:cubicBezTo>
                    <a:pt x="9546" y="3466"/>
                    <a:pt x="9704" y="3624"/>
                    <a:pt x="9704" y="3813"/>
                  </a:cubicBezTo>
                  <a:lnTo>
                    <a:pt x="9704" y="5199"/>
                  </a:lnTo>
                  <a:cubicBezTo>
                    <a:pt x="9704" y="5262"/>
                    <a:pt x="9641" y="5357"/>
                    <a:pt x="9578" y="5420"/>
                  </a:cubicBezTo>
                  <a:cubicBezTo>
                    <a:pt x="9546" y="5294"/>
                    <a:pt x="9452" y="5231"/>
                    <a:pt x="9389" y="5168"/>
                  </a:cubicBezTo>
                  <a:cubicBezTo>
                    <a:pt x="9263" y="5042"/>
                    <a:pt x="9137" y="4947"/>
                    <a:pt x="8979" y="4916"/>
                  </a:cubicBezTo>
                  <a:lnTo>
                    <a:pt x="8979" y="3813"/>
                  </a:lnTo>
                  <a:cubicBezTo>
                    <a:pt x="9011" y="3624"/>
                    <a:pt x="9168" y="3466"/>
                    <a:pt x="9326" y="3466"/>
                  </a:cubicBezTo>
                  <a:close/>
                  <a:moveTo>
                    <a:pt x="5923" y="3466"/>
                  </a:moveTo>
                  <a:cubicBezTo>
                    <a:pt x="6900" y="3466"/>
                    <a:pt x="7814" y="4096"/>
                    <a:pt x="8160" y="4947"/>
                  </a:cubicBezTo>
                  <a:cubicBezTo>
                    <a:pt x="8066" y="5010"/>
                    <a:pt x="8003" y="5042"/>
                    <a:pt x="7971" y="5105"/>
                  </a:cubicBezTo>
                  <a:lnTo>
                    <a:pt x="6081" y="6963"/>
                  </a:lnTo>
                  <a:cubicBezTo>
                    <a:pt x="6018" y="6995"/>
                    <a:pt x="5955" y="7089"/>
                    <a:pt x="5923" y="7152"/>
                  </a:cubicBezTo>
                  <a:cubicBezTo>
                    <a:pt x="5860" y="7089"/>
                    <a:pt x="5797" y="7026"/>
                    <a:pt x="5766" y="6963"/>
                  </a:cubicBezTo>
                  <a:lnTo>
                    <a:pt x="3876" y="5105"/>
                  </a:lnTo>
                  <a:cubicBezTo>
                    <a:pt x="3781" y="5042"/>
                    <a:pt x="3750" y="5010"/>
                    <a:pt x="3655" y="4947"/>
                  </a:cubicBezTo>
                  <a:cubicBezTo>
                    <a:pt x="4033" y="4096"/>
                    <a:pt x="4915" y="3466"/>
                    <a:pt x="5923" y="3466"/>
                  </a:cubicBezTo>
                  <a:close/>
                  <a:moveTo>
                    <a:pt x="10744" y="2049"/>
                  </a:moveTo>
                  <a:cubicBezTo>
                    <a:pt x="10964" y="2049"/>
                    <a:pt x="11122" y="2206"/>
                    <a:pt x="11122" y="2395"/>
                  </a:cubicBezTo>
                  <a:lnTo>
                    <a:pt x="11122" y="6144"/>
                  </a:lnTo>
                  <a:lnTo>
                    <a:pt x="11059" y="6144"/>
                  </a:lnTo>
                  <a:cubicBezTo>
                    <a:pt x="11059" y="6333"/>
                    <a:pt x="11027" y="6491"/>
                    <a:pt x="10901" y="6648"/>
                  </a:cubicBezTo>
                  <a:lnTo>
                    <a:pt x="9263" y="9421"/>
                  </a:lnTo>
                  <a:cubicBezTo>
                    <a:pt x="9105" y="9673"/>
                    <a:pt x="9011" y="9956"/>
                    <a:pt x="9011" y="10271"/>
                  </a:cubicBezTo>
                  <a:lnTo>
                    <a:pt x="9011" y="10933"/>
                  </a:lnTo>
                  <a:lnTo>
                    <a:pt x="6270" y="10933"/>
                  </a:lnTo>
                  <a:lnTo>
                    <a:pt x="6270" y="8097"/>
                  </a:lnTo>
                  <a:cubicBezTo>
                    <a:pt x="6270" y="7845"/>
                    <a:pt x="6396" y="7593"/>
                    <a:pt x="6585" y="7404"/>
                  </a:cubicBezTo>
                  <a:lnTo>
                    <a:pt x="8475" y="5546"/>
                  </a:lnTo>
                  <a:cubicBezTo>
                    <a:pt x="8538" y="5483"/>
                    <a:pt x="8625" y="5451"/>
                    <a:pt x="8712" y="5451"/>
                  </a:cubicBezTo>
                  <a:cubicBezTo>
                    <a:pt x="8798" y="5451"/>
                    <a:pt x="8885" y="5483"/>
                    <a:pt x="8948" y="5546"/>
                  </a:cubicBezTo>
                  <a:cubicBezTo>
                    <a:pt x="9074" y="5672"/>
                    <a:pt x="9074" y="5892"/>
                    <a:pt x="8948" y="6018"/>
                  </a:cubicBezTo>
                  <a:lnTo>
                    <a:pt x="7751" y="7215"/>
                  </a:lnTo>
                  <a:cubicBezTo>
                    <a:pt x="7656" y="7310"/>
                    <a:pt x="7656" y="7562"/>
                    <a:pt x="7751" y="7656"/>
                  </a:cubicBezTo>
                  <a:cubicBezTo>
                    <a:pt x="7814" y="7719"/>
                    <a:pt x="7908" y="7751"/>
                    <a:pt x="7999" y="7751"/>
                  </a:cubicBezTo>
                  <a:cubicBezTo>
                    <a:pt x="8089" y="7751"/>
                    <a:pt x="8176" y="7719"/>
                    <a:pt x="8223" y="7656"/>
                  </a:cubicBezTo>
                  <a:lnTo>
                    <a:pt x="10082" y="5829"/>
                  </a:lnTo>
                  <a:cubicBezTo>
                    <a:pt x="10271" y="5609"/>
                    <a:pt x="10397" y="5388"/>
                    <a:pt x="10397" y="5105"/>
                  </a:cubicBezTo>
                  <a:lnTo>
                    <a:pt x="10397" y="2395"/>
                  </a:lnTo>
                  <a:cubicBezTo>
                    <a:pt x="10397" y="2206"/>
                    <a:pt x="10555" y="2049"/>
                    <a:pt x="10744" y="2049"/>
                  </a:cubicBezTo>
                  <a:close/>
                  <a:moveTo>
                    <a:pt x="1103" y="2080"/>
                  </a:moveTo>
                  <a:cubicBezTo>
                    <a:pt x="1292" y="2080"/>
                    <a:pt x="1450" y="2238"/>
                    <a:pt x="1450" y="2427"/>
                  </a:cubicBezTo>
                  <a:lnTo>
                    <a:pt x="1450" y="5168"/>
                  </a:lnTo>
                  <a:cubicBezTo>
                    <a:pt x="1450" y="5420"/>
                    <a:pt x="1576" y="5672"/>
                    <a:pt x="1796" y="5861"/>
                  </a:cubicBezTo>
                  <a:lnTo>
                    <a:pt x="3624" y="7719"/>
                  </a:lnTo>
                  <a:cubicBezTo>
                    <a:pt x="3687" y="7782"/>
                    <a:pt x="3781" y="7814"/>
                    <a:pt x="3872" y="7814"/>
                  </a:cubicBezTo>
                  <a:cubicBezTo>
                    <a:pt x="3962" y="7814"/>
                    <a:pt x="4049" y="7782"/>
                    <a:pt x="4096" y="7719"/>
                  </a:cubicBezTo>
                  <a:cubicBezTo>
                    <a:pt x="4222" y="7593"/>
                    <a:pt x="4222" y="7373"/>
                    <a:pt x="4096" y="7247"/>
                  </a:cubicBezTo>
                  <a:lnTo>
                    <a:pt x="2930" y="6050"/>
                  </a:lnTo>
                  <a:cubicBezTo>
                    <a:pt x="2804" y="5955"/>
                    <a:pt x="2804" y="5703"/>
                    <a:pt x="2930" y="5577"/>
                  </a:cubicBezTo>
                  <a:cubicBezTo>
                    <a:pt x="2978" y="5530"/>
                    <a:pt x="3064" y="5506"/>
                    <a:pt x="3155" y="5506"/>
                  </a:cubicBezTo>
                  <a:cubicBezTo>
                    <a:pt x="3245" y="5506"/>
                    <a:pt x="3340" y="5530"/>
                    <a:pt x="3403" y="5577"/>
                  </a:cubicBezTo>
                  <a:lnTo>
                    <a:pt x="5293" y="7436"/>
                  </a:lnTo>
                  <a:cubicBezTo>
                    <a:pt x="5482" y="7625"/>
                    <a:pt x="5608" y="7877"/>
                    <a:pt x="5608" y="8161"/>
                  </a:cubicBezTo>
                  <a:lnTo>
                    <a:pt x="5608" y="10996"/>
                  </a:lnTo>
                  <a:lnTo>
                    <a:pt x="2836" y="10996"/>
                  </a:lnTo>
                  <a:lnTo>
                    <a:pt x="2836" y="10303"/>
                  </a:lnTo>
                  <a:cubicBezTo>
                    <a:pt x="2804" y="10051"/>
                    <a:pt x="2710" y="9736"/>
                    <a:pt x="2552" y="9452"/>
                  </a:cubicBezTo>
                  <a:lnTo>
                    <a:pt x="914" y="6680"/>
                  </a:lnTo>
                  <a:cubicBezTo>
                    <a:pt x="851" y="6522"/>
                    <a:pt x="757" y="6333"/>
                    <a:pt x="757" y="6176"/>
                  </a:cubicBezTo>
                  <a:lnTo>
                    <a:pt x="757" y="2427"/>
                  </a:lnTo>
                  <a:cubicBezTo>
                    <a:pt x="757" y="2238"/>
                    <a:pt x="914" y="2080"/>
                    <a:pt x="1103" y="2080"/>
                  </a:cubicBezTo>
                  <a:close/>
                  <a:moveTo>
                    <a:pt x="5860" y="1"/>
                  </a:moveTo>
                  <a:cubicBezTo>
                    <a:pt x="4915" y="1"/>
                    <a:pt x="4128" y="788"/>
                    <a:pt x="4128" y="1734"/>
                  </a:cubicBezTo>
                  <a:cubicBezTo>
                    <a:pt x="4128" y="2206"/>
                    <a:pt x="4348" y="2647"/>
                    <a:pt x="4695" y="2994"/>
                  </a:cubicBezTo>
                  <a:cubicBezTo>
                    <a:pt x="4411" y="3120"/>
                    <a:pt x="4191" y="3214"/>
                    <a:pt x="3939" y="3435"/>
                  </a:cubicBezTo>
                  <a:cubicBezTo>
                    <a:pt x="3750" y="3592"/>
                    <a:pt x="3592" y="3750"/>
                    <a:pt x="3435" y="3939"/>
                  </a:cubicBezTo>
                  <a:lnTo>
                    <a:pt x="3435" y="3813"/>
                  </a:lnTo>
                  <a:cubicBezTo>
                    <a:pt x="3435" y="3246"/>
                    <a:pt x="2962" y="2805"/>
                    <a:pt x="2395" y="2805"/>
                  </a:cubicBezTo>
                  <a:cubicBezTo>
                    <a:pt x="2300" y="2805"/>
                    <a:pt x="2174" y="2836"/>
                    <a:pt x="2048" y="2836"/>
                  </a:cubicBezTo>
                  <a:lnTo>
                    <a:pt x="2048" y="2427"/>
                  </a:lnTo>
                  <a:cubicBezTo>
                    <a:pt x="2048" y="1891"/>
                    <a:pt x="1576" y="1418"/>
                    <a:pt x="1040" y="1418"/>
                  </a:cubicBezTo>
                  <a:cubicBezTo>
                    <a:pt x="473" y="1418"/>
                    <a:pt x="0" y="1891"/>
                    <a:pt x="0" y="2427"/>
                  </a:cubicBezTo>
                  <a:lnTo>
                    <a:pt x="0" y="6176"/>
                  </a:lnTo>
                  <a:cubicBezTo>
                    <a:pt x="0" y="6491"/>
                    <a:pt x="95" y="6806"/>
                    <a:pt x="253" y="7026"/>
                  </a:cubicBezTo>
                  <a:lnTo>
                    <a:pt x="1891" y="9799"/>
                  </a:lnTo>
                  <a:cubicBezTo>
                    <a:pt x="1985" y="9956"/>
                    <a:pt x="2048" y="10145"/>
                    <a:pt x="2048" y="10303"/>
                  </a:cubicBezTo>
                  <a:lnTo>
                    <a:pt x="2048" y="11342"/>
                  </a:lnTo>
                  <a:cubicBezTo>
                    <a:pt x="2048" y="11532"/>
                    <a:pt x="2206" y="11689"/>
                    <a:pt x="2395" y="11689"/>
                  </a:cubicBezTo>
                  <a:lnTo>
                    <a:pt x="9294" y="11689"/>
                  </a:lnTo>
                  <a:cubicBezTo>
                    <a:pt x="9483" y="11689"/>
                    <a:pt x="9641" y="11532"/>
                    <a:pt x="9641" y="11342"/>
                  </a:cubicBezTo>
                  <a:lnTo>
                    <a:pt x="9641" y="10303"/>
                  </a:lnTo>
                  <a:cubicBezTo>
                    <a:pt x="9641" y="10114"/>
                    <a:pt x="9704" y="9956"/>
                    <a:pt x="9799" y="9799"/>
                  </a:cubicBezTo>
                  <a:lnTo>
                    <a:pt x="11468" y="7026"/>
                  </a:lnTo>
                  <a:cubicBezTo>
                    <a:pt x="11626" y="6774"/>
                    <a:pt x="11689" y="6491"/>
                    <a:pt x="11689" y="6176"/>
                  </a:cubicBezTo>
                  <a:lnTo>
                    <a:pt x="11689" y="2427"/>
                  </a:lnTo>
                  <a:cubicBezTo>
                    <a:pt x="11752" y="1891"/>
                    <a:pt x="11279" y="1418"/>
                    <a:pt x="10712" y="1418"/>
                  </a:cubicBezTo>
                  <a:cubicBezTo>
                    <a:pt x="10177" y="1418"/>
                    <a:pt x="9704" y="1891"/>
                    <a:pt x="9704" y="2427"/>
                  </a:cubicBezTo>
                  <a:lnTo>
                    <a:pt x="9704" y="2836"/>
                  </a:lnTo>
                  <a:cubicBezTo>
                    <a:pt x="9578" y="2805"/>
                    <a:pt x="9452" y="2805"/>
                    <a:pt x="9326" y="2805"/>
                  </a:cubicBezTo>
                  <a:cubicBezTo>
                    <a:pt x="8790" y="2805"/>
                    <a:pt x="8318" y="3246"/>
                    <a:pt x="8318" y="3813"/>
                  </a:cubicBezTo>
                  <a:lnTo>
                    <a:pt x="8318" y="3939"/>
                  </a:lnTo>
                  <a:cubicBezTo>
                    <a:pt x="8160" y="3750"/>
                    <a:pt x="8003" y="3592"/>
                    <a:pt x="7814" y="3435"/>
                  </a:cubicBezTo>
                  <a:cubicBezTo>
                    <a:pt x="7562" y="3246"/>
                    <a:pt x="7341" y="3088"/>
                    <a:pt x="7058" y="2994"/>
                  </a:cubicBezTo>
                  <a:cubicBezTo>
                    <a:pt x="7404" y="2647"/>
                    <a:pt x="7593" y="2206"/>
                    <a:pt x="7593" y="1734"/>
                  </a:cubicBezTo>
                  <a:cubicBezTo>
                    <a:pt x="7593" y="788"/>
                    <a:pt x="6806" y="1"/>
                    <a:pt x="5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73" name="Google Shape;873;p41"/>
          <p:cNvSpPr/>
          <p:nvPr/>
        </p:nvSpPr>
        <p:spPr>
          <a:xfrm rot="10800000" flipH="1">
            <a:off x="557650" y="3899721"/>
            <a:ext cx="8022356" cy="12700"/>
          </a:xfrm>
          <a:custGeom>
            <a:avLst/>
            <a:gdLst/>
            <a:ahLst/>
            <a:cxnLst/>
            <a:rect l="l" t="t" r="r" b="b"/>
            <a:pathLst>
              <a:path w="103301" h="1" fill="none" extrusionOk="0">
                <a:moveTo>
                  <a:pt x="0" y="1"/>
                </a:moveTo>
                <a:lnTo>
                  <a:pt x="103300" y="1"/>
                </a:lnTo>
              </a:path>
            </a:pathLst>
          </a:custGeom>
          <a:noFill/>
          <a:ln w="19050" cap="flat" cmpd="sng">
            <a:solidFill>
              <a:schemeClr val="lt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74" name="Google Shape;874;p41"/>
          <p:cNvGrpSpPr/>
          <p:nvPr/>
        </p:nvGrpSpPr>
        <p:grpSpPr>
          <a:xfrm>
            <a:off x="483500" y="3081340"/>
            <a:ext cx="1987500" cy="1702735"/>
            <a:chOff x="483500" y="3081340"/>
            <a:chExt cx="1987500" cy="1702735"/>
          </a:xfrm>
        </p:grpSpPr>
        <p:sp>
          <p:nvSpPr>
            <p:cNvPr id="875" name="Google Shape;875;p41"/>
            <p:cNvSpPr txBox="1"/>
            <p:nvPr/>
          </p:nvSpPr>
          <p:spPr>
            <a:xfrm>
              <a:off x="894700" y="4029090"/>
              <a:ext cx="1308900" cy="260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chemeClr val="accent1"/>
                  </a:solidFill>
                  <a:latin typeface="Bebas Neue"/>
                  <a:ea typeface="Bebas Neue"/>
                  <a:cs typeface="Bebas Neue"/>
                  <a:sym typeface="Bebas Neue"/>
                </a:rPr>
                <a:t>MERCURY</a:t>
              </a:r>
              <a:endParaRPr sz="2000" dirty="0">
                <a:solidFill>
                  <a:schemeClr val="accent1"/>
                </a:solidFill>
                <a:latin typeface="Bebas Neue"/>
                <a:ea typeface="Bebas Neue"/>
                <a:cs typeface="Bebas Neue"/>
                <a:sym typeface="Bebas Neue"/>
              </a:endParaRPr>
            </a:p>
          </p:txBody>
        </p:sp>
        <p:sp>
          <p:nvSpPr>
            <p:cNvPr id="876" name="Google Shape;876;p41"/>
            <p:cNvSpPr txBox="1"/>
            <p:nvPr/>
          </p:nvSpPr>
          <p:spPr>
            <a:xfrm>
              <a:off x="483500" y="4336175"/>
              <a:ext cx="1987500" cy="44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to the Sun </a:t>
              </a:r>
              <a:endParaRPr sz="1200" dirty="0">
                <a:solidFill>
                  <a:srgbClr val="000000"/>
                </a:solidFill>
                <a:latin typeface="Roboto"/>
                <a:ea typeface="Roboto"/>
                <a:cs typeface="Roboto"/>
                <a:sym typeface="Roboto"/>
              </a:endParaRPr>
            </a:p>
          </p:txBody>
        </p:sp>
        <p:sp>
          <p:nvSpPr>
            <p:cNvPr id="877" name="Google Shape;877;p41"/>
            <p:cNvSpPr/>
            <p:nvPr/>
          </p:nvSpPr>
          <p:spPr>
            <a:xfrm>
              <a:off x="1468218" y="3815342"/>
              <a:ext cx="161952" cy="162697"/>
            </a:xfrm>
            <a:custGeom>
              <a:avLst/>
              <a:gdLst/>
              <a:ahLst/>
              <a:cxnLst/>
              <a:rect l="l" t="t" r="r" b="b"/>
              <a:pathLst>
                <a:path w="3538" h="3539" extrusionOk="0">
                  <a:moveTo>
                    <a:pt x="1769" y="1"/>
                  </a:moveTo>
                  <a:cubicBezTo>
                    <a:pt x="793" y="1"/>
                    <a:pt x="1" y="792"/>
                    <a:pt x="1" y="1770"/>
                  </a:cubicBezTo>
                  <a:cubicBezTo>
                    <a:pt x="1" y="2747"/>
                    <a:pt x="793" y="3539"/>
                    <a:pt x="1769" y="3539"/>
                  </a:cubicBezTo>
                  <a:cubicBezTo>
                    <a:pt x="2746" y="3539"/>
                    <a:pt x="3538" y="2747"/>
                    <a:pt x="3538" y="1770"/>
                  </a:cubicBezTo>
                  <a:cubicBezTo>
                    <a:pt x="3538" y="792"/>
                    <a:pt x="2746" y="1"/>
                    <a:pt x="1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41"/>
            <p:cNvSpPr/>
            <p:nvPr/>
          </p:nvSpPr>
          <p:spPr>
            <a:xfrm>
              <a:off x="1274820" y="3081340"/>
              <a:ext cx="548659" cy="680807"/>
            </a:xfrm>
            <a:custGeom>
              <a:avLst/>
              <a:gdLst/>
              <a:ahLst/>
              <a:cxnLst/>
              <a:rect l="l" t="t" r="r" b="b"/>
              <a:pathLst>
                <a:path w="11986" h="14809" extrusionOk="0">
                  <a:moveTo>
                    <a:pt x="5993" y="1"/>
                  </a:moveTo>
                  <a:cubicBezTo>
                    <a:pt x="2683" y="1"/>
                    <a:pt x="1" y="2682"/>
                    <a:pt x="1" y="5992"/>
                  </a:cubicBezTo>
                  <a:cubicBezTo>
                    <a:pt x="1" y="7679"/>
                    <a:pt x="698" y="9200"/>
                    <a:pt x="1818" y="10289"/>
                  </a:cubicBezTo>
                  <a:lnTo>
                    <a:pt x="5993" y="14808"/>
                  </a:lnTo>
                  <a:lnTo>
                    <a:pt x="10167" y="10289"/>
                  </a:lnTo>
                  <a:cubicBezTo>
                    <a:pt x="11288" y="9202"/>
                    <a:pt x="11986" y="7679"/>
                    <a:pt x="11986" y="5992"/>
                  </a:cubicBezTo>
                  <a:cubicBezTo>
                    <a:pt x="11986" y="2684"/>
                    <a:pt x="9303" y="1"/>
                    <a:pt x="5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41"/>
            <p:cNvSpPr/>
            <p:nvPr/>
          </p:nvSpPr>
          <p:spPr>
            <a:xfrm>
              <a:off x="1379065" y="3205986"/>
              <a:ext cx="340168" cy="340186"/>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80" name="Google Shape;880;p41"/>
            <p:cNvSpPr/>
            <p:nvPr/>
          </p:nvSpPr>
          <p:spPr>
            <a:xfrm>
              <a:off x="1439547" y="3245856"/>
              <a:ext cx="59760" cy="199964"/>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81" name="Google Shape;881;p41"/>
            <p:cNvSpPr/>
            <p:nvPr/>
          </p:nvSpPr>
          <p:spPr>
            <a:xfrm>
              <a:off x="1519269" y="3245856"/>
              <a:ext cx="59760" cy="199964"/>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82" name="Google Shape;882;p41"/>
            <p:cNvSpPr/>
            <p:nvPr/>
          </p:nvSpPr>
          <p:spPr>
            <a:xfrm>
              <a:off x="1598991" y="3245856"/>
              <a:ext cx="59760" cy="199964"/>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883" name="Google Shape;883;p41"/>
          <p:cNvGrpSpPr/>
          <p:nvPr/>
        </p:nvGrpSpPr>
        <p:grpSpPr>
          <a:xfrm>
            <a:off x="2546667" y="3119440"/>
            <a:ext cx="1987500" cy="1664635"/>
            <a:chOff x="2572413" y="3081340"/>
            <a:chExt cx="1987500" cy="1664635"/>
          </a:xfrm>
        </p:grpSpPr>
        <p:sp>
          <p:nvSpPr>
            <p:cNvPr id="884" name="Google Shape;884;p41"/>
            <p:cNvSpPr txBox="1"/>
            <p:nvPr/>
          </p:nvSpPr>
          <p:spPr>
            <a:xfrm>
              <a:off x="2911713" y="4029075"/>
              <a:ext cx="1308900" cy="260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chemeClr val="accent2"/>
                  </a:solidFill>
                  <a:latin typeface="Bebas Neue"/>
                  <a:ea typeface="Bebas Neue"/>
                  <a:cs typeface="Bebas Neue"/>
                  <a:sym typeface="Bebas Neue"/>
                </a:rPr>
                <a:t>VENUS</a:t>
              </a:r>
              <a:endParaRPr sz="2000" dirty="0">
                <a:solidFill>
                  <a:schemeClr val="accent2"/>
                </a:solidFill>
                <a:latin typeface="Bebas Neue"/>
                <a:ea typeface="Bebas Neue"/>
                <a:cs typeface="Bebas Neue"/>
                <a:sym typeface="Bebas Neue"/>
              </a:endParaRPr>
            </a:p>
          </p:txBody>
        </p:sp>
        <p:sp>
          <p:nvSpPr>
            <p:cNvPr id="885" name="Google Shape;885;p41"/>
            <p:cNvSpPr txBox="1"/>
            <p:nvPr/>
          </p:nvSpPr>
          <p:spPr>
            <a:xfrm>
              <a:off x="2572413" y="4298075"/>
              <a:ext cx="1987500" cy="44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is the second planet from the Sun</a:t>
              </a:r>
              <a:endParaRPr sz="1200" dirty="0">
                <a:solidFill>
                  <a:srgbClr val="000000"/>
                </a:solidFill>
                <a:latin typeface="Roboto"/>
                <a:ea typeface="Roboto"/>
                <a:cs typeface="Roboto"/>
                <a:sym typeface="Roboto"/>
              </a:endParaRPr>
            </a:p>
          </p:txBody>
        </p:sp>
        <p:sp>
          <p:nvSpPr>
            <p:cNvPr id="886" name="Google Shape;886;p41"/>
            <p:cNvSpPr/>
            <p:nvPr/>
          </p:nvSpPr>
          <p:spPr>
            <a:xfrm>
              <a:off x="3485243" y="3815342"/>
              <a:ext cx="161952" cy="162697"/>
            </a:xfrm>
            <a:custGeom>
              <a:avLst/>
              <a:gdLst/>
              <a:ahLst/>
              <a:cxnLst/>
              <a:rect l="l" t="t" r="r" b="b"/>
              <a:pathLst>
                <a:path w="3538" h="3539" extrusionOk="0">
                  <a:moveTo>
                    <a:pt x="1769" y="1"/>
                  </a:moveTo>
                  <a:cubicBezTo>
                    <a:pt x="793" y="1"/>
                    <a:pt x="1" y="792"/>
                    <a:pt x="1" y="1770"/>
                  </a:cubicBezTo>
                  <a:cubicBezTo>
                    <a:pt x="1" y="2747"/>
                    <a:pt x="793" y="3539"/>
                    <a:pt x="1769" y="3539"/>
                  </a:cubicBezTo>
                  <a:cubicBezTo>
                    <a:pt x="2746" y="3539"/>
                    <a:pt x="3538" y="2747"/>
                    <a:pt x="3538" y="1770"/>
                  </a:cubicBezTo>
                  <a:cubicBezTo>
                    <a:pt x="3538" y="792"/>
                    <a:pt x="2746" y="1"/>
                    <a:pt x="1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41"/>
            <p:cNvSpPr/>
            <p:nvPr/>
          </p:nvSpPr>
          <p:spPr>
            <a:xfrm>
              <a:off x="3291845" y="3081340"/>
              <a:ext cx="548659" cy="680807"/>
            </a:xfrm>
            <a:custGeom>
              <a:avLst/>
              <a:gdLst/>
              <a:ahLst/>
              <a:cxnLst/>
              <a:rect l="l" t="t" r="r" b="b"/>
              <a:pathLst>
                <a:path w="11986" h="14809" extrusionOk="0">
                  <a:moveTo>
                    <a:pt x="5993" y="1"/>
                  </a:moveTo>
                  <a:cubicBezTo>
                    <a:pt x="2683" y="1"/>
                    <a:pt x="1" y="2682"/>
                    <a:pt x="1" y="5992"/>
                  </a:cubicBezTo>
                  <a:cubicBezTo>
                    <a:pt x="1" y="7679"/>
                    <a:pt x="698" y="9200"/>
                    <a:pt x="1818" y="10289"/>
                  </a:cubicBezTo>
                  <a:lnTo>
                    <a:pt x="5993" y="14808"/>
                  </a:lnTo>
                  <a:lnTo>
                    <a:pt x="10167" y="10289"/>
                  </a:lnTo>
                  <a:cubicBezTo>
                    <a:pt x="11288" y="9202"/>
                    <a:pt x="11986" y="7679"/>
                    <a:pt x="11986" y="5992"/>
                  </a:cubicBezTo>
                  <a:cubicBezTo>
                    <a:pt x="11986" y="2684"/>
                    <a:pt x="9303" y="1"/>
                    <a:pt x="59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88" name="Google Shape;888;p41"/>
            <p:cNvGrpSpPr/>
            <p:nvPr/>
          </p:nvGrpSpPr>
          <p:grpSpPr>
            <a:xfrm>
              <a:off x="3396090" y="3226590"/>
              <a:ext cx="340168" cy="298978"/>
              <a:chOff x="2081650" y="2050750"/>
              <a:chExt cx="483125" cy="424625"/>
            </a:xfrm>
          </p:grpSpPr>
          <p:sp>
            <p:nvSpPr>
              <p:cNvPr id="889" name="Google Shape;889;p41"/>
              <p:cNvSpPr/>
              <p:nvPr/>
            </p:nvSpPr>
            <p:spPr>
              <a:xfrm>
                <a:off x="2081650" y="2050750"/>
                <a:ext cx="483125" cy="424625"/>
              </a:xfrm>
              <a:custGeom>
                <a:avLst/>
                <a:gdLst/>
                <a:ahLst/>
                <a:cxnLst/>
                <a:rect l="l" t="t" r="r" b="b"/>
                <a:pathLst>
                  <a:path w="19325" h="16985" extrusionOk="0">
                    <a:moveTo>
                      <a:pt x="5662" y="1402"/>
                    </a:moveTo>
                    <a:lnTo>
                      <a:pt x="5662" y="13770"/>
                    </a:lnTo>
                    <a:lnTo>
                      <a:pt x="1133" y="15581"/>
                    </a:lnTo>
                    <a:lnTo>
                      <a:pt x="1133" y="3214"/>
                    </a:lnTo>
                    <a:lnTo>
                      <a:pt x="5662" y="1402"/>
                    </a:lnTo>
                    <a:close/>
                    <a:moveTo>
                      <a:pt x="18192" y="1402"/>
                    </a:moveTo>
                    <a:lnTo>
                      <a:pt x="18192" y="13770"/>
                    </a:lnTo>
                    <a:lnTo>
                      <a:pt x="13663" y="15581"/>
                    </a:lnTo>
                    <a:lnTo>
                      <a:pt x="13663" y="3214"/>
                    </a:lnTo>
                    <a:lnTo>
                      <a:pt x="18192" y="1402"/>
                    </a:lnTo>
                    <a:close/>
                    <a:moveTo>
                      <a:pt x="6794" y="1348"/>
                    </a:moveTo>
                    <a:lnTo>
                      <a:pt x="12531" y="3241"/>
                    </a:lnTo>
                    <a:lnTo>
                      <a:pt x="12531" y="9464"/>
                    </a:lnTo>
                    <a:lnTo>
                      <a:pt x="12510" y="9461"/>
                    </a:lnTo>
                    <a:cubicBezTo>
                      <a:pt x="12205" y="9437"/>
                      <a:pt x="11903" y="9364"/>
                      <a:pt x="11619" y="9244"/>
                    </a:cubicBezTo>
                    <a:cubicBezTo>
                      <a:pt x="11548" y="9214"/>
                      <a:pt x="11474" y="9200"/>
                      <a:pt x="11401" y="9200"/>
                    </a:cubicBezTo>
                    <a:cubicBezTo>
                      <a:pt x="11181" y="9200"/>
                      <a:pt x="10970" y="9330"/>
                      <a:pt x="10879" y="9546"/>
                    </a:cubicBezTo>
                    <a:cubicBezTo>
                      <a:pt x="10759" y="9832"/>
                      <a:pt x="10891" y="10165"/>
                      <a:pt x="11178" y="10288"/>
                    </a:cubicBezTo>
                    <a:cubicBezTo>
                      <a:pt x="11574" y="10454"/>
                      <a:pt x="11994" y="10557"/>
                      <a:pt x="12422" y="10590"/>
                    </a:cubicBezTo>
                    <a:lnTo>
                      <a:pt x="12468" y="10590"/>
                    </a:lnTo>
                    <a:cubicBezTo>
                      <a:pt x="12489" y="10590"/>
                      <a:pt x="12510" y="10587"/>
                      <a:pt x="12531" y="10584"/>
                    </a:cubicBezTo>
                    <a:lnTo>
                      <a:pt x="12531" y="15633"/>
                    </a:lnTo>
                    <a:lnTo>
                      <a:pt x="6794" y="13746"/>
                    </a:lnTo>
                    <a:lnTo>
                      <a:pt x="6794" y="6774"/>
                    </a:lnTo>
                    <a:cubicBezTo>
                      <a:pt x="6951" y="6777"/>
                      <a:pt x="7105" y="6795"/>
                      <a:pt x="7259" y="6822"/>
                    </a:cubicBezTo>
                    <a:cubicBezTo>
                      <a:pt x="7295" y="6828"/>
                      <a:pt x="7331" y="6834"/>
                      <a:pt x="7368" y="6834"/>
                    </a:cubicBezTo>
                    <a:cubicBezTo>
                      <a:pt x="7658" y="6831"/>
                      <a:pt x="7902" y="6611"/>
                      <a:pt x="7929" y="6321"/>
                    </a:cubicBezTo>
                    <a:cubicBezTo>
                      <a:pt x="7957" y="6028"/>
                      <a:pt x="7760" y="5765"/>
                      <a:pt x="7473" y="5711"/>
                    </a:cubicBezTo>
                    <a:cubicBezTo>
                      <a:pt x="7250" y="5669"/>
                      <a:pt x="7020" y="5644"/>
                      <a:pt x="6794" y="5641"/>
                    </a:cubicBezTo>
                    <a:lnTo>
                      <a:pt x="6794" y="1348"/>
                    </a:lnTo>
                    <a:close/>
                    <a:moveTo>
                      <a:pt x="18757" y="0"/>
                    </a:moveTo>
                    <a:cubicBezTo>
                      <a:pt x="18687" y="0"/>
                      <a:pt x="18616" y="13"/>
                      <a:pt x="18549" y="40"/>
                    </a:cubicBezTo>
                    <a:lnTo>
                      <a:pt x="13077" y="2229"/>
                    </a:lnTo>
                    <a:lnTo>
                      <a:pt x="6405" y="28"/>
                    </a:lnTo>
                    <a:cubicBezTo>
                      <a:pt x="6395" y="25"/>
                      <a:pt x="6386" y="25"/>
                      <a:pt x="6380" y="22"/>
                    </a:cubicBezTo>
                    <a:cubicBezTo>
                      <a:pt x="6371" y="19"/>
                      <a:pt x="6359" y="16"/>
                      <a:pt x="6347" y="13"/>
                    </a:cubicBezTo>
                    <a:lnTo>
                      <a:pt x="6311" y="7"/>
                    </a:lnTo>
                    <a:cubicBezTo>
                      <a:pt x="6302" y="7"/>
                      <a:pt x="6290" y="4"/>
                      <a:pt x="6281" y="4"/>
                    </a:cubicBezTo>
                    <a:lnTo>
                      <a:pt x="6211" y="4"/>
                    </a:lnTo>
                    <a:cubicBezTo>
                      <a:pt x="6199" y="4"/>
                      <a:pt x="6187" y="4"/>
                      <a:pt x="6172" y="7"/>
                    </a:cubicBezTo>
                    <a:cubicBezTo>
                      <a:pt x="6166" y="9"/>
                      <a:pt x="6161" y="9"/>
                      <a:pt x="6157" y="9"/>
                    </a:cubicBezTo>
                    <a:cubicBezTo>
                      <a:pt x="6152" y="9"/>
                      <a:pt x="6148" y="9"/>
                      <a:pt x="6142" y="10"/>
                    </a:cubicBezTo>
                    <a:cubicBezTo>
                      <a:pt x="6133" y="13"/>
                      <a:pt x="6118" y="13"/>
                      <a:pt x="6106" y="16"/>
                    </a:cubicBezTo>
                    <a:lnTo>
                      <a:pt x="6075" y="22"/>
                    </a:lnTo>
                    <a:cubicBezTo>
                      <a:pt x="6063" y="28"/>
                      <a:pt x="6048" y="31"/>
                      <a:pt x="6036" y="37"/>
                    </a:cubicBezTo>
                    <a:cubicBezTo>
                      <a:pt x="6027" y="40"/>
                      <a:pt x="6021" y="40"/>
                      <a:pt x="6015" y="43"/>
                    </a:cubicBezTo>
                    <a:lnTo>
                      <a:pt x="354" y="2308"/>
                    </a:lnTo>
                    <a:cubicBezTo>
                      <a:pt x="139" y="2396"/>
                      <a:pt x="0" y="2601"/>
                      <a:pt x="0" y="2830"/>
                    </a:cubicBezTo>
                    <a:lnTo>
                      <a:pt x="0" y="16418"/>
                    </a:lnTo>
                    <a:cubicBezTo>
                      <a:pt x="0" y="16744"/>
                      <a:pt x="267" y="16984"/>
                      <a:pt x="566" y="16984"/>
                    </a:cubicBezTo>
                    <a:cubicBezTo>
                      <a:pt x="635" y="16984"/>
                      <a:pt x="706" y="16971"/>
                      <a:pt x="776" y="16943"/>
                    </a:cubicBezTo>
                    <a:lnTo>
                      <a:pt x="6248" y="14754"/>
                    </a:lnTo>
                    <a:lnTo>
                      <a:pt x="12917" y="16952"/>
                    </a:lnTo>
                    <a:cubicBezTo>
                      <a:pt x="12933" y="16958"/>
                      <a:pt x="12951" y="16964"/>
                      <a:pt x="12966" y="16967"/>
                    </a:cubicBezTo>
                    <a:cubicBezTo>
                      <a:pt x="13008" y="16976"/>
                      <a:pt x="13050" y="16983"/>
                      <a:pt x="13096" y="16983"/>
                    </a:cubicBezTo>
                    <a:lnTo>
                      <a:pt x="13099" y="16983"/>
                    </a:lnTo>
                    <a:cubicBezTo>
                      <a:pt x="13156" y="16983"/>
                      <a:pt x="13213" y="16973"/>
                      <a:pt x="13271" y="16955"/>
                    </a:cubicBezTo>
                    <a:cubicBezTo>
                      <a:pt x="13283" y="16952"/>
                      <a:pt x="13295" y="16946"/>
                      <a:pt x="13307" y="16940"/>
                    </a:cubicBezTo>
                    <a:lnTo>
                      <a:pt x="18965" y="14676"/>
                    </a:lnTo>
                    <a:cubicBezTo>
                      <a:pt x="19183" y="14591"/>
                      <a:pt x="19325" y="14386"/>
                      <a:pt x="19325" y="14153"/>
                    </a:cubicBezTo>
                    <a:lnTo>
                      <a:pt x="19325" y="566"/>
                    </a:lnTo>
                    <a:cubicBezTo>
                      <a:pt x="19325" y="379"/>
                      <a:pt x="19231" y="203"/>
                      <a:pt x="19077" y="98"/>
                    </a:cubicBezTo>
                    <a:cubicBezTo>
                      <a:pt x="18981" y="33"/>
                      <a:pt x="18869" y="0"/>
                      <a:pt x="18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90" name="Google Shape;890;p41"/>
              <p:cNvSpPr/>
              <p:nvPr/>
            </p:nvSpPr>
            <p:spPr>
              <a:xfrm>
                <a:off x="2136375" y="2292025"/>
                <a:ext cx="36400" cy="41975"/>
              </a:xfrm>
              <a:custGeom>
                <a:avLst/>
                <a:gdLst/>
                <a:ahLst/>
                <a:cxnLst/>
                <a:rect l="l" t="t" r="r" b="b"/>
                <a:pathLst>
                  <a:path w="1456" h="1679" extrusionOk="0">
                    <a:moveTo>
                      <a:pt x="820" y="1"/>
                    </a:moveTo>
                    <a:cubicBezTo>
                      <a:pt x="583" y="1"/>
                      <a:pt x="361" y="151"/>
                      <a:pt x="284" y="390"/>
                    </a:cubicBezTo>
                    <a:lnTo>
                      <a:pt x="103" y="927"/>
                    </a:lnTo>
                    <a:cubicBezTo>
                      <a:pt x="0" y="1223"/>
                      <a:pt x="160" y="1549"/>
                      <a:pt x="459" y="1649"/>
                    </a:cubicBezTo>
                    <a:cubicBezTo>
                      <a:pt x="519" y="1669"/>
                      <a:pt x="579" y="1678"/>
                      <a:pt x="639" y="1678"/>
                    </a:cubicBezTo>
                    <a:cubicBezTo>
                      <a:pt x="878" y="1678"/>
                      <a:pt x="1101" y="1525"/>
                      <a:pt x="1178" y="1284"/>
                    </a:cubicBezTo>
                    <a:lnTo>
                      <a:pt x="1356" y="746"/>
                    </a:lnTo>
                    <a:cubicBezTo>
                      <a:pt x="1456" y="450"/>
                      <a:pt x="1296" y="130"/>
                      <a:pt x="1000" y="30"/>
                    </a:cubicBezTo>
                    <a:cubicBezTo>
                      <a:pt x="940" y="10"/>
                      <a:pt x="880" y="1"/>
                      <a:pt x="8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91" name="Google Shape;891;p41"/>
              <p:cNvSpPr/>
              <p:nvPr/>
            </p:nvSpPr>
            <p:spPr>
              <a:xfrm>
                <a:off x="2296850" y="2220800"/>
                <a:ext cx="46075" cy="51650"/>
              </a:xfrm>
              <a:custGeom>
                <a:avLst/>
                <a:gdLst/>
                <a:ahLst/>
                <a:cxnLst/>
                <a:rect l="l" t="t" r="r" b="b"/>
                <a:pathLst>
                  <a:path w="1843" h="2066" extrusionOk="0">
                    <a:moveTo>
                      <a:pt x="634" y="1"/>
                    </a:moveTo>
                    <a:cubicBezTo>
                      <a:pt x="506" y="1"/>
                      <a:pt x="378" y="44"/>
                      <a:pt x="272" y="132"/>
                    </a:cubicBezTo>
                    <a:cubicBezTo>
                      <a:pt x="37" y="331"/>
                      <a:pt x="1" y="681"/>
                      <a:pt x="194" y="920"/>
                    </a:cubicBezTo>
                    <a:cubicBezTo>
                      <a:pt x="354" y="1113"/>
                      <a:pt x="487" y="1327"/>
                      <a:pt x="593" y="1557"/>
                    </a:cubicBezTo>
                    <a:cubicBezTo>
                      <a:pt x="626" y="1626"/>
                      <a:pt x="662" y="1696"/>
                      <a:pt x="698" y="1765"/>
                    </a:cubicBezTo>
                    <a:cubicBezTo>
                      <a:pt x="798" y="1957"/>
                      <a:pt x="993" y="2065"/>
                      <a:pt x="1195" y="2065"/>
                    </a:cubicBezTo>
                    <a:cubicBezTo>
                      <a:pt x="1285" y="2065"/>
                      <a:pt x="1377" y="2044"/>
                      <a:pt x="1462" y="1998"/>
                    </a:cubicBezTo>
                    <a:cubicBezTo>
                      <a:pt x="1740" y="1853"/>
                      <a:pt x="1843" y="1509"/>
                      <a:pt x="1698" y="1234"/>
                    </a:cubicBezTo>
                    <a:cubicBezTo>
                      <a:pt x="1670" y="1183"/>
                      <a:pt x="1643" y="1131"/>
                      <a:pt x="1622" y="1083"/>
                    </a:cubicBezTo>
                    <a:cubicBezTo>
                      <a:pt x="1474" y="763"/>
                      <a:pt x="1287" y="464"/>
                      <a:pt x="1061" y="195"/>
                    </a:cubicBezTo>
                    <a:cubicBezTo>
                      <a:pt x="949" y="67"/>
                      <a:pt x="792" y="1"/>
                      <a:pt x="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92" name="Google Shape;892;p41"/>
              <p:cNvSpPr/>
              <p:nvPr/>
            </p:nvSpPr>
            <p:spPr>
              <a:xfrm>
                <a:off x="2158650" y="2216775"/>
                <a:ext cx="47275" cy="51425"/>
              </a:xfrm>
              <a:custGeom>
                <a:avLst/>
                <a:gdLst/>
                <a:ahLst/>
                <a:cxnLst/>
                <a:rect l="l" t="t" r="r" b="b"/>
                <a:pathLst>
                  <a:path w="1891" h="2057" extrusionOk="0">
                    <a:moveTo>
                      <a:pt x="1264" y="1"/>
                    </a:moveTo>
                    <a:cubicBezTo>
                      <a:pt x="1109" y="1"/>
                      <a:pt x="955" y="63"/>
                      <a:pt x="843" y="187"/>
                    </a:cubicBezTo>
                    <a:lnTo>
                      <a:pt x="846" y="184"/>
                    </a:lnTo>
                    <a:lnTo>
                      <a:pt x="846" y="184"/>
                    </a:lnTo>
                    <a:cubicBezTo>
                      <a:pt x="547" y="498"/>
                      <a:pt x="305" y="860"/>
                      <a:pt x="130" y="1256"/>
                    </a:cubicBezTo>
                    <a:cubicBezTo>
                      <a:pt x="0" y="1543"/>
                      <a:pt x="127" y="1878"/>
                      <a:pt x="414" y="2005"/>
                    </a:cubicBezTo>
                    <a:cubicBezTo>
                      <a:pt x="486" y="2038"/>
                      <a:pt x="565" y="2056"/>
                      <a:pt x="643" y="2056"/>
                    </a:cubicBezTo>
                    <a:cubicBezTo>
                      <a:pt x="867" y="2056"/>
                      <a:pt x="1069" y="1923"/>
                      <a:pt x="1163" y="1721"/>
                    </a:cubicBezTo>
                    <a:cubicBezTo>
                      <a:pt x="1286" y="1443"/>
                      <a:pt x="1455" y="1187"/>
                      <a:pt x="1664" y="966"/>
                    </a:cubicBezTo>
                    <a:cubicBezTo>
                      <a:pt x="1890" y="740"/>
                      <a:pt x="1884" y="374"/>
                      <a:pt x="1655" y="157"/>
                    </a:cubicBezTo>
                    <a:cubicBezTo>
                      <a:pt x="1544" y="52"/>
                      <a:pt x="1404" y="1"/>
                      <a:pt x="1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93" name="Google Shape;893;p41"/>
              <p:cNvSpPr/>
              <p:nvPr/>
            </p:nvSpPr>
            <p:spPr>
              <a:xfrm>
                <a:off x="2426475" y="2255725"/>
                <a:ext cx="55875" cy="46900"/>
              </a:xfrm>
              <a:custGeom>
                <a:avLst/>
                <a:gdLst/>
                <a:ahLst/>
                <a:cxnLst/>
                <a:rect l="l" t="t" r="r" b="b"/>
                <a:pathLst>
                  <a:path w="2235" h="1876" extrusionOk="0">
                    <a:moveTo>
                      <a:pt x="1592" y="1"/>
                    </a:moveTo>
                    <a:cubicBezTo>
                      <a:pt x="1423" y="1"/>
                      <a:pt x="1257" y="76"/>
                      <a:pt x="1144" y="220"/>
                    </a:cubicBezTo>
                    <a:cubicBezTo>
                      <a:pt x="960" y="462"/>
                      <a:pt x="734" y="667"/>
                      <a:pt x="477" y="830"/>
                    </a:cubicBezTo>
                    <a:cubicBezTo>
                      <a:pt x="0" y="1135"/>
                      <a:pt x="218" y="1875"/>
                      <a:pt x="782" y="1875"/>
                    </a:cubicBezTo>
                    <a:cubicBezTo>
                      <a:pt x="891" y="1875"/>
                      <a:pt x="997" y="1845"/>
                      <a:pt x="1087" y="1784"/>
                    </a:cubicBezTo>
                    <a:cubicBezTo>
                      <a:pt x="1452" y="1552"/>
                      <a:pt x="1776" y="1256"/>
                      <a:pt x="2041" y="912"/>
                    </a:cubicBezTo>
                    <a:cubicBezTo>
                      <a:pt x="2234" y="667"/>
                      <a:pt x="2186" y="311"/>
                      <a:pt x="1939" y="121"/>
                    </a:cubicBezTo>
                    <a:cubicBezTo>
                      <a:pt x="1835" y="40"/>
                      <a:pt x="1713" y="1"/>
                      <a:pt x="15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94" name="Google Shape;894;p41"/>
              <p:cNvSpPr/>
              <p:nvPr/>
            </p:nvSpPr>
            <p:spPr>
              <a:xfrm>
                <a:off x="2473050" y="2192325"/>
                <a:ext cx="37000" cy="41500"/>
              </a:xfrm>
              <a:custGeom>
                <a:avLst/>
                <a:gdLst/>
                <a:ahLst/>
                <a:cxnLst/>
                <a:rect l="l" t="t" r="r" b="b"/>
                <a:pathLst>
                  <a:path w="1480" h="1660" extrusionOk="0">
                    <a:moveTo>
                      <a:pt x="838" y="0"/>
                    </a:moveTo>
                    <a:cubicBezTo>
                      <a:pt x="609" y="0"/>
                      <a:pt x="393" y="140"/>
                      <a:pt x="308" y="368"/>
                    </a:cubicBezTo>
                    <a:lnTo>
                      <a:pt x="109" y="896"/>
                    </a:lnTo>
                    <a:cubicBezTo>
                      <a:pt x="0" y="1189"/>
                      <a:pt x="148" y="1515"/>
                      <a:pt x="441" y="1624"/>
                    </a:cubicBezTo>
                    <a:cubicBezTo>
                      <a:pt x="506" y="1648"/>
                      <a:pt x="573" y="1660"/>
                      <a:pt x="639" y="1660"/>
                    </a:cubicBezTo>
                    <a:cubicBezTo>
                      <a:pt x="868" y="1660"/>
                      <a:pt x="1084" y="1520"/>
                      <a:pt x="1169" y="1292"/>
                    </a:cubicBezTo>
                    <a:lnTo>
                      <a:pt x="1368" y="764"/>
                    </a:lnTo>
                    <a:cubicBezTo>
                      <a:pt x="1480" y="471"/>
                      <a:pt x="1329" y="145"/>
                      <a:pt x="1036" y="36"/>
                    </a:cubicBezTo>
                    <a:cubicBezTo>
                      <a:pt x="971" y="12"/>
                      <a:pt x="904" y="0"/>
                      <a:pt x="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sp>
        <p:nvSpPr>
          <p:cNvPr id="896" name="Google Shape;896;p41"/>
          <p:cNvSpPr txBox="1"/>
          <p:nvPr/>
        </p:nvSpPr>
        <p:spPr>
          <a:xfrm>
            <a:off x="4949133" y="4068993"/>
            <a:ext cx="1308900" cy="260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chemeClr val="accent3"/>
                </a:solidFill>
                <a:latin typeface="Bebas Neue"/>
                <a:ea typeface="Bebas Neue"/>
                <a:cs typeface="Bebas Neue"/>
                <a:sym typeface="Bebas Neue"/>
              </a:rPr>
              <a:t>JUPITER</a:t>
            </a:r>
            <a:endParaRPr sz="2000" dirty="0">
              <a:solidFill>
                <a:schemeClr val="accent3"/>
              </a:solidFill>
              <a:latin typeface="Bebas Neue"/>
              <a:ea typeface="Bebas Neue"/>
              <a:cs typeface="Bebas Neue"/>
              <a:sym typeface="Bebas Neue"/>
            </a:endParaRPr>
          </a:p>
        </p:txBody>
      </p:sp>
      <p:sp>
        <p:nvSpPr>
          <p:cNvPr id="897" name="Google Shape;897;p41"/>
          <p:cNvSpPr txBox="1"/>
          <p:nvPr/>
        </p:nvSpPr>
        <p:spPr>
          <a:xfrm>
            <a:off x="4609833" y="4336175"/>
            <a:ext cx="1987500" cy="44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Jupiter is the biggest planet of them all</a:t>
            </a:r>
            <a:endParaRPr sz="1200" dirty="0">
              <a:solidFill>
                <a:srgbClr val="000000"/>
              </a:solidFill>
              <a:latin typeface="Roboto"/>
              <a:ea typeface="Roboto"/>
              <a:cs typeface="Roboto"/>
              <a:sym typeface="Roboto"/>
            </a:endParaRPr>
          </a:p>
        </p:txBody>
      </p:sp>
      <p:sp>
        <p:nvSpPr>
          <p:cNvPr id="898" name="Google Shape;898;p41"/>
          <p:cNvSpPr/>
          <p:nvPr/>
        </p:nvSpPr>
        <p:spPr>
          <a:xfrm>
            <a:off x="5522651" y="3853442"/>
            <a:ext cx="161952" cy="162697"/>
          </a:xfrm>
          <a:custGeom>
            <a:avLst/>
            <a:gdLst/>
            <a:ahLst/>
            <a:cxnLst/>
            <a:rect l="l" t="t" r="r" b="b"/>
            <a:pathLst>
              <a:path w="3538" h="3539" extrusionOk="0">
                <a:moveTo>
                  <a:pt x="1769" y="1"/>
                </a:moveTo>
                <a:cubicBezTo>
                  <a:pt x="793" y="1"/>
                  <a:pt x="1" y="792"/>
                  <a:pt x="1" y="1770"/>
                </a:cubicBezTo>
                <a:cubicBezTo>
                  <a:pt x="1" y="2747"/>
                  <a:pt x="793" y="3539"/>
                  <a:pt x="1769" y="3539"/>
                </a:cubicBezTo>
                <a:cubicBezTo>
                  <a:pt x="2746" y="3539"/>
                  <a:pt x="3538" y="2747"/>
                  <a:pt x="3538" y="1770"/>
                </a:cubicBezTo>
                <a:cubicBezTo>
                  <a:pt x="3538" y="792"/>
                  <a:pt x="2746" y="1"/>
                  <a:pt x="17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41"/>
          <p:cNvSpPr/>
          <p:nvPr/>
        </p:nvSpPr>
        <p:spPr>
          <a:xfrm>
            <a:off x="5717809" y="3138584"/>
            <a:ext cx="548659" cy="680807"/>
          </a:xfrm>
          <a:custGeom>
            <a:avLst/>
            <a:gdLst/>
            <a:ahLst/>
            <a:cxnLst/>
            <a:rect l="l" t="t" r="r" b="b"/>
            <a:pathLst>
              <a:path w="11986" h="14809" extrusionOk="0">
                <a:moveTo>
                  <a:pt x="5993" y="1"/>
                </a:moveTo>
                <a:cubicBezTo>
                  <a:pt x="2683" y="1"/>
                  <a:pt x="1" y="2682"/>
                  <a:pt x="1" y="5992"/>
                </a:cubicBezTo>
                <a:cubicBezTo>
                  <a:pt x="1" y="7679"/>
                  <a:pt x="698" y="9200"/>
                  <a:pt x="1818" y="10289"/>
                </a:cubicBezTo>
                <a:lnTo>
                  <a:pt x="5993" y="14808"/>
                </a:lnTo>
                <a:lnTo>
                  <a:pt x="10167" y="10289"/>
                </a:lnTo>
                <a:cubicBezTo>
                  <a:pt x="11288" y="9202"/>
                  <a:pt x="11986" y="7679"/>
                  <a:pt x="11986" y="5992"/>
                </a:cubicBezTo>
                <a:cubicBezTo>
                  <a:pt x="11986" y="2684"/>
                  <a:pt x="9303" y="1"/>
                  <a:pt x="59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00" name="Google Shape;900;p41"/>
          <p:cNvGrpSpPr/>
          <p:nvPr/>
        </p:nvGrpSpPr>
        <p:grpSpPr>
          <a:xfrm>
            <a:off x="5441789" y="3254058"/>
            <a:ext cx="323587" cy="320242"/>
            <a:chOff x="3282325" y="2035675"/>
            <a:chExt cx="459575" cy="454825"/>
          </a:xfrm>
        </p:grpSpPr>
        <p:sp>
          <p:nvSpPr>
            <p:cNvPr id="901" name="Google Shape;901;p41"/>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02" name="Google Shape;902;p41"/>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03" name="Google Shape;903;p41"/>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04" name="Google Shape;904;p41"/>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905" name="Google Shape;905;p41"/>
          <p:cNvGrpSpPr/>
          <p:nvPr/>
        </p:nvGrpSpPr>
        <p:grpSpPr>
          <a:xfrm>
            <a:off x="6673000" y="3119440"/>
            <a:ext cx="1987500" cy="1664635"/>
            <a:chOff x="6668700" y="3081340"/>
            <a:chExt cx="1987500" cy="1664635"/>
          </a:xfrm>
        </p:grpSpPr>
        <p:sp>
          <p:nvSpPr>
            <p:cNvPr id="906" name="Google Shape;906;p41"/>
            <p:cNvSpPr txBox="1"/>
            <p:nvPr/>
          </p:nvSpPr>
          <p:spPr>
            <a:xfrm>
              <a:off x="6931800" y="4029089"/>
              <a:ext cx="1308900" cy="260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chemeClr val="accent4"/>
                  </a:solidFill>
                  <a:latin typeface="Bebas Neue"/>
                  <a:ea typeface="Bebas Neue"/>
                  <a:cs typeface="Bebas Neue"/>
                  <a:sym typeface="Bebas Neue"/>
                </a:rPr>
                <a:t>SATURN</a:t>
              </a:r>
              <a:endParaRPr sz="2000" dirty="0">
                <a:solidFill>
                  <a:schemeClr val="accent4"/>
                </a:solidFill>
                <a:latin typeface="Bebas Neue"/>
                <a:ea typeface="Bebas Neue"/>
                <a:cs typeface="Bebas Neue"/>
                <a:sym typeface="Bebas Neue"/>
              </a:endParaRPr>
            </a:p>
          </p:txBody>
        </p:sp>
        <p:sp>
          <p:nvSpPr>
            <p:cNvPr id="907" name="Google Shape;907;p41"/>
            <p:cNvSpPr txBox="1"/>
            <p:nvPr/>
          </p:nvSpPr>
          <p:spPr>
            <a:xfrm>
              <a:off x="6668700" y="4298075"/>
              <a:ext cx="1987500" cy="44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Saturn is the ringed </a:t>
              </a:r>
              <a:r>
                <a:rPr lang="en" sz="1200">
                  <a:latin typeface="Roboto"/>
                  <a:ea typeface="Roboto"/>
                  <a:cs typeface="Roboto"/>
                  <a:sym typeface="Roboto"/>
                </a:rPr>
                <a:t>one</a:t>
              </a:r>
              <a:r>
                <a:rPr lang="en" sz="1200">
                  <a:solidFill>
                    <a:srgbClr val="000000"/>
                  </a:solidFill>
                  <a:latin typeface="Roboto"/>
                  <a:ea typeface="Roboto"/>
                  <a:cs typeface="Roboto"/>
                  <a:sym typeface="Roboto"/>
                </a:rPr>
                <a:t> and a gas giant</a:t>
              </a:r>
              <a:endParaRPr sz="1200" dirty="0">
                <a:solidFill>
                  <a:srgbClr val="000000"/>
                </a:solidFill>
                <a:latin typeface="Roboto"/>
                <a:ea typeface="Roboto"/>
                <a:cs typeface="Roboto"/>
                <a:sym typeface="Roboto"/>
              </a:endParaRPr>
            </a:p>
          </p:txBody>
        </p:sp>
        <p:sp>
          <p:nvSpPr>
            <p:cNvPr id="908" name="Google Shape;908;p41"/>
            <p:cNvSpPr/>
            <p:nvPr/>
          </p:nvSpPr>
          <p:spPr>
            <a:xfrm>
              <a:off x="7505318" y="3815342"/>
              <a:ext cx="161952" cy="162697"/>
            </a:xfrm>
            <a:custGeom>
              <a:avLst/>
              <a:gdLst/>
              <a:ahLst/>
              <a:cxnLst/>
              <a:rect l="l" t="t" r="r" b="b"/>
              <a:pathLst>
                <a:path w="3538" h="3539" extrusionOk="0">
                  <a:moveTo>
                    <a:pt x="1769" y="1"/>
                  </a:moveTo>
                  <a:cubicBezTo>
                    <a:pt x="793" y="1"/>
                    <a:pt x="1" y="792"/>
                    <a:pt x="1" y="1770"/>
                  </a:cubicBezTo>
                  <a:cubicBezTo>
                    <a:pt x="1" y="2747"/>
                    <a:pt x="793" y="3539"/>
                    <a:pt x="1769" y="3539"/>
                  </a:cubicBezTo>
                  <a:cubicBezTo>
                    <a:pt x="2746" y="3539"/>
                    <a:pt x="3538" y="2747"/>
                    <a:pt x="3538" y="1770"/>
                  </a:cubicBezTo>
                  <a:cubicBezTo>
                    <a:pt x="3538" y="792"/>
                    <a:pt x="2746" y="1"/>
                    <a:pt x="1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41"/>
            <p:cNvSpPr/>
            <p:nvPr/>
          </p:nvSpPr>
          <p:spPr>
            <a:xfrm>
              <a:off x="7311920" y="3081340"/>
              <a:ext cx="548659" cy="680807"/>
            </a:xfrm>
            <a:custGeom>
              <a:avLst/>
              <a:gdLst/>
              <a:ahLst/>
              <a:cxnLst/>
              <a:rect l="l" t="t" r="r" b="b"/>
              <a:pathLst>
                <a:path w="11986" h="14809" extrusionOk="0">
                  <a:moveTo>
                    <a:pt x="5993" y="1"/>
                  </a:moveTo>
                  <a:cubicBezTo>
                    <a:pt x="2683" y="1"/>
                    <a:pt x="1" y="2682"/>
                    <a:pt x="1" y="5992"/>
                  </a:cubicBezTo>
                  <a:cubicBezTo>
                    <a:pt x="1" y="7679"/>
                    <a:pt x="698" y="9200"/>
                    <a:pt x="1818" y="10289"/>
                  </a:cubicBezTo>
                  <a:lnTo>
                    <a:pt x="5993" y="14808"/>
                  </a:lnTo>
                  <a:lnTo>
                    <a:pt x="10167" y="10289"/>
                  </a:lnTo>
                  <a:cubicBezTo>
                    <a:pt x="11288" y="9202"/>
                    <a:pt x="11986" y="7679"/>
                    <a:pt x="11986" y="5992"/>
                  </a:cubicBezTo>
                  <a:cubicBezTo>
                    <a:pt x="11986" y="2684"/>
                    <a:pt x="9303" y="1"/>
                    <a:pt x="5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41"/>
            <p:cNvSpPr/>
            <p:nvPr/>
          </p:nvSpPr>
          <p:spPr>
            <a:xfrm>
              <a:off x="7421032" y="3217736"/>
              <a:ext cx="330434" cy="316687"/>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42"/>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916" name="Google Shape;916;p42"/>
          <p:cNvGrpSpPr/>
          <p:nvPr/>
        </p:nvGrpSpPr>
        <p:grpSpPr>
          <a:xfrm>
            <a:off x="1255147" y="793550"/>
            <a:ext cx="6633615" cy="710975"/>
            <a:chOff x="1255147" y="793550"/>
            <a:chExt cx="6633615" cy="710975"/>
          </a:xfrm>
        </p:grpSpPr>
        <p:sp>
          <p:nvSpPr>
            <p:cNvPr id="917" name="Google Shape;917;p42"/>
            <p:cNvSpPr/>
            <p:nvPr/>
          </p:nvSpPr>
          <p:spPr>
            <a:xfrm>
              <a:off x="3759824" y="953981"/>
              <a:ext cx="3229800" cy="390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18" name="Google Shape;918;p42"/>
            <p:cNvGrpSpPr/>
            <p:nvPr/>
          </p:nvGrpSpPr>
          <p:grpSpPr>
            <a:xfrm>
              <a:off x="3799253" y="983245"/>
              <a:ext cx="2662405" cy="331564"/>
              <a:chOff x="2150376" y="1298150"/>
              <a:chExt cx="3165761" cy="404100"/>
            </a:xfrm>
          </p:grpSpPr>
          <p:sp>
            <p:nvSpPr>
              <p:cNvPr id="919" name="Google Shape;919;p42"/>
              <p:cNvSpPr/>
              <p:nvPr/>
            </p:nvSpPr>
            <p:spPr>
              <a:xfrm>
                <a:off x="2571137" y="1298150"/>
                <a:ext cx="2745000" cy="40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42"/>
              <p:cNvSpPr/>
              <p:nvPr/>
            </p:nvSpPr>
            <p:spPr>
              <a:xfrm rot="-5400000">
                <a:off x="2163126" y="1285400"/>
                <a:ext cx="404100" cy="4296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21" name="Google Shape;921;p42"/>
            <p:cNvSpPr txBox="1"/>
            <p:nvPr/>
          </p:nvSpPr>
          <p:spPr>
            <a:xfrm>
              <a:off x="7087761" y="1016080"/>
              <a:ext cx="801000" cy="26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300">
                  <a:solidFill>
                    <a:schemeClr val="accent1"/>
                  </a:solidFill>
                  <a:latin typeface="Bebas Neue"/>
                  <a:ea typeface="Bebas Neue"/>
                  <a:cs typeface="Bebas Neue"/>
                  <a:sym typeface="Bebas Neue"/>
                </a:rPr>
                <a:t>8,700</a:t>
              </a:r>
              <a:endParaRPr sz="2300" dirty="0">
                <a:solidFill>
                  <a:schemeClr val="accent1"/>
                </a:solidFill>
                <a:latin typeface="Bebas Neue"/>
                <a:ea typeface="Bebas Neue"/>
                <a:cs typeface="Bebas Neue"/>
                <a:sym typeface="Bebas Neue"/>
              </a:endParaRPr>
            </a:p>
          </p:txBody>
        </p:sp>
        <p:grpSp>
          <p:nvGrpSpPr>
            <p:cNvPr id="922" name="Google Shape;922;p42"/>
            <p:cNvGrpSpPr/>
            <p:nvPr/>
          </p:nvGrpSpPr>
          <p:grpSpPr>
            <a:xfrm>
              <a:off x="1255147" y="793550"/>
              <a:ext cx="2406604" cy="710975"/>
              <a:chOff x="1255147" y="793550"/>
              <a:chExt cx="2406604" cy="710975"/>
            </a:xfrm>
          </p:grpSpPr>
          <p:sp>
            <p:nvSpPr>
              <p:cNvPr id="923" name="Google Shape;923;p42"/>
              <p:cNvSpPr txBox="1"/>
              <p:nvPr/>
            </p:nvSpPr>
            <p:spPr>
              <a:xfrm>
                <a:off x="1255147" y="793550"/>
                <a:ext cx="1236600" cy="2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VENUS</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924" name="Google Shape;924;p42"/>
              <p:cNvSpPr txBox="1"/>
              <p:nvPr/>
            </p:nvSpPr>
            <p:spPr>
              <a:xfrm>
                <a:off x="1255151" y="1033525"/>
                <a:ext cx="2406600" cy="47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Venus has a beautiful name and is the second one from the Sun</a:t>
                </a:r>
                <a:endParaRPr sz="1200" dirty="0">
                  <a:solidFill>
                    <a:srgbClr val="434343"/>
                  </a:solidFill>
                  <a:latin typeface="Roboto"/>
                  <a:ea typeface="Roboto"/>
                  <a:cs typeface="Roboto"/>
                  <a:sym typeface="Roboto"/>
                </a:endParaRPr>
              </a:p>
            </p:txBody>
          </p:sp>
        </p:grpSp>
      </p:grpSp>
      <p:grpSp>
        <p:nvGrpSpPr>
          <p:cNvPr id="925" name="Google Shape;925;p42"/>
          <p:cNvGrpSpPr/>
          <p:nvPr/>
        </p:nvGrpSpPr>
        <p:grpSpPr>
          <a:xfrm>
            <a:off x="1255150" y="1627753"/>
            <a:ext cx="6633611" cy="710991"/>
            <a:chOff x="1255150" y="1627753"/>
            <a:chExt cx="6633611" cy="710991"/>
          </a:xfrm>
        </p:grpSpPr>
        <p:sp>
          <p:nvSpPr>
            <p:cNvPr id="926" name="Google Shape;926;p42"/>
            <p:cNvSpPr/>
            <p:nvPr/>
          </p:nvSpPr>
          <p:spPr>
            <a:xfrm>
              <a:off x="3759824" y="1788192"/>
              <a:ext cx="3229800" cy="390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27" name="Google Shape;927;p42"/>
            <p:cNvGrpSpPr/>
            <p:nvPr/>
          </p:nvGrpSpPr>
          <p:grpSpPr>
            <a:xfrm>
              <a:off x="3799253" y="1817451"/>
              <a:ext cx="1656737" cy="331564"/>
              <a:chOff x="2150376" y="1955331"/>
              <a:chExt cx="1969961" cy="404100"/>
            </a:xfrm>
          </p:grpSpPr>
          <p:sp>
            <p:nvSpPr>
              <p:cNvPr id="928" name="Google Shape;928;p42"/>
              <p:cNvSpPr/>
              <p:nvPr/>
            </p:nvSpPr>
            <p:spPr>
              <a:xfrm>
                <a:off x="2571137" y="1955331"/>
                <a:ext cx="1549200" cy="40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42"/>
              <p:cNvSpPr/>
              <p:nvPr/>
            </p:nvSpPr>
            <p:spPr>
              <a:xfrm rot="-5400000">
                <a:off x="2163126" y="1942581"/>
                <a:ext cx="404100" cy="429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0" name="Google Shape;930;p42"/>
            <p:cNvSpPr txBox="1"/>
            <p:nvPr/>
          </p:nvSpPr>
          <p:spPr>
            <a:xfrm>
              <a:off x="7087761" y="1850291"/>
              <a:ext cx="801000" cy="26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300">
                  <a:solidFill>
                    <a:schemeClr val="accent2"/>
                  </a:solidFill>
                  <a:latin typeface="Bebas Neue"/>
                  <a:ea typeface="Bebas Neue"/>
                  <a:cs typeface="Bebas Neue"/>
                  <a:sym typeface="Bebas Neue"/>
                </a:rPr>
                <a:t>5,200</a:t>
              </a:r>
              <a:endParaRPr sz="2300" dirty="0">
                <a:solidFill>
                  <a:schemeClr val="accent2"/>
                </a:solidFill>
                <a:latin typeface="Bebas Neue"/>
                <a:ea typeface="Bebas Neue"/>
                <a:cs typeface="Bebas Neue"/>
                <a:sym typeface="Bebas Neue"/>
              </a:endParaRPr>
            </a:p>
          </p:txBody>
        </p:sp>
        <p:grpSp>
          <p:nvGrpSpPr>
            <p:cNvPr id="931" name="Google Shape;931;p42"/>
            <p:cNvGrpSpPr/>
            <p:nvPr/>
          </p:nvGrpSpPr>
          <p:grpSpPr>
            <a:xfrm>
              <a:off x="1255150" y="1627753"/>
              <a:ext cx="2406600" cy="710991"/>
              <a:chOff x="1255150" y="1627753"/>
              <a:chExt cx="2406600" cy="710991"/>
            </a:xfrm>
          </p:grpSpPr>
          <p:sp>
            <p:nvSpPr>
              <p:cNvPr id="932" name="Google Shape;932;p42"/>
              <p:cNvSpPr txBox="1"/>
              <p:nvPr/>
            </p:nvSpPr>
            <p:spPr>
              <a:xfrm>
                <a:off x="1255150" y="1627753"/>
                <a:ext cx="1236600" cy="2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MERCURY</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933" name="Google Shape;933;p42"/>
              <p:cNvSpPr txBox="1"/>
              <p:nvPr/>
            </p:nvSpPr>
            <p:spPr>
              <a:xfrm>
                <a:off x="1255150" y="1867744"/>
                <a:ext cx="2406600" cy="47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Mercury is the closest planet to the Sun and the smallest one</a:t>
                </a:r>
                <a:endParaRPr sz="1200" dirty="0">
                  <a:solidFill>
                    <a:srgbClr val="434343"/>
                  </a:solidFill>
                  <a:latin typeface="Roboto"/>
                  <a:ea typeface="Roboto"/>
                  <a:cs typeface="Roboto"/>
                  <a:sym typeface="Roboto"/>
                </a:endParaRPr>
              </a:p>
            </p:txBody>
          </p:sp>
        </p:grpSp>
      </p:grpSp>
      <p:grpSp>
        <p:nvGrpSpPr>
          <p:cNvPr id="934" name="Google Shape;934;p42"/>
          <p:cNvGrpSpPr/>
          <p:nvPr/>
        </p:nvGrpSpPr>
        <p:grpSpPr>
          <a:xfrm>
            <a:off x="1255147" y="2461972"/>
            <a:ext cx="6633615" cy="710975"/>
            <a:chOff x="1255147" y="2461972"/>
            <a:chExt cx="6633615" cy="710975"/>
          </a:xfrm>
        </p:grpSpPr>
        <p:sp>
          <p:nvSpPr>
            <p:cNvPr id="935" name="Google Shape;935;p42"/>
            <p:cNvSpPr/>
            <p:nvPr/>
          </p:nvSpPr>
          <p:spPr>
            <a:xfrm>
              <a:off x="3759824" y="2622403"/>
              <a:ext cx="3229800" cy="390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36" name="Google Shape;936;p42"/>
            <p:cNvGrpSpPr/>
            <p:nvPr/>
          </p:nvGrpSpPr>
          <p:grpSpPr>
            <a:xfrm>
              <a:off x="3799253" y="2651657"/>
              <a:ext cx="1236405" cy="331564"/>
              <a:chOff x="2150376" y="2612513"/>
              <a:chExt cx="1470161" cy="404100"/>
            </a:xfrm>
          </p:grpSpPr>
          <p:sp>
            <p:nvSpPr>
              <p:cNvPr id="937" name="Google Shape;937;p42"/>
              <p:cNvSpPr/>
              <p:nvPr/>
            </p:nvSpPr>
            <p:spPr>
              <a:xfrm>
                <a:off x="2571137" y="2612513"/>
                <a:ext cx="1049400" cy="40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42"/>
              <p:cNvSpPr/>
              <p:nvPr/>
            </p:nvSpPr>
            <p:spPr>
              <a:xfrm rot="-5400000">
                <a:off x="2163126" y="2599763"/>
                <a:ext cx="404100" cy="4296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9" name="Google Shape;939;p42"/>
            <p:cNvSpPr txBox="1"/>
            <p:nvPr/>
          </p:nvSpPr>
          <p:spPr>
            <a:xfrm>
              <a:off x="7087761" y="2684502"/>
              <a:ext cx="801000" cy="26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300">
                  <a:solidFill>
                    <a:schemeClr val="accent3"/>
                  </a:solidFill>
                  <a:latin typeface="Bebas Neue"/>
                  <a:ea typeface="Bebas Neue"/>
                  <a:cs typeface="Bebas Neue"/>
                  <a:sym typeface="Bebas Neue"/>
                </a:rPr>
                <a:t>4,100</a:t>
              </a:r>
              <a:endParaRPr sz="2300" dirty="0">
                <a:solidFill>
                  <a:schemeClr val="accent3"/>
                </a:solidFill>
                <a:latin typeface="Bebas Neue"/>
                <a:ea typeface="Bebas Neue"/>
                <a:cs typeface="Bebas Neue"/>
                <a:sym typeface="Bebas Neue"/>
              </a:endParaRPr>
            </a:p>
          </p:txBody>
        </p:sp>
        <p:grpSp>
          <p:nvGrpSpPr>
            <p:cNvPr id="940" name="Google Shape;940;p42"/>
            <p:cNvGrpSpPr/>
            <p:nvPr/>
          </p:nvGrpSpPr>
          <p:grpSpPr>
            <a:xfrm>
              <a:off x="1255147" y="2461972"/>
              <a:ext cx="2406604" cy="710975"/>
              <a:chOff x="1255147" y="2461972"/>
              <a:chExt cx="2406604" cy="710975"/>
            </a:xfrm>
          </p:grpSpPr>
          <p:sp>
            <p:nvSpPr>
              <p:cNvPr id="941" name="Google Shape;941;p42"/>
              <p:cNvSpPr txBox="1"/>
              <p:nvPr/>
            </p:nvSpPr>
            <p:spPr>
              <a:xfrm>
                <a:off x="1255147" y="2461972"/>
                <a:ext cx="1236600" cy="2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MARS</a:t>
                </a:r>
                <a:endParaRPr sz="17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942" name="Google Shape;942;p42"/>
              <p:cNvSpPr txBox="1"/>
              <p:nvPr/>
            </p:nvSpPr>
            <p:spPr>
              <a:xfrm>
                <a:off x="1255150" y="2701947"/>
                <a:ext cx="2406600" cy="47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Despite being red, Mars is a cold place full of iron oxide dust</a:t>
                </a:r>
                <a:endParaRPr sz="1200" dirty="0">
                  <a:solidFill>
                    <a:srgbClr val="434343"/>
                  </a:solidFill>
                  <a:latin typeface="Roboto"/>
                  <a:ea typeface="Roboto"/>
                  <a:cs typeface="Roboto"/>
                  <a:sym typeface="Roboto"/>
                </a:endParaRPr>
              </a:p>
            </p:txBody>
          </p:sp>
        </p:grpSp>
      </p:grpSp>
      <p:grpSp>
        <p:nvGrpSpPr>
          <p:cNvPr id="943" name="Google Shape;943;p42"/>
          <p:cNvGrpSpPr/>
          <p:nvPr/>
        </p:nvGrpSpPr>
        <p:grpSpPr>
          <a:xfrm>
            <a:off x="1255146" y="3296175"/>
            <a:ext cx="6633615" cy="710975"/>
            <a:chOff x="1255146" y="3296175"/>
            <a:chExt cx="6633615" cy="710975"/>
          </a:xfrm>
        </p:grpSpPr>
        <p:sp>
          <p:nvSpPr>
            <p:cNvPr id="944" name="Google Shape;944;p42"/>
            <p:cNvSpPr/>
            <p:nvPr/>
          </p:nvSpPr>
          <p:spPr>
            <a:xfrm>
              <a:off x="3759824" y="3456606"/>
              <a:ext cx="3229800" cy="390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42"/>
            <p:cNvSpPr/>
            <p:nvPr/>
          </p:nvSpPr>
          <p:spPr>
            <a:xfrm>
              <a:off x="4153203" y="3485879"/>
              <a:ext cx="1990500" cy="331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42"/>
            <p:cNvSpPr/>
            <p:nvPr/>
          </p:nvSpPr>
          <p:spPr>
            <a:xfrm rot="-5400000">
              <a:off x="3814178" y="3471096"/>
              <a:ext cx="331500" cy="3612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7;p42"/>
            <p:cNvSpPr txBox="1"/>
            <p:nvPr/>
          </p:nvSpPr>
          <p:spPr>
            <a:xfrm>
              <a:off x="7087761" y="3518705"/>
              <a:ext cx="801000" cy="26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300">
                  <a:solidFill>
                    <a:schemeClr val="accent4"/>
                  </a:solidFill>
                  <a:latin typeface="Bebas Neue"/>
                  <a:ea typeface="Bebas Neue"/>
                  <a:cs typeface="Bebas Neue"/>
                  <a:sym typeface="Bebas Neue"/>
                </a:rPr>
                <a:t>7,600</a:t>
              </a:r>
              <a:endParaRPr sz="2300" dirty="0">
                <a:solidFill>
                  <a:schemeClr val="accent4"/>
                </a:solidFill>
                <a:latin typeface="Bebas Neue"/>
                <a:ea typeface="Bebas Neue"/>
                <a:cs typeface="Bebas Neue"/>
                <a:sym typeface="Bebas Neue"/>
              </a:endParaRPr>
            </a:p>
          </p:txBody>
        </p:sp>
        <p:grpSp>
          <p:nvGrpSpPr>
            <p:cNvPr id="948" name="Google Shape;948;p42"/>
            <p:cNvGrpSpPr/>
            <p:nvPr/>
          </p:nvGrpSpPr>
          <p:grpSpPr>
            <a:xfrm>
              <a:off x="1255146" y="3296175"/>
              <a:ext cx="2406604" cy="710975"/>
              <a:chOff x="1255146" y="3296175"/>
              <a:chExt cx="2406604" cy="710975"/>
            </a:xfrm>
          </p:grpSpPr>
          <p:sp>
            <p:nvSpPr>
              <p:cNvPr id="949" name="Google Shape;949;p42"/>
              <p:cNvSpPr txBox="1"/>
              <p:nvPr/>
            </p:nvSpPr>
            <p:spPr>
              <a:xfrm>
                <a:off x="1255146" y="3296175"/>
                <a:ext cx="1172100" cy="2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4"/>
                    </a:solidFill>
                    <a:latin typeface="Fira Sans Extra Condensed Medium"/>
                    <a:ea typeface="Fira Sans Extra Condensed Medium"/>
                    <a:cs typeface="Fira Sans Extra Condensed Medium"/>
                    <a:sym typeface="Fira Sans Extra Condensed Medium"/>
                  </a:rPr>
                  <a:t>JUPITER</a:t>
                </a:r>
                <a:endParaRPr sz="17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950" name="Google Shape;950;p42"/>
              <p:cNvSpPr txBox="1"/>
              <p:nvPr/>
            </p:nvSpPr>
            <p:spPr>
              <a:xfrm>
                <a:off x="1255150" y="3536150"/>
                <a:ext cx="2406600" cy="47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Jupiter is a gas giant and the biggest planet of all of them</a:t>
                </a:r>
                <a:endParaRPr sz="1200" dirty="0">
                  <a:solidFill>
                    <a:srgbClr val="434343"/>
                  </a:solidFill>
                  <a:latin typeface="Roboto"/>
                  <a:ea typeface="Roboto"/>
                  <a:cs typeface="Roboto"/>
                  <a:sym typeface="Roboto"/>
                </a:endParaRPr>
              </a:p>
            </p:txBody>
          </p:sp>
        </p:grpSp>
      </p:grpSp>
      <p:grpSp>
        <p:nvGrpSpPr>
          <p:cNvPr id="951" name="Google Shape;951;p42"/>
          <p:cNvGrpSpPr/>
          <p:nvPr/>
        </p:nvGrpSpPr>
        <p:grpSpPr>
          <a:xfrm>
            <a:off x="1255150" y="4231637"/>
            <a:ext cx="1172289" cy="502288"/>
            <a:chOff x="1255150" y="4231637"/>
            <a:chExt cx="1172289" cy="502288"/>
          </a:xfrm>
        </p:grpSpPr>
        <p:sp>
          <p:nvSpPr>
            <p:cNvPr id="952" name="Google Shape;952;p42"/>
            <p:cNvSpPr txBox="1"/>
            <p:nvPr/>
          </p:nvSpPr>
          <p:spPr>
            <a:xfrm>
              <a:off x="1255150" y="4448025"/>
              <a:ext cx="669900" cy="28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a:solidFill>
                    <a:schemeClr val="dk1"/>
                  </a:solidFill>
                  <a:latin typeface="Bebas Neue"/>
                  <a:ea typeface="Bebas Neue"/>
                  <a:cs typeface="Bebas Neue"/>
                  <a:sym typeface="Bebas Neue"/>
                </a:rPr>
                <a:t>40%</a:t>
              </a:r>
              <a:endParaRPr sz="2300" dirty="0">
                <a:solidFill>
                  <a:schemeClr val="dk1"/>
                </a:solidFill>
                <a:latin typeface="Bebas Neue"/>
                <a:ea typeface="Bebas Neue"/>
                <a:cs typeface="Bebas Neue"/>
                <a:sym typeface="Bebas Neue"/>
              </a:endParaRPr>
            </a:p>
          </p:txBody>
        </p:sp>
        <p:grpSp>
          <p:nvGrpSpPr>
            <p:cNvPr id="953" name="Google Shape;953;p42"/>
            <p:cNvGrpSpPr/>
            <p:nvPr/>
          </p:nvGrpSpPr>
          <p:grpSpPr>
            <a:xfrm>
              <a:off x="1925060" y="4231637"/>
              <a:ext cx="502379" cy="502275"/>
              <a:chOff x="5053900" y="238200"/>
              <a:chExt cx="483150" cy="483050"/>
            </a:xfrm>
          </p:grpSpPr>
          <p:sp>
            <p:nvSpPr>
              <p:cNvPr id="954" name="Google Shape;954;p42"/>
              <p:cNvSpPr/>
              <p:nvPr/>
            </p:nvSpPr>
            <p:spPr>
              <a:xfrm>
                <a:off x="5053900" y="238200"/>
                <a:ext cx="483150" cy="483050"/>
              </a:xfrm>
              <a:custGeom>
                <a:avLst/>
                <a:gdLst/>
                <a:ahLst/>
                <a:cxnLst/>
                <a:rect l="l" t="t" r="r" b="b"/>
                <a:pathLst>
                  <a:path w="19326" h="19322" extrusionOk="0">
                    <a:moveTo>
                      <a:pt x="11363" y="1929"/>
                    </a:moveTo>
                    <a:lnTo>
                      <a:pt x="12825" y="3394"/>
                    </a:lnTo>
                    <a:lnTo>
                      <a:pt x="11363" y="3394"/>
                    </a:lnTo>
                    <a:lnTo>
                      <a:pt x="11363" y="1929"/>
                    </a:lnTo>
                    <a:close/>
                    <a:moveTo>
                      <a:pt x="4569" y="4526"/>
                    </a:moveTo>
                    <a:lnTo>
                      <a:pt x="4569" y="5698"/>
                    </a:lnTo>
                    <a:lnTo>
                      <a:pt x="3437" y="5698"/>
                    </a:lnTo>
                    <a:lnTo>
                      <a:pt x="3437" y="4958"/>
                    </a:lnTo>
                    <a:cubicBezTo>
                      <a:pt x="3437" y="4719"/>
                      <a:pt x="3627" y="4526"/>
                      <a:pt x="3866" y="4526"/>
                    </a:cubicBezTo>
                    <a:close/>
                    <a:moveTo>
                      <a:pt x="15461" y="4526"/>
                    </a:moveTo>
                    <a:cubicBezTo>
                      <a:pt x="15699" y="4526"/>
                      <a:pt x="15889" y="4719"/>
                      <a:pt x="15892" y="4958"/>
                    </a:cubicBezTo>
                    <a:lnTo>
                      <a:pt x="15892" y="5698"/>
                    </a:lnTo>
                    <a:lnTo>
                      <a:pt x="14760" y="5698"/>
                    </a:lnTo>
                    <a:lnTo>
                      <a:pt x="14760" y="4526"/>
                    </a:lnTo>
                    <a:close/>
                    <a:moveTo>
                      <a:pt x="10231" y="1129"/>
                    </a:moveTo>
                    <a:lnTo>
                      <a:pt x="10231" y="3962"/>
                    </a:lnTo>
                    <a:cubicBezTo>
                      <a:pt x="10231" y="4273"/>
                      <a:pt x="10481" y="4526"/>
                      <a:pt x="10795" y="4526"/>
                    </a:cubicBezTo>
                    <a:lnTo>
                      <a:pt x="13628" y="4526"/>
                    </a:lnTo>
                    <a:lnTo>
                      <a:pt x="13628" y="6830"/>
                    </a:lnTo>
                    <a:lnTo>
                      <a:pt x="5702" y="6830"/>
                    </a:lnTo>
                    <a:lnTo>
                      <a:pt x="5702" y="1129"/>
                    </a:lnTo>
                    <a:close/>
                    <a:moveTo>
                      <a:pt x="17628" y="6830"/>
                    </a:moveTo>
                    <a:cubicBezTo>
                      <a:pt x="17939" y="6830"/>
                      <a:pt x="18193" y="7081"/>
                      <a:pt x="18193" y="7395"/>
                    </a:cubicBezTo>
                    <a:lnTo>
                      <a:pt x="18193" y="14188"/>
                    </a:lnTo>
                    <a:cubicBezTo>
                      <a:pt x="18193" y="14502"/>
                      <a:pt x="17939" y="14756"/>
                      <a:pt x="17628" y="14756"/>
                    </a:cubicBezTo>
                    <a:lnTo>
                      <a:pt x="14760" y="14756"/>
                    </a:lnTo>
                    <a:lnTo>
                      <a:pt x="14760" y="12491"/>
                    </a:lnTo>
                    <a:lnTo>
                      <a:pt x="15325" y="12491"/>
                    </a:lnTo>
                    <a:cubicBezTo>
                      <a:pt x="15639" y="12491"/>
                      <a:pt x="15889" y="12238"/>
                      <a:pt x="15889" y="11924"/>
                    </a:cubicBezTo>
                    <a:cubicBezTo>
                      <a:pt x="15889" y="11610"/>
                      <a:pt x="15639" y="11359"/>
                      <a:pt x="15325" y="11359"/>
                    </a:cubicBezTo>
                    <a:lnTo>
                      <a:pt x="4002" y="11359"/>
                    </a:lnTo>
                    <a:cubicBezTo>
                      <a:pt x="3688" y="11359"/>
                      <a:pt x="3437" y="11610"/>
                      <a:pt x="3437" y="11924"/>
                    </a:cubicBezTo>
                    <a:cubicBezTo>
                      <a:pt x="3437" y="12238"/>
                      <a:pt x="3688" y="12491"/>
                      <a:pt x="4002" y="12491"/>
                    </a:cubicBezTo>
                    <a:lnTo>
                      <a:pt x="4569" y="12491"/>
                    </a:lnTo>
                    <a:lnTo>
                      <a:pt x="4569" y="14756"/>
                    </a:lnTo>
                    <a:lnTo>
                      <a:pt x="1701" y="14756"/>
                    </a:lnTo>
                    <a:cubicBezTo>
                      <a:pt x="1387" y="14756"/>
                      <a:pt x="1133" y="14502"/>
                      <a:pt x="1133" y="14188"/>
                    </a:cubicBezTo>
                    <a:lnTo>
                      <a:pt x="1133" y="7395"/>
                    </a:lnTo>
                    <a:cubicBezTo>
                      <a:pt x="1133" y="7081"/>
                      <a:pt x="1387" y="6830"/>
                      <a:pt x="1701" y="6830"/>
                    </a:cubicBezTo>
                    <a:lnTo>
                      <a:pt x="4569" y="6830"/>
                    </a:lnTo>
                    <a:lnTo>
                      <a:pt x="4569" y="7395"/>
                    </a:lnTo>
                    <a:cubicBezTo>
                      <a:pt x="4569" y="7709"/>
                      <a:pt x="4820" y="7962"/>
                      <a:pt x="5134" y="7962"/>
                    </a:cubicBezTo>
                    <a:lnTo>
                      <a:pt x="14192" y="7962"/>
                    </a:lnTo>
                    <a:cubicBezTo>
                      <a:pt x="14506" y="7962"/>
                      <a:pt x="14760" y="7709"/>
                      <a:pt x="14760" y="7395"/>
                    </a:cubicBezTo>
                    <a:lnTo>
                      <a:pt x="14760" y="6830"/>
                    </a:lnTo>
                    <a:close/>
                    <a:moveTo>
                      <a:pt x="13628" y="12491"/>
                    </a:moveTo>
                    <a:lnTo>
                      <a:pt x="13628" y="18189"/>
                    </a:lnTo>
                    <a:lnTo>
                      <a:pt x="5702" y="18189"/>
                    </a:lnTo>
                    <a:lnTo>
                      <a:pt x="5702" y="12491"/>
                    </a:lnTo>
                    <a:close/>
                    <a:moveTo>
                      <a:pt x="5134" y="0"/>
                    </a:moveTo>
                    <a:cubicBezTo>
                      <a:pt x="4820" y="0"/>
                      <a:pt x="4569" y="254"/>
                      <a:pt x="4569" y="568"/>
                    </a:cubicBezTo>
                    <a:lnTo>
                      <a:pt x="4569" y="3394"/>
                    </a:lnTo>
                    <a:lnTo>
                      <a:pt x="3866" y="3394"/>
                    </a:lnTo>
                    <a:cubicBezTo>
                      <a:pt x="3002" y="3394"/>
                      <a:pt x="2305" y="4094"/>
                      <a:pt x="2305" y="4958"/>
                    </a:cubicBezTo>
                    <a:lnTo>
                      <a:pt x="2305" y="5698"/>
                    </a:lnTo>
                    <a:lnTo>
                      <a:pt x="1701" y="5698"/>
                    </a:lnTo>
                    <a:cubicBezTo>
                      <a:pt x="762" y="5698"/>
                      <a:pt x="1" y="6456"/>
                      <a:pt x="1" y="7395"/>
                    </a:cubicBezTo>
                    <a:lnTo>
                      <a:pt x="1" y="14188"/>
                    </a:lnTo>
                    <a:cubicBezTo>
                      <a:pt x="1" y="15127"/>
                      <a:pt x="762" y="15885"/>
                      <a:pt x="1701" y="15888"/>
                    </a:cubicBezTo>
                    <a:lnTo>
                      <a:pt x="4569" y="15888"/>
                    </a:lnTo>
                    <a:lnTo>
                      <a:pt x="4569" y="18757"/>
                    </a:lnTo>
                    <a:cubicBezTo>
                      <a:pt x="4569" y="19068"/>
                      <a:pt x="4820" y="19321"/>
                      <a:pt x="5134" y="19321"/>
                    </a:cubicBezTo>
                    <a:lnTo>
                      <a:pt x="14192" y="19321"/>
                    </a:lnTo>
                    <a:cubicBezTo>
                      <a:pt x="14506" y="19321"/>
                      <a:pt x="14760" y="19068"/>
                      <a:pt x="14760" y="18757"/>
                    </a:cubicBezTo>
                    <a:lnTo>
                      <a:pt x="14760" y="15888"/>
                    </a:lnTo>
                    <a:lnTo>
                      <a:pt x="17628" y="15888"/>
                    </a:lnTo>
                    <a:cubicBezTo>
                      <a:pt x="18565" y="15885"/>
                      <a:pt x="19325" y="15127"/>
                      <a:pt x="19325" y="14188"/>
                    </a:cubicBezTo>
                    <a:lnTo>
                      <a:pt x="19325" y="7395"/>
                    </a:lnTo>
                    <a:cubicBezTo>
                      <a:pt x="19325" y="6456"/>
                      <a:pt x="18565" y="5698"/>
                      <a:pt x="17628" y="5698"/>
                    </a:cubicBezTo>
                    <a:lnTo>
                      <a:pt x="17025" y="5698"/>
                    </a:lnTo>
                    <a:lnTo>
                      <a:pt x="17025" y="4958"/>
                    </a:lnTo>
                    <a:cubicBezTo>
                      <a:pt x="17022" y="4094"/>
                      <a:pt x="16324" y="3394"/>
                      <a:pt x="15461" y="3394"/>
                    </a:cubicBezTo>
                    <a:lnTo>
                      <a:pt x="14428" y="3394"/>
                    </a:lnTo>
                    <a:lnTo>
                      <a:pt x="11197" y="163"/>
                    </a:lnTo>
                    <a:cubicBezTo>
                      <a:pt x="11185" y="151"/>
                      <a:pt x="11173" y="142"/>
                      <a:pt x="11158" y="130"/>
                    </a:cubicBezTo>
                    <a:lnTo>
                      <a:pt x="11146" y="121"/>
                    </a:lnTo>
                    <a:lnTo>
                      <a:pt x="11119" y="100"/>
                    </a:lnTo>
                    <a:lnTo>
                      <a:pt x="11103" y="91"/>
                    </a:lnTo>
                    <a:cubicBezTo>
                      <a:pt x="11094" y="85"/>
                      <a:pt x="11085" y="79"/>
                      <a:pt x="11073" y="72"/>
                    </a:cubicBezTo>
                    <a:lnTo>
                      <a:pt x="11061" y="63"/>
                    </a:lnTo>
                    <a:cubicBezTo>
                      <a:pt x="11049" y="57"/>
                      <a:pt x="11034" y="51"/>
                      <a:pt x="11019" y="45"/>
                    </a:cubicBezTo>
                    <a:lnTo>
                      <a:pt x="11001" y="36"/>
                    </a:lnTo>
                    <a:cubicBezTo>
                      <a:pt x="10992" y="33"/>
                      <a:pt x="10983" y="30"/>
                      <a:pt x="10974" y="27"/>
                    </a:cubicBezTo>
                    <a:lnTo>
                      <a:pt x="10952" y="21"/>
                    </a:lnTo>
                    <a:cubicBezTo>
                      <a:pt x="10943" y="18"/>
                      <a:pt x="10931" y="15"/>
                      <a:pt x="10919" y="12"/>
                    </a:cubicBezTo>
                    <a:lnTo>
                      <a:pt x="10907" y="9"/>
                    </a:lnTo>
                    <a:cubicBezTo>
                      <a:pt x="10889" y="6"/>
                      <a:pt x="10874" y="3"/>
                      <a:pt x="10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55" name="Google Shape;955;p42"/>
              <p:cNvSpPr/>
              <p:nvPr/>
            </p:nvSpPr>
            <p:spPr>
              <a:xfrm>
                <a:off x="5422900" y="465550"/>
                <a:ext cx="56550" cy="28325"/>
              </a:xfrm>
              <a:custGeom>
                <a:avLst/>
                <a:gdLst/>
                <a:ahLst/>
                <a:cxnLst/>
                <a:rect l="l" t="t" r="r" b="b"/>
                <a:pathLst>
                  <a:path w="2262" h="1133" extrusionOk="0">
                    <a:moveTo>
                      <a:pt x="565" y="1"/>
                    </a:moveTo>
                    <a:cubicBezTo>
                      <a:pt x="251" y="1"/>
                      <a:pt x="0" y="251"/>
                      <a:pt x="0" y="565"/>
                    </a:cubicBezTo>
                    <a:cubicBezTo>
                      <a:pt x="0" y="879"/>
                      <a:pt x="251" y="1133"/>
                      <a:pt x="565" y="1133"/>
                    </a:cubicBezTo>
                    <a:lnTo>
                      <a:pt x="1697" y="1133"/>
                    </a:lnTo>
                    <a:cubicBezTo>
                      <a:pt x="2011" y="1133"/>
                      <a:pt x="2262" y="879"/>
                      <a:pt x="2262" y="565"/>
                    </a:cubicBezTo>
                    <a:cubicBezTo>
                      <a:pt x="2262" y="251"/>
                      <a:pt x="2011" y="1"/>
                      <a:pt x="1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56" name="Google Shape;956;p42"/>
              <p:cNvSpPr/>
              <p:nvPr/>
            </p:nvSpPr>
            <p:spPr>
              <a:xfrm>
                <a:off x="5224725" y="578775"/>
                <a:ext cx="141500" cy="28350"/>
              </a:xfrm>
              <a:custGeom>
                <a:avLst/>
                <a:gdLst/>
                <a:ahLst/>
                <a:cxnLst/>
                <a:rect l="l" t="t" r="r" b="b"/>
                <a:pathLst>
                  <a:path w="5660" h="1134" extrusionOk="0">
                    <a:moveTo>
                      <a:pt x="566" y="1"/>
                    </a:moveTo>
                    <a:cubicBezTo>
                      <a:pt x="252" y="1"/>
                      <a:pt x="1" y="251"/>
                      <a:pt x="1" y="565"/>
                    </a:cubicBezTo>
                    <a:cubicBezTo>
                      <a:pt x="1" y="879"/>
                      <a:pt x="252" y="1133"/>
                      <a:pt x="566" y="1133"/>
                    </a:cubicBezTo>
                    <a:lnTo>
                      <a:pt x="5095" y="1133"/>
                    </a:lnTo>
                    <a:cubicBezTo>
                      <a:pt x="5409" y="1133"/>
                      <a:pt x="5659" y="879"/>
                      <a:pt x="5659" y="565"/>
                    </a:cubicBezTo>
                    <a:cubicBezTo>
                      <a:pt x="5659" y="251"/>
                      <a:pt x="5409" y="1"/>
                      <a:pt x="5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57" name="Google Shape;957;p42"/>
              <p:cNvSpPr/>
              <p:nvPr/>
            </p:nvSpPr>
            <p:spPr>
              <a:xfrm>
                <a:off x="5224725" y="635400"/>
                <a:ext cx="141500" cy="28325"/>
              </a:xfrm>
              <a:custGeom>
                <a:avLst/>
                <a:gdLst/>
                <a:ahLst/>
                <a:cxnLst/>
                <a:rect l="l" t="t" r="r" b="b"/>
                <a:pathLst>
                  <a:path w="5660" h="1133" extrusionOk="0">
                    <a:moveTo>
                      <a:pt x="566" y="0"/>
                    </a:moveTo>
                    <a:cubicBezTo>
                      <a:pt x="252" y="0"/>
                      <a:pt x="1" y="251"/>
                      <a:pt x="1" y="565"/>
                    </a:cubicBezTo>
                    <a:cubicBezTo>
                      <a:pt x="1" y="879"/>
                      <a:pt x="252" y="1133"/>
                      <a:pt x="566" y="1133"/>
                    </a:cubicBezTo>
                    <a:lnTo>
                      <a:pt x="5095" y="1133"/>
                    </a:lnTo>
                    <a:cubicBezTo>
                      <a:pt x="5409" y="1133"/>
                      <a:pt x="5659" y="879"/>
                      <a:pt x="5659" y="565"/>
                    </a:cubicBezTo>
                    <a:cubicBezTo>
                      <a:pt x="5659" y="251"/>
                      <a:pt x="5409" y="0"/>
                      <a:pt x="5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grpSp>
        <p:nvGrpSpPr>
          <p:cNvPr id="958" name="Google Shape;958;p42"/>
          <p:cNvGrpSpPr/>
          <p:nvPr/>
        </p:nvGrpSpPr>
        <p:grpSpPr>
          <a:xfrm>
            <a:off x="3097081" y="4231598"/>
            <a:ext cx="1172243" cy="502353"/>
            <a:chOff x="3243083" y="4231598"/>
            <a:chExt cx="1172243" cy="502353"/>
          </a:xfrm>
        </p:grpSpPr>
        <p:sp>
          <p:nvSpPr>
            <p:cNvPr id="959" name="Google Shape;959;p42"/>
            <p:cNvSpPr txBox="1"/>
            <p:nvPr/>
          </p:nvSpPr>
          <p:spPr>
            <a:xfrm>
              <a:off x="3243083" y="4448025"/>
              <a:ext cx="669900" cy="28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a:solidFill>
                    <a:schemeClr val="dk1"/>
                  </a:solidFill>
                  <a:latin typeface="Bebas Neue"/>
                  <a:ea typeface="Bebas Neue"/>
                  <a:cs typeface="Bebas Neue"/>
                  <a:sym typeface="Bebas Neue"/>
                </a:rPr>
                <a:t>50%</a:t>
              </a:r>
              <a:endParaRPr sz="2300" b="1" dirty="0">
                <a:solidFill>
                  <a:schemeClr val="dk1"/>
                </a:solidFill>
                <a:latin typeface="Fira Sans"/>
                <a:ea typeface="Fira Sans"/>
                <a:cs typeface="Fira Sans"/>
                <a:sym typeface="Fira Sans"/>
              </a:endParaRPr>
            </a:p>
          </p:txBody>
        </p:sp>
        <p:grpSp>
          <p:nvGrpSpPr>
            <p:cNvPr id="960" name="Google Shape;960;p42"/>
            <p:cNvGrpSpPr/>
            <p:nvPr/>
          </p:nvGrpSpPr>
          <p:grpSpPr>
            <a:xfrm>
              <a:off x="3912972" y="4231598"/>
              <a:ext cx="502353" cy="502353"/>
              <a:chOff x="5648375" y="238125"/>
              <a:chExt cx="483125" cy="483125"/>
            </a:xfrm>
          </p:grpSpPr>
          <p:sp>
            <p:nvSpPr>
              <p:cNvPr id="961" name="Google Shape;961;p42"/>
              <p:cNvSpPr/>
              <p:nvPr/>
            </p:nvSpPr>
            <p:spPr>
              <a:xfrm>
                <a:off x="5648375" y="238125"/>
                <a:ext cx="483125" cy="483125"/>
              </a:xfrm>
              <a:custGeom>
                <a:avLst/>
                <a:gdLst/>
                <a:ahLst/>
                <a:cxnLst/>
                <a:rect l="l" t="t" r="r" b="b"/>
                <a:pathLst>
                  <a:path w="19325" h="19325" extrusionOk="0">
                    <a:moveTo>
                      <a:pt x="4001" y="1132"/>
                    </a:moveTo>
                    <a:cubicBezTo>
                      <a:pt x="4315" y="1132"/>
                      <a:pt x="4569" y="1386"/>
                      <a:pt x="4569" y="1700"/>
                    </a:cubicBezTo>
                    <a:lnTo>
                      <a:pt x="4569" y="3965"/>
                    </a:lnTo>
                    <a:cubicBezTo>
                      <a:pt x="4569" y="4276"/>
                      <a:pt x="4315" y="4529"/>
                      <a:pt x="4001" y="4529"/>
                    </a:cubicBezTo>
                    <a:cubicBezTo>
                      <a:pt x="3687" y="4529"/>
                      <a:pt x="3436" y="4276"/>
                      <a:pt x="3436" y="3965"/>
                    </a:cubicBezTo>
                    <a:lnTo>
                      <a:pt x="3436" y="1700"/>
                    </a:lnTo>
                    <a:cubicBezTo>
                      <a:pt x="3436" y="1386"/>
                      <a:pt x="3687" y="1132"/>
                      <a:pt x="4001" y="1132"/>
                    </a:cubicBezTo>
                    <a:close/>
                    <a:moveTo>
                      <a:pt x="9662" y="1132"/>
                    </a:moveTo>
                    <a:cubicBezTo>
                      <a:pt x="9976" y="1132"/>
                      <a:pt x="10230" y="1386"/>
                      <a:pt x="10230" y="1700"/>
                    </a:cubicBezTo>
                    <a:lnTo>
                      <a:pt x="10230" y="3965"/>
                    </a:lnTo>
                    <a:cubicBezTo>
                      <a:pt x="10230" y="4276"/>
                      <a:pt x="9976" y="4529"/>
                      <a:pt x="9662" y="4529"/>
                    </a:cubicBezTo>
                    <a:cubicBezTo>
                      <a:pt x="9348" y="4529"/>
                      <a:pt x="9098" y="4276"/>
                      <a:pt x="9098" y="3965"/>
                    </a:cubicBezTo>
                    <a:lnTo>
                      <a:pt x="9098" y="1700"/>
                    </a:lnTo>
                    <a:cubicBezTo>
                      <a:pt x="9098" y="1386"/>
                      <a:pt x="9348" y="1132"/>
                      <a:pt x="9662" y="1132"/>
                    </a:cubicBezTo>
                    <a:close/>
                    <a:moveTo>
                      <a:pt x="15324" y="1132"/>
                    </a:moveTo>
                    <a:cubicBezTo>
                      <a:pt x="15638" y="1132"/>
                      <a:pt x="15891" y="1386"/>
                      <a:pt x="15891" y="1700"/>
                    </a:cubicBezTo>
                    <a:lnTo>
                      <a:pt x="15891" y="3965"/>
                    </a:lnTo>
                    <a:cubicBezTo>
                      <a:pt x="15891" y="4276"/>
                      <a:pt x="15638" y="4529"/>
                      <a:pt x="15324" y="4529"/>
                    </a:cubicBezTo>
                    <a:cubicBezTo>
                      <a:pt x="15010" y="4529"/>
                      <a:pt x="14759" y="4276"/>
                      <a:pt x="14759" y="3965"/>
                    </a:cubicBezTo>
                    <a:lnTo>
                      <a:pt x="14759" y="1700"/>
                    </a:lnTo>
                    <a:cubicBezTo>
                      <a:pt x="14759" y="1386"/>
                      <a:pt x="15010" y="1132"/>
                      <a:pt x="15324" y="1132"/>
                    </a:cubicBezTo>
                    <a:close/>
                    <a:moveTo>
                      <a:pt x="17628" y="3397"/>
                    </a:moveTo>
                    <a:cubicBezTo>
                      <a:pt x="17939" y="3397"/>
                      <a:pt x="18192" y="3651"/>
                      <a:pt x="18192" y="3965"/>
                    </a:cubicBezTo>
                    <a:lnTo>
                      <a:pt x="18192" y="6833"/>
                    </a:lnTo>
                    <a:lnTo>
                      <a:pt x="1132" y="6833"/>
                    </a:lnTo>
                    <a:lnTo>
                      <a:pt x="1132" y="3965"/>
                    </a:lnTo>
                    <a:cubicBezTo>
                      <a:pt x="1132" y="3651"/>
                      <a:pt x="1386" y="3397"/>
                      <a:pt x="1700" y="3397"/>
                    </a:cubicBezTo>
                    <a:lnTo>
                      <a:pt x="2304" y="3397"/>
                    </a:lnTo>
                    <a:lnTo>
                      <a:pt x="2304" y="3965"/>
                    </a:lnTo>
                    <a:cubicBezTo>
                      <a:pt x="2304" y="4901"/>
                      <a:pt x="3062" y="5661"/>
                      <a:pt x="4001" y="5661"/>
                    </a:cubicBezTo>
                    <a:cubicBezTo>
                      <a:pt x="4940" y="5661"/>
                      <a:pt x="5701" y="4901"/>
                      <a:pt x="5701" y="3965"/>
                    </a:cubicBezTo>
                    <a:lnTo>
                      <a:pt x="5701" y="3397"/>
                    </a:lnTo>
                    <a:lnTo>
                      <a:pt x="7965" y="3397"/>
                    </a:lnTo>
                    <a:lnTo>
                      <a:pt x="7965" y="3965"/>
                    </a:lnTo>
                    <a:cubicBezTo>
                      <a:pt x="7965" y="4901"/>
                      <a:pt x="8723" y="5661"/>
                      <a:pt x="9662" y="5661"/>
                    </a:cubicBezTo>
                    <a:cubicBezTo>
                      <a:pt x="10601" y="5661"/>
                      <a:pt x="11362" y="4901"/>
                      <a:pt x="11362" y="3965"/>
                    </a:cubicBezTo>
                    <a:lnTo>
                      <a:pt x="11362" y="3397"/>
                    </a:lnTo>
                    <a:lnTo>
                      <a:pt x="13627" y="3397"/>
                    </a:lnTo>
                    <a:lnTo>
                      <a:pt x="13627" y="3965"/>
                    </a:lnTo>
                    <a:cubicBezTo>
                      <a:pt x="13627" y="4901"/>
                      <a:pt x="14385" y="5661"/>
                      <a:pt x="15324" y="5661"/>
                    </a:cubicBezTo>
                    <a:cubicBezTo>
                      <a:pt x="16263" y="5661"/>
                      <a:pt x="17024" y="4901"/>
                      <a:pt x="17024" y="3965"/>
                    </a:cubicBezTo>
                    <a:lnTo>
                      <a:pt x="17024" y="3397"/>
                    </a:lnTo>
                    <a:close/>
                    <a:moveTo>
                      <a:pt x="18192" y="7965"/>
                    </a:moveTo>
                    <a:lnTo>
                      <a:pt x="18192" y="17628"/>
                    </a:lnTo>
                    <a:cubicBezTo>
                      <a:pt x="18192" y="17939"/>
                      <a:pt x="17939" y="18192"/>
                      <a:pt x="17628" y="18192"/>
                    </a:cubicBezTo>
                    <a:lnTo>
                      <a:pt x="1700" y="18192"/>
                    </a:lnTo>
                    <a:cubicBezTo>
                      <a:pt x="1386" y="18192"/>
                      <a:pt x="1132" y="17939"/>
                      <a:pt x="1132" y="17628"/>
                    </a:cubicBezTo>
                    <a:lnTo>
                      <a:pt x="1132" y="7965"/>
                    </a:lnTo>
                    <a:close/>
                    <a:moveTo>
                      <a:pt x="4001" y="0"/>
                    </a:moveTo>
                    <a:cubicBezTo>
                      <a:pt x="3062" y="0"/>
                      <a:pt x="2304" y="761"/>
                      <a:pt x="2304" y="1700"/>
                    </a:cubicBezTo>
                    <a:lnTo>
                      <a:pt x="2304" y="2265"/>
                    </a:lnTo>
                    <a:lnTo>
                      <a:pt x="1700" y="2265"/>
                    </a:lnTo>
                    <a:cubicBezTo>
                      <a:pt x="761" y="2265"/>
                      <a:pt x="0" y="3025"/>
                      <a:pt x="0" y="3965"/>
                    </a:cubicBezTo>
                    <a:lnTo>
                      <a:pt x="0" y="17628"/>
                    </a:lnTo>
                    <a:cubicBezTo>
                      <a:pt x="0" y="18564"/>
                      <a:pt x="761" y="19324"/>
                      <a:pt x="1700" y="19324"/>
                    </a:cubicBezTo>
                    <a:lnTo>
                      <a:pt x="17628" y="19324"/>
                    </a:lnTo>
                    <a:cubicBezTo>
                      <a:pt x="18564" y="19324"/>
                      <a:pt x="19325" y="18564"/>
                      <a:pt x="19325" y="17628"/>
                    </a:cubicBezTo>
                    <a:lnTo>
                      <a:pt x="19325" y="3965"/>
                    </a:lnTo>
                    <a:cubicBezTo>
                      <a:pt x="19325" y="3025"/>
                      <a:pt x="18564" y="2265"/>
                      <a:pt x="17628" y="2265"/>
                    </a:cubicBezTo>
                    <a:lnTo>
                      <a:pt x="17024" y="2265"/>
                    </a:lnTo>
                    <a:lnTo>
                      <a:pt x="17024" y="1700"/>
                    </a:lnTo>
                    <a:cubicBezTo>
                      <a:pt x="17024" y="761"/>
                      <a:pt x="16263" y="0"/>
                      <a:pt x="15324" y="0"/>
                    </a:cubicBezTo>
                    <a:cubicBezTo>
                      <a:pt x="14385" y="0"/>
                      <a:pt x="13627" y="761"/>
                      <a:pt x="13627" y="1700"/>
                    </a:cubicBezTo>
                    <a:lnTo>
                      <a:pt x="13627" y="2265"/>
                    </a:lnTo>
                    <a:lnTo>
                      <a:pt x="11362" y="2265"/>
                    </a:lnTo>
                    <a:lnTo>
                      <a:pt x="11362" y="1700"/>
                    </a:lnTo>
                    <a:cubicBezTo>
                      <a:pt x="11362" y="761"/>
                      <a:pt x="10601" y="0"/>
                      <a:pt x="9662" y="0"/>
                    </a:cubicBezTo>
                    <a:cubicBezTo>
                      <a:pt x="8723" y="0"/>
                      <a:pt x="7965" y="761"/>
                      <a:pt x="7965" y="1700"/>
                    </a:cubicBezTo>
                    <a:lnTo>
                      <a:pt x="7965" y="2265"/>
                    </a:lnTo>
                    <a:lnTo>
                      <a:pt x="5701" y="2265"/>
                    </a:lnTo>
                    <a:lnTo>
                      <a:pt x="5701" y="1700"/>
                    </a:lnTo>
                    <a:cubicBezTo>
                      <a:pt x="5701" y="761"/>
                      <a:pt x="4940" y="0"/>
                      <a:pt x="40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62" name="Google Shape;962;p42"/>
              <p:cNvSpPr/>
              <p:nvPr/>
            </p:nvSpPr>
            <p:spPr>
              <a:xfrm>
                <a:off x="5705950" y="465550"/>
                <a:ext cx="84875" cy="28325"/>
              </a:xfrm>
              <a:custGeom>
                <a:avLst/>
                <a:gdLst/>
                <a:ahLst/>
                <a:cxnLst/>
                <a:rect l="l" t="t" r="r" b="b"/>
                <a:pathLst>
                  <a:path w="3395" h="1133" extrusionOk="0">
                    <a:moveTo>
                      <a:pt x="566" y="1"/>
                    </a:moveTo>
                    <a:cubicBezTo>
                      <a:pt x="252" y="1"/>
                      <a:pt x="1" y="251"/>
                      <a:pt x="1" y="565"/>
                    </a:cubicBezTo>
                    <a:cubicBezTo>
                      <a:pt x="1" y="879"/>
                      <a:pt x="252" y="1133"/>
                      <a:pt x="566" y="1133"/>
                    </a:cubicBezTo>
                    <a:lnTo>
                      <a:pt x="2830" y="1133"/>
                    </a:lnTo>
                    <a:cubicBezTo>
                      <a:pt x="3144" y="1133"/>
                      <a:pt x="3395" y="879"/>
                      <a:pt x="3395" y="565"/>
                    </a:cubicBezTo>
                    <a:cubicBezTo>
                      <a:pt x="3395" y="251"/>
                      <a:pt x="3144" y="1"/>
                      <a:pt x="2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63" name="Google Shape;963;p42"/>
              <p:cNvSpPr/>
              <p:nvPr/>
            </p:nvSpPr>
            <p:spPr>
              <a:xfrm>
                <a:off x="5847500" y="465550"/>
                <a:ext cx="84875" cy="28325"/>
              </a:xfrm>
              <a:custGeom>
                <a:avLst/>
                <a:gdLst/>
                <a:ahLst/>
                <a:cxnLst/>
                <a:rect l="l" t="t" r="r" b="b"/>
                <a:pathLst>
                  <a:path w="3395" h="1133" extrusionOk="0">
                    <a:moveTo>
                      <a:pt x="565" y="1"/>
                    </a:moveTo>
                    <a:cubicBezTo>
                      <a:pt x="251" y="1"/>
                      <a:pt x="0" y="251"/>
                      <a:pt x="0" y="565"/>
                    </a:cubicBezTo>
                    <a:cubicBezTo>
                      <a:pt x="0" y="879"/>
                      <a:pt x="251" y="1133"/>
                      <a:pt x="565" y="1133"/>
                    </a:cubicBezTo>
                    <a:lnTo>
                      <a:pt x="2830" y="1133"/>
                    </a:lnTo>
                    <a:cubicBezTo>
                      <a:pt x="3144" y="1133"/>
                      <a:pt x="3394" y="879"/>
                      <a:pt x="3394" y="565"/>
                    </a:cubicBezTo>
                    <a:cubicBezTo>
                      <a:pt x="3394" y="251"/>
                      <a:pt x="3144" y="1"/>
                      <a:pt x="2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64" name="Google Shape;964;p42"/>
              <p:cNvSpPr/>
              <p:nvPr/>
            </p:nvSpPr>
            <p:spPr>
              <a:xfrm>
                <a:off x="5989025" y="465550"/>
                <a:ext cx="84875" cy="28325"/>
              </a:xfrm>
              <a:custGeom>
                <a:avLst/>
                <a:gdLst/>
                <a:ahLst/>
                <a:cxnLst/>
                <a:rect l="l" t="t" r="r" b="b"/>
                <a:pathLst>
                  <a:path w="3395" h="1133" extrusionOk="0">
                    <a:moveTo>
                      <a:pt x="565" y="1"/>
                    </a:moveTo>
                    <a:cubicBezTo>
                      <a:pt x="251" y="1"/>
                      <a:pt x="1" y="251"/>
                      <a:pt x="1" y="565"/>
                    </a:cubicBezTo>
                    <a:cubicBezTo>
                      <a:pt x="1" y="879"/>
                      <a:pt x="251" y="1133"/>
                      <a:pt x="565" y="1133"/>
                    </a:cubicBezTo>
                    <a:lnTo>
                      <a:pt x="2830" y="1133"/>
                    </a:lnTo>
                    <a:cubicBezTo>
                      <a:pt x="3144" y="1133"/>
                      <a:pt x="3395" y="879"/>
                      <a:pt x="3395" y="565"/>
                    </a:cubicBezTo>
                    <a:cubicBezTo>
                      <a:pt x="3395" y="251"/>
                      <a:pt x="3144" y="1"/>
                      <a:pt x="2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65" name="Google Shape;965;p42"/>
              <p:cNvSpPr/>
              <p:nvPr/>
            </p:nvSpPr>
            <p:spPr>
              <a:xfrm>
                <a:off x="5705950" y="550475"/>
                <a:ext cx="84875" cy="28325"/>
              </a:xfrm>
              <a:custGeom>
                <a:avLst/>
                <a:gdLst/>
                <a:ahLst/>
                <a:cxnLst/>
                <a:rect l="l" t="t" r="r" b="b"/>
                <a:pathLst>
                  <a:path w="3395" h="1133" extrusionOk="0">
                    <a:moveTo>
                      <a:pt x="566" y="0"/>
                    </a:moveTo>
                    <a:cubicBezTo>
                      <a:pt x="252" y="0"/>
                      <a:pt x="1" y="251"/>
                      <a:pt x="1" y="565"/>
                    </a:cubicBezTo>
                    <a:cubicBezTo>
                      <a:pt x="1" y="879"/>
                      <a:pt x="252" y="1133"/>
                      <a:pt x="566" y="1133"/>
                    </a:cubicBezTo>
                    <a:lnTo>
                      <a:pt x="2830" y="1133"/>
                    </a:lnTo>
                    <a:cubicBezTo>
                      <a:pt x="3144" y="1133"/>
                      <a:pt x="3395" y="879"/>
                      <a:pt x="3395" y="565"/>
                    </a:cubicBezTo>
                    <a:cubicBezTo>
                      <a:pt x="3395" y="251"/>
                      <a:pt x="3144" y="0"/>
                      <a:pt x="28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66" name="Google Shape;966;p42"/>
              <p:cNvSpPr/>
              <p:nvPr/>
            </p:nvSpPr>
            <p:spPr>
              <a:xfrm>
                <a:off x="5847500" y="550475"/>
                <a:ext cx="84875" cy="28325"/>
              </a:xfrm>
              <a:custGeom>
                <a:avLst/>
                <a:gdLst/>
                <a:ahLst/>
                <a:cxnLst/>
                <a:rect l="l" t="t" r="r" b="b"/>
                <a:pathLst>
                  <a:path w="3395" h="1133" extrusionOk="0">
                    <a:moveTo>
                      <a:pt x="565" y="0"/>
                    </a:moveTo>
                    <a:cubicBezTo>
                      <a:pt x="251" y="0"/>
                      <a:pt x="0" y="251"/>
                      <a:pt x="0" y="565"/>
                    </a:cubicBezTo>
                    <a:cubicBezTo>
                      <a:pt x="0" y="879"/>
                      <a:pt x="251" y="1133"/>
                      <a:pt x="565" y="1133"/>
                    </a:cubicBezTo>
                    <a:lnTo>
                      <a:pt x="2830" y="1133"/>
                    </a:lnTo>
                    <a:cubicBezTo>
                      <a:pt x="3144" y="1133"/>
                      <a:pt x="3394" y="879"/>
                      <a:pt x="3394" y="565"/>
                    </a:cubicBezTo>
                    <a:cubicBezTo>
                      <a:pt x="3394" y="251"/>
                      <a:pt x="3144" y="0"/>
                      <a:pt x="28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67" name="Google Shape;967;p42"/>
              <p:cNvSpPr/>
              <p:nvPr/>
            </p:nvSpPr>
            <p:spPr>
              <a:xfrm>
                <a:off x="5989025" y="550475"/>
                <a:ext cx="84875" cy="28325"/>
              </a:xfrm>
              <a:custGeom>
                <a:avLst/>
                <a:gdLst/>
                <a:ahLst/>
                <a:cxnLst/>
                <a:rect l="l" t="t" r="r" b="b"/>
                <a:pathLst>
                  <a:path w="3395" h="1133" extrusionOk="0">
                    <a:moveTo>
                      <a:pt x="565" y="0"/>
                    </a:moveTo>
                    <a:cubicBezTo>
                      <a:pt x="251" y="0"/>
                      <a:pt x="1" y="251"/>
                      <a:pt x="1" y="565"/>
                    </a:cubicBezTo>
                    <a:cubicBezTo>
                      <a:pt x="1" y="879"/>
                      <a:pt x="251" y="1133"/>
                      <a:pt x="565" y="1133"/>
                    </a:cubicBezTo>
                    <a:lnTo>
                      <a:pt x="2830" y="1133"/>
                    </a:lnTo>
                    <a:cubicBezTo>
                      <a:pt x="3144" y="1133"/>
                      <a:pt x="3395" y="879"/>
                      <a:pt x="3395" y="565"/>
                    </a:cubicBezTo>
                    <a:cubicBezTo>
                      <a:pt x="3395" y="251"/>
                      <a:pt x="3144" y="0"/>
                      <a:pt x="28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68" name="Google Shape;968;p42"/>
              <p:cNvSpPr/>
              <p:nvPr/>
            </p:nvSpPr>
            <p:spPr>
              <a:xfrm>
                <a:off x="5705950" y="636300"/>
                <a:ext cx="84875" cy="28325"/>
              </a:xfrm>
              <a:custGeom>
                <a:avLst/>
                <a:gdLst/>
                <a:ahLst/>
                <a:cxnLst/>
                <a:rect l="l" t="t" r="r" b="b"/>
                <a:pathLst>
                  <a:path w="3395" h="1133" extrusionOk="0">
                    <a:moveTo>
                      <a:pt x="566" y="1"/>
                    </a:moveTo>
                    <a:cubicBezTo>
                      <a:pt x="252" y="1"/>
                      <a:pt x="1" y="254"/>
                      <a:pt x="1" y="568"/>
                    </a:cubicBezTo>
                    <a:cubicBezTo>
                      <a:pt x="1" y="879"/>
                      <a:pt x="252" y="1133"/>
                      <a:pt x="566" y="1133"/>
                    </a:cubicBezTo>
                    <a:lnTo>
                      <a:pt x="2830" y="1133"/>
                    </a:lnTo>
                    <a:cubicBezTo>
                      <a:pt x="3144" y="1133"/>
                      <a:pt x="3395" y="879"/>
                      <a:pt x="3395" y="568"/>
                    </a:cubicBezTo>
                    <a:cubicBezTo>
                      <a:pt x="3395" y="254"/>
                      <a:pt x="3144" y="1"/>
                      <a:pt x="2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69" name="Google Shape;969;p42"/>
              <p:cNvSpPr/>
              <p:nvPr/>
            </p:nvSpPr>
            <p:spPr>
              <a:xfrm>
                <a:off x="5847500" y="636300"/>
                <a:ext cx="84875" cy="28325"/>
              </a:xfrm>
              <a:custGeom>
                <a:avLst/>
                <a:gdLst/>
                <a:ahLst/>
                <a:cxnLst/>
                <a:rect l="l" t="t" r="r" b="b"/>
                <a:pathLst>
                  <a:path w="3395" h="1133" extrusionOk="0">
                    <a:moveTo>
                      <a:pt x="565" y="1"/>
                    </a:moveTo>
                    <a:cubicBezTo>
                      <a:pt x="251" y="1"/>
                      <a:pt x="0" y="254"/>
                      <a:pt x="0" y="568"/>
                    </a:cubicBezTo>
                    <a:cubicBezTo>
                      <a:pt x="0" y="879"/>
                      <a:pt x="251" y="1133"/>
                      <a:pt x="565" y="1133"/>
                    </a:cubicBezTo>
                    <a:lnTo>
                      <a:pt x="2830" y="1133"/>
                    </a:lnTo>
                    <a:cubicBezTo>
                      <a:pt x="3144" y="1133"/>
                      <a:pt x="3394" y="879"/>
                      <a:pt x="3394" y="568"/>
                    </a:cubicBezTo>
                    <a:cubicBezTo>
                      <a:pt x="3394" y="254"/>
                      <a:pt x="3144" y="1"/>
                      <a:pt x="2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70" name="Google Shape;970;p42"/>
              <p:cNvSpPr/>
              <p:nvPr/>
            </p:nvSpPr>
            <p:spPr>
              <a:xfrm>
                <a:off x="5989025" y="636300"/>
                <a:ext cx="84875" cy="28325"/>
              </a:xfrm>
              <a:custGeom>
                <a:avLst/>
                <a:gdLst/>
                <a:ahLst/>
                <a:cxnLst/>
                <a:rect l="l" t="t" r="r" b="b"/>
                <a:pathLst>
                  <a:path w="3395" h="1133" extrusionOk="0">
                    <a:moveTo>
                      <a:pt x="565" y="1"/>
                    </a:moveTo>
                    <a:cubicBezTo>
                      <a:pt x="251" y="1"/>
                      <a:pt x="1" y="254"/>
                      <a:pt x="1" y="568"/>
                    </a:cubicBezTo>
                    <a:cubicBezTo>
                      <a:pt x="1" y="879"/>
                      <a:pt x="251" y="1133"/>
                      <a:pt x="565" y="1133"/>
                    </a:cubicBezTo>
                    <a:lnTo>
                      <a:pt x="2830" y="1133"/>
                    </a:lnTo>
                    <a:cubicBezTo>
                      <a:pt x="3144" y="1133"/>
                      <a:pt x="3395" y="879"/>
                      <a:pt x="3395" y="568"/>
                    </a:cubicBezTo>
                    <a:cubicBezTo>
                      <a:pt x="3395" y="254"/>
                      <a:pt x="3144" y="1"/>
                      <a:pt x="2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grpSp>
        <p:nvGrpSpPr>
          <p:cNvPr id="971" name="Google Shape;971;p42"/>
          <p:cNvGrpSpPr/>
          <p:nvPr/>
        </p:nvGrpSpPr>
        <p:grpSpPr>
          <a:xfrm>
            <a:off x="4938966" y="4231598"/>
            <a:ext cx="1172189" cy="502353"/>
            <a:chOff x="5231015" y="4231598"/>
            <a:chExt cx="1172189" cy="502353"/>
          </a:xfrm>
        </p:grpSpPr>
        <p:sp>
          <p:nvSpPr>
            <p:cNvPr id="972" name="Google Shape;972;p42"/>
            <p:cNvSpPr txBox="1"/>
            <p:nvPr/>
          </p:nvSpPr>
          <p:spPr>
            <a:xfrm>
              <a:off x="5231015" y="4448025"/>
              <a:ext cx="669900" cy="28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a:solidFill>
                    <a:schemeClr val="dk1"/>
                  </a:solidFill>
                  <a:latin typeface="Bebas Neue"/>
                  <a:ea typeface="Bebas Neue"/>
                  <a:cs typeface="Bebas Neue"/>
                  <a:sym typeface="Bebas Neue"/>
                </a:rPr>
                <a:t>70%</a:t>
              </a:r>
              <a:endParaRPr sz="2300" b="1" dirty="0">
                <a:solidFill>
                  <a:schemeClr val="dk1"/>
                </a:solidFill>
                <a:latin typeface="Fira Sans"/>
                <a:ea typeface="Fira Sans"/>
                <a:cs typeface="Fira Sans"/>
                <a:sym typeface="Fira Sans"/>
              </a:endParaRPr>
            </a:p>
          </p:txBody>
        </p:sp>
        <p:grpSp>
          <p:nvGrpSpPr>
            <p:cNvPr id="973" name="Google Shape;973;p42"/>
            <p:cNvGrpSpPr/>
            <p:nvPr/>
          </p:nvGrpSpPr>
          <p:grpSpPr>
            <a:xfrm>
              <a:off x="5900851" y="4231598"/>
              <a:ext cx="502353" cy="502353"/>
              <a:chOff x="6242825" y="238125"/>
              <a:chExt cx="483125" cy="483125"/>
            </a:xfrm>
          </p:grpSpPr>
          <p:sp>
            <p:nvSpPr>
              <p:cNvPr id="974" name="Google Shape;974;p42"/>
              <p:cNvSpPr/>
              <p:nvPr/>
            </p:nvSpPr>
            <p:spPr>
              <a:xfrm>
                <a:off x="6242825" y="238125"/>
                <a:ext cx="483125" cy="483125"/>
              </a:xfrm>
              <a:custGeom>
                <a:avLst/>
                <a:gdLst/>
                <a:ahLst/>
                <a:cxnLst/>
                <a:rect l="l" t="t" r="r" b="b"/>
                <a:pathLst>
                  <a:path w="19325" h="19325" extrusionOk="0">
                    <a:moveTo>
                      <a:pt x="18192" y="1132"/>
                    </a:moveTo>
                    <a:lnTo>
                      <a:pt x="18192" y="2400"/>
                    </a:lnTo>
                    <a:cubicBezTo>
                      <a:pt x="17513" y="2639"/>
                      <a:pt x="17060" y="3282"/>
                      <a:pt x="17060" y="4001"/>
                    </a:cubicBezTo>
                    <a:cubicBezTo>
                      <a:pt x="17060" y="4719"/>
                      <a:pt x="17513" y="5363"/>
                      <a:pt x="18192" y="5601"/>
                    </a:cubicBezTo>
                    <a:lnTo>
                      <a:pt x="18192" y="8062"/>
                    </a:lnTo>
                    <a:cubicBezTo>
                      <a:pt x="17513" y="8300"/>
                      <a:pt x="17060" y="8944"/>
                      <a:pt x="17060" y="9662"/>
                    </a:cubicBezTo>
                    <a:cubicBezTo>
                      <a:pt x="17060" y="10381"/>
                      <a:pt x="17513" y="11024"/>
                      <a:pt x="18192" y="11263"/>
                    </a:cubicBezTo>
                    <a:lnTo>
                      <a:pt x="18192" y="13723"/>
                    </a:lnTo>
                    <a:cubicBezTo>
                      <a:pt x="17513" y="13962"/>
                      <a:pt x="17060" y="14605"/>
                      <a:pt x="17060" y="15324"/>
                    </a:cubicBezTo>
                    <a:cubicBezTo>
                      <a:pt x="17060" y="16042"/>
                      <a:pt x="17513" y="16685"/>
                      <a:pt x="18192" y="16924"/>
                    </a:cubicBezTo>
                    <a:lnTo>
                      <a:pt x="18192" y="18192"/>
                    </a:lnTo>
                    <a:lnTo>
                      <a:pt x="16924" y="18192"/>
                    </a:lnTo>
                    <a:cubicBezTo>
                      <a:pt x="16686" y="17513"/>
                      <a:pt x="16043" y="17060"/>
                      <a:pt x="15324" y="17060"/>
                    </a:cubicBezTo>
                    <a:cubicBezTo>
                      <a:pt x="14605" y="17060"/>
                      <a:pt x="13962" y="17513"/>
                      <a:pt x="13724" y="18192"/>
                    </a:cubicBezTo>
                    <a:lnTo>
                      <a:pt x="11263" y="18192"/>
                    </a:lnTo>
                    <a:cubicBezTo>
                      <a:pt x="11024" y="17513"/>
                      <a:pt x="10381" y="17060"/>
                      <a:pt x="9662" y="17060"/>
                    </a:cubicBezTo>
                    <a:cubicBezTo>
                      <a:pt x="8944" y="17060"/>
                      <a:pt x="8301" y="17513"/>
                      <a:pt x="8062" y="18192"/>
                    </a:cubicBezTo>
                    <a:lnTo>
                      <a:pt x="5601" y="18192"/>
                    </a:lnTo>
                    <a:cubicBezTo>
                      <a:pt x="5363" y="17513"/>
                      <a:pt x="4720" y="17060"/>
                      <a:pt x="4001" y="17060"/>
                    </a:cubicBezTo>
                    <a:cubicBezTo>
                      <a:pt x="3282" y="17060"/>
                      <a:pt x="2639" y="17513"/>
                      <a:pt x="2401" y="18192"/>
                    </a:cubicBezTo>
                    <a:lnTo>
                      <a:pt x="1133" y="18192"/>
                    </a:lnTo>
                    <a:lnTo>
                      <a:pt x="1133" y="16924"/>
                    </a:lnTo>
                    <a:cubicBezTo>
                      <a:pt x="1812" y="16685"/>
                      <a:pt x="2265" y="16042"/>
                      <a:pt x="2265" y="15324"/>
                    </a:cubicBezTo>
                    <a:cubicBezTo>
                      <a:pt x="2265" y="14605"/>
                      <a:pt x="1812" y="13962"/>
                      <a:pt x="1133" y="13723"/>
                    </a:cubicBezTo>
                    <a:lnTo>
                      <a:pt x="1133" y="11263"/>
                    </a:lnTo>
                    <a:cubicBezTo>
                      <a:pt x="1812" y="11024"/>
                      <a:pt x="2265" y="10381"/>
                      <a:pt x="2265" y="9662"/>
                    </a:cubicBezTo>
                    <a:cubicBezTo>
                      <a:pt x="2265" y="8944"/>
                      <a:pt x="1812" y="8300"/>
                      <a:pt x="1133" y="8062"/>
                    </a:cubicBezTo>
                    <a:lnTo>
                      <a:pt x="1133" y="5601"/>
                    </a:lnTo>
                    <a:cubicBezTo>
                      <a:pt x="1812" y="5363"/>
                      <a:pt x="2265" y="4719"/>
                      <a:pt x="2265" y="4001"/>
                    </a:cubicBezTo>
                    <a:cubicBezTo>
                      <a:pt x="2265" y="3282"/>
                      <a:pt x="1812" y="2639"/>
                      <a:pt x="1133" y="2400"/>
                    </a:cubicBezTo>
                    <a:lnTo>
                      <a:pt x="1133" y="1132"/>
                    </a:lnTo>
                    <a:lnTo>
                      <a:pt x="2401" y="1132"/>
                    </a:lnTo>
                    <a:cubicBezTo>
                      <a:pt x="2639" y="1812"/>
                      <a:pt x="3282" y="2265"/>
                      <a:pt x="4001" y="2265"/>
                    </a:cubicBezTo>
                    <a:cubicBezTo>
                      <a:pt x="4720" y="2265"/>
                      <a:pt x="5363" y="1812"/>
                      <a:pt x="5601" y="1132"/>
                    </a:cubicBezTo>
                    <a:lnTo>
                      <a:pt x="8062" y="1132"/>
                    </a:lnTo>
                    <a:cubicBezTo>
                      <a:pt x="8301" y="1812"/>
                      <a:pt x="8944" y="2265"/>
                      <a:pt x="9662" y="2265"/>
                    </a:cubicBezTo>
                    <a:cubicBezTo>
                      <a:pt x="10381" y="2265"/>
                      <a:pt x="11024" y="1812"/>
                      <a:pt x="11263" y="1132"/>
                    </a:cubicBezTo>
                    <a:lnTo>
                      <a:pt x="13724" y="1132"/>
                    </a:lnTo>
                    <a:cubicBezTo>
                      <a:pt x="13962" y="1812"/>
                      <a:pt x="14605" y="2265"/>
                      <a:pt x="15324" y="2265"/>
                    </a:cubicBezTo>
                    <a:cubicBezTo>
                      <a:pt x="16043" y="2265"/>
                      <a:pt x="16686" y="1812"/>
                      <a:pt x="16924" y="1132"/>
                    </a:cubicBezTo>
                    <a:close/>
                    <a:moveTo>
                      <a:pt x="568" y="0"/>
                    </a:moveTo>
                    <a:cubicBezTo>
                      <a:pt x="254" y="0"/>
                      <a:pt x="0" y="254"/>
                      <a:pt x="0" y="568"/>
                    </a:cubicBezTo>
                    <a:lnTo>
                      <a:pt x="0" y="2868"/>
                    </a:lnTo>
                    <a:cubicBezTo>
                      <a:pt x="0" y="3183"/>
                      <a:pt x="254" y="3436"/>
                      <a:pt x="568" y="3436"/>
                    </a:cubicBezTo>
                    <a:cubicBezTo>
                      <a:pt x="879" y="3436"/>
                      <a:pt x="1133" y="3687"/>
                      <a:pt x="1133" y="4001"/>
                    </a:cubicBezTo>
                    <a:cubicBezTo>
                      <a:pt x="1133" y="4315"/>
                      <a:pt x="879" y="4568"/>
                      <a:pt x="568" y="4568"/>
                    </a:cubicBezTo>
                    <a:cubicBezTo>
                      <a:pt x="254" y="4568"/>
                      <a:pt x="0" y="4819"/>
                      <a:pt x="0" y="5133"/>
                    </a:cubicBezTo>
                    <a:lnTo>
                      <a:pt x="0" y="8530"/>
                    </a:lnTo>
                    <a:cubicBezTo>
                      <a:pt x="0" y="8844"/>
                      <a:pt x="254" y="9098"/>
                      <a:pt x="568" y="9098"/>
                    </a:cubicBezTo>
                    <a:cubicBezTo>
                      <a:pt x="879" y="9098"/>
                      <a:pt x="1133" y="9348"/>
                      <a:pt x="1133" y="9662"/>
                    </a:cubicBezTo>
                    <a:cubicBezTo>
                      <a:pt x="1133" y="9976"/>
                      <a:pt x="879" y="10230"/>
                      <a:pt x="568" y="10230"/>
                    </a:cubicBezTo>
                    <a:cubicBezTo>
                      <a:pt x="254" y="10230"/>
                      <a:pt x="0" y="10481"/>
                      <a:pt x="0" y="10795"/>
                    </a:cubicBezTo>
                    <a:lnTo>
                      <a:pt x="0" y="14191"/>
                    </a:lnTo>
                    <a:cubicBezTo>
                      <a:pt x="0" y="14505"/>
                      <a:pt x="254" y="14759"/>
                      <a:pt x="568" y="14759"/>
                    </a:cubicBezTo>
                    <a:cubicBezTo>
                      <a:pt x="879" y="14759"/>
                      <a:pt x="1133" y="15010"/>
                      <a:pt x="1133" y="15324"/>
                    </a:cubicBezTo>
                    <a:cubicBezTo>
                      <a:pt x="1133" y="15638"/>
                      <a:pt x="879" y="15891"/>
                      <a:pt x="568" y="15891"/>
                    </a:cubicBezTo>
                    <a:cubicBezTo>
                      <a:pt x="254" y="15891"/>
                      <a:pt x="0" y="16142"/>
                      <a:pt x="0" y="16456"/>
                    </a:cubicBezTo>
                    <a:lnTo>
                      <a:pt x="0" y="18760"/>
                    </a:lnTo>
                    <a:cubicBezTo>
                      <a:pt x="0" y="19071"/>
                      <a:pt x="254" y="19324"/>
                      <a:pt x="568" y="19324"/>
                    </a:cubicBezTo>
                    <a:lnTo>
                      <a:pt x="2869" y="19324"/>
                    </a:lnTo>
                    <a:cubicBezTo>
                      <a:pt x="3183" y="19324"/>
                      <a:pt x="3436" y="19071"/>
                      <a:pt x="3436" y="18760"/>
                    </a:cubicBezTo>
                    <a:cubicBezTo>
                      <a:pt x="3436" y="18446"/>
                      <a:pt x="3687" y="18192"/>
                      <a:pt x="4001" y="18192"/>
                    </a:cubicBezTo>
                    <a:cubicBezTo>
                      <a:pt x="4315" y="18192"/>
                      <a:pt x="4569" y="18446"/>
                      <a:pt x="4569" y="18760"/>
                    </a:cubicBezTo>
                    <a:cubicBezTo>
                      <a:pt x="4569" y="19071"/>
                      <a:pt x="4819" y="19324"/>
                      <a:pt x="5133" y="19324"/>
                    </a:cubicBezTo>
                    <a:lnTo>
                      <a:pt x="8530" y="19324"/>
                    </a:lnTo>
                    <a:cubicBezTo>
                      <a:pt x="8844" y="19324"/>
                      <a:pt x="9098" y="19071"/>
                      <a:pt x="9098" y="18760"/>
                    </a:cubicBezTo>
                    <a:cubicBezTo>
                      <a:pt x="9098" y="18446"/>
                      <a:pt x="9348" y="18192"/>
                      <a:pt x="9662" y="18192"/>
                    </a:cubicBezTo>
                    <a:cubicBezTo>
                      <a:pt x="9976" y="18192"/>
                      <a:pt x="10230" y="18446"/>
                      <a:pt x="10230" y="18760"/>
                    </a:cubicBezTo>
                    <a:cubicBezTo>
                      <a:pt x="10230" y="19071"/>
                      <a:pt x="10481" y="19324"/>
                      <a:pt x="10795" y="19324"/>
                    </a:cubicBezTo>
                    <a:lnTo>
                      <a:pt x="14192" y="19324"/>
                    </a:lnTo>
                    <a:cubicBezTo>
                      <a:pt x="14506" y="19324"/>
                      <a:pt x="14759" y="19071"/>
                      <a:pt x="14759" y="18760"/>
                    </a:cubicBezTo>
                    <a:cubicBezTo>
                      <a:pt x="14759" y="18446"/>
                      <a:pt x="15010" y="18192"/>
                      <a:pt x="15324" y="18192"/>
                    </a:cubicBezTo>
                    <a:cubicBezTo>
                      <a:pt x="15638" y="18192"/>
                      <a:pt x="15892" y="18446"/>
                      <a:pt x="15892" y="18760"/>
                    </a:cubicBezTo>
                    <a:cubicBezTo>
                      <a:pt x="15892" y="19071"/>
                      <a:pt x="16142" y="19324"/>
                      <a:pt x="16456" y="19324"/>
                    </a:cubicBezTo>
                    <a:lnTo>
                      <a:pt x="18760" y="19324"/>
                    </a:lnTo>
                    <a:cubicBezTo>
                      <a:pt x="19071" y="19324"/>
                      <a:pt x="19325" y="19071"/>
                      <a:pt x="19325" y="18760"/>
                    </a:cubicBezTo>
                    <a:lnTo>
                      <a:pt x="19325" y="16456"/>
                    </a:lnTo>
                    <a:cubicBezTo>
                      <a:pt x="19325" y="16142"/>
                      <a:pt x="19071" y="15891"/>
                      <a:pt x="18760" y="15891"/>
                    </a:cubicBezTo>
                    <a:cubicBezTo>
                      <a:pt x="18446" y="15891"/>
                      <a:pt x="18192" y="15638"/>
                      <a:pt x="18192" y="15324"/>
                    </a:cubicBezTo>
                    <a:cubicBezTo>
                      <a:pt x="18192" y="15010"/>
                      <a:pt x="18446" y="14759"/>
                      <a:pt x="18760" y="14759"/>
                    </a:cubicBezTo>
                    <a:cubicBezTo>
                      <a:pt x="19071" y="14759"/>
                      <a:pt x="19325" y="14505"/>
                      <a:pt x="19325" y="14191"/>
                    </a:cubicBezTo>
                    <a:lnTo>
                      <a:pt x="19325" y="10795"/>
                    </a:lnTo>
                    <a:cubicBezTo>
                      <a:pt x="19325" y="10481"/>
                      <a:pt x="19071" y="10230"/>
                      <a:pt x="18760" y="10230"/>
                    </a:cubicBezTo>
                    <a:cubicBezTo>
                      <a:pt x="18446" y="10230"/>
                      <a:pt x="18192" y="9976"/>
                      <a:pt x="18192" y="9662"/>
                    </a:cubicBezTo>
                    <a:cubicBezTo>
                      <a:pt x="18192" y="9348"/>
                      <a:pt x="18446" y="9098"/>
                      <a:pt x="18760" y="9098"/>
                    </a:cubicBezTo>
                    <a:cubicBezTo>
                      <a:pt x="19071" y="9098"/>
                      <a:pt x="19325" y="8844"/>
                      <a:pt x="19325" y="8530"/>
                    </a:cubicBezTo>
                    <a:lnTo>
                      <a:pt x="19325" y="5133"/>
                    </a:lnTo>
                    <a:cubicBezTo>
                      <a:pt x="19325" y="4819"/>
                      <a:pt x="19071" y="4568"/>
                      <a:pt x="18760" y="4568"/>
                    </a:cubicBezTo>
                    <a:cubicBezTo>
                      <a:pt x="18446" y="4568"/>
                      <a:pt x="18192" y="4315"/>
                      <a:pt x="18192" y="4001"/>
                    </a:cubicBezTo>
                    <a:cubicBezTo>
                      <a:pt x="18192" y="3687"/>
                      <a:pt x="18446" y="3436"/>
                      <a:pt x="18760" y="3436"/>
                    </a:cubicBezTo>
                    <a:cubicBezTo>
                      <a:pt x="19071" y="3436"/>
                      <a:pt x="19325" y="3183"/>
                      <a:pt x="19325" y="2868"/>
                    </a:cubicBezTo>
                    <a:lnTo>
                      <a:pt x="19325" y="568"/>
                    </a:lnTo>
                    <a:cubicBezTo>
                      <a:pt x="19325" y="254"/>
                      <a:pt x="19071" y="0"/>
                      <a:pt x="18760" y="0"/>
                    </a:cubicBezTo>
                    <a:lnTo>
                      <a:pt x="16456" y="0"/>
                    </a:lnTo>
                    <a:cubicBezTo>
                      <a:pt x="16142" y="0"/>
                      <a:pt x="15892" y="254"/>
                      <a:pt x="15892" y="568"/>
                    </a:cubicBezTo>
                    <a:cubicBezTo>
                      <a:pt x="15892" y="879"/>
                      <a:pt x="15638" y="1132"/>
                      <a:pt x="15324" y="1132"/>
                    </a:cubicBezTo>
                    <a:cubicBezTo>
                      <a:pt x="15010" y="1132"/>
                      <a:pt x="14759" y="879"/>
                      <a:pt x="14759" y="568"/>
                    </a:cubicBezTo>
                    <a:cubicBezTo>
                      <a:pt x="14759" y="254"/>
                      <a:pt x="14506" y="0"/>
                      <a:pt x="14192" y="0"/>
                    </a:cubicBezTo>
                    <a:lnTo>
                      <a:pt x="10795" y="0"/>
                    </a:lnTo>
                    <a:cubicBezTo>
                      <a:pt x="10481" y="0"/>
                      <a:pt x="10230" y="254"/>
                      <a:pt x="10230" y="568"/>
                    </a:cubicBezTo>
                    <a:cubicBezTo>
                      <a:pt x="10230" y="879"/>
                      <a:pt x="9976" y="1132"/>
                      <a:pt x="9662" y="1132"/>
                    </a:cubicBezTo>
                    <a:cubicBezTo>
                      <a:pt x="9348" y="1132"/>
                      <a:pt x="9098" y="879"/>
                      <a:pt x="9098" y="568"/>
                    </a:cubicBezTo>
                    <a:cubicBezTo>
                      <a:pt x="9098" y="254"/>
                      <a:pt x="8844" y="0"/>
                      <a:pt x="8530" y="0"/>
                    </a:cubicBezTo>
                    <a:lnTo>
                      <a:pt x="5133" y="0"/>
                    </a:lnTo>
                    <a:cubicBezTo>
                      <a:pt x="4819" y="0"/>
                      <a:pt x="4569" y="254"/>
                      <a:pt x="4569" y="568"/>
                    </a:cubicBezTo>
                    <a:cubicBezTo>
                      <a:pt x="4569" y="879"/>
                      <a:pt x="4315" y="1132"/>
                      <a:pt x="4001" y="1132"/>
                    </a:cubicBezTo>
                    <a:cubicBezTo>
                      <a:pt x="3687" y="1132"/>
                      <a:pt x="3436" y="879"/>
                      <a:pt x="3436" y="568"/>
                    </a:cubicBezTo>
                    <a:cubicBezTo>
                      <a:pt x="3436" y="254"/>
                      <a:pt x="3183" y="0"/>
                      <a:pt x="2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75" name="Google Shape;975;p42"/>
              <p:cNvSpPr/>
              <p:nvPr/>
            </p:nvSpPr>
            <p:spPr>
              <a:xfrm>
                <a:off x="6328725" y="324025"/>
                <a:ext cx="311400" cy="311400"/>
              </a:xfrm>
              <a:custGeom>
                <a:avLst/>
                <a:gdLst/>
                <a:ahLst/>
                <a:cxnLst/>
                <a:rect l="l" t="t" r="r" b="b"/>
                <a:pathLst>
                  <a:path w="12456" h="12456" extrusionOk="0">
                    <a:moveTo>
                      <a:pt x="11323" y="1132"/>
                    </a:moveTo>
                    <a:lnTo>
                      <a:pt x="11323" y="5991"/>
                    </a:lnTo>
                    <a:lnTo>
                      <a:pt x="10025" y="4692"/>
                    </a:lnTo>
                    <a:cubicBezTo>
                      <a:pt x="9913" y="4582"/>
                      <a:pt x="9768" y="4527"/>
                      <a:pt x="9623" y="4527"/>
                    </a:cubicBezTo>
                    <a:cubicBezTo>
                      <a:pt x="9478" y="4527"/>
                      <a:pt x="9333" y="4582"/>
                      <a:pt x="9222" y="4692"/>
                    </a:cubicBezTo>
                    <a:lnTo>
                      <a:pt x="6498" y="7419"/>
                    </a:lnTo>
                    <a:lnTo>
                      <a:pt x="4303" y="5773"/>
                    </a:lnTo>
                    <a:cubicBezTo>
                      <a:pt x="4201" y="5698"/>
                      <a:pt x="4081" y="5661"/>
                      <a:pt x="3962" y="5661"/>
                    </a:cubicBezTo>
                    <a:cubicBezTo>
                      <a:pt x="3824" y="5661"/>
                      <a:pt x="3687" y="5711"/>
                      <a:pt x="3578" y="5810"/>
                    </a:cubicBezTo>
                    <a:lnTo>
                      <a:pt x="1133" y="8053"/>
                    </a:lnTo>
                    <a:lnTo>
                      <a:pt x="1133" y="1132"/>
                    </a:lnTo>
                    <a:close/>
                    <a:moveTo>
                      <a:pt x="4001" y="6960"/>
                    </a:moveTo>
                    <a:lnTo>
                      <a:pt x="5689" y="8228"/>
                    </a:lnTo>
                    <a:lnTo>
                      <a:pt x="2594" y="11323"/>
                    </a:lnTo>
                    <a:lnTo>
                      <a:pt x="1133" y="11323"/>
                    </a:lnTo>
                    <a:lnTo>
                      <a:pt x="1133" y="9590"/>
                    </a:lnTo>
                    <a:lnTo>
                      <a:pt x="4001" y="6960"/>
                    </a:lnTo>
                    <a:close/>
                    <a:moveTo>
                      <a:pt x="9623" y="5894"/>
                    </a:moveTo>
                    <a:lnTo>
                      <a:pt x="11323" y="7594"/>
                    </a:lnTo>
                    <a:lnTo>
                      <a:pt x="11323" y="11323"/>
                    </a:lnTo>
                    <a:lnTo>
                      <a:pt x="4197" y="11323"/>
                    </a:lnTo>
                    <a:lnTo>
                      <a:pt x="9623" y="5894"/>
                    </a:lnTo>
                    <a:close/>
                    <a:moveTo>
                      <a:pt x="565" y="0"/>
                    </a:moveTo>
                    <a:cubicBezTo>
                      <a:pt x="251" y="0"/>
                      <a:pt x="0" y="251"/>
                      <a:pt x="0" y="565"/>
                    </a:cubicBezTo>
                    <a:lnTo>
                      <a:pt x="0" y="11888"/>
                    </a:lnTo>
                    <a:cubicBezTo>
                      <a:pt x="0" y="12202"/>
                      <a:pt x="251" y="12455"/>
                      <a:pt x="565" y="12455"/>
                    </a:cubicBezTo>
                    <a:lnTo>
                      <a:pt x="11888" y="12455"/>
                    </a:lnTo>
                    <a:cubicBezTo>
                      <a:pt x="12202" y="12455"/>
                      <a:pt x="12456" y="12202"/>
                      <a:pt x="12456" y="11888"/>
                    </a:cubicBezTo>
                    <a:lnTo>
                      <a:pt x="12456" y="565"/>
                    </a:lnTo>
                    <a:cubicBezTo>
                      <a:pt x="12456" y="251"/>
                      <a:pt x="12202" y="0"/>
                      <a:pt x="118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76" name="Google Shape;976;p42"/>
              <p:cNvSpPr/>
              <p:nvPr/>
            </p:nvSpPr>
            <p:spPr>
              <a:xfrm>
                <a:off x="6441950" y="380575"/>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grpSp>
        <p:nvGrpSpPr>
          <p:cNvPr id="977" name="Google Shape;977;p42"/>
          <p:cNvGrpSpPr/>
          <p:nvPr/>
        </p:nvGrpSpPr>
        <p:grpSpPr>
          <a:xfrm>
            <a:off x="6780798" y="4231596"/>
            <a:ext cx="1110743" cy="502353"/>
            <a:chOff x="7218948" y="4231596"/>
            <a:chExt cx="1110743" cy="502353"/>
          </a:xfrm>
        </p:grpSpPr>
        <p:sp>
          <p:nvSpPr>
            <p:cNvPr id="978" name="Google Shape;978;p42"/>
            <p:cNvSpPr txBox="1"/>
            <p:nvPr/>
          </p:nvSpPr>
          <p:spPr>
            <a:xfrm>
              <a:off x="7218948" y="4448025"/>
              <a:ext cx="669900" cy="28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a:solidFill>
                    <a:schemeClr val="dk1"/>
                  </a:solidFill>
                  <a:latin typeface="Bebas Neue"/>
                  <a:ea typeface="Bebas Neue"/>
                  <a:cs typeface="Bebas Neue"/>
                  <a:sym typeface="Bebas Neue"/>
                </a:rPr>
                <a:t>80%</a:t>
              </a:r>
              <a:endParaRPr sz="2300" b="1" dirty="0">
                <a:solidFill>
                  <a:schemeClr val="dk1"/>
                </a:solidFill>
                <a:latin typeface="Fira Sans"/>
                <a:ea typeface="Fira Sans"/>
                <a:cs typeface="Fira Sans"/>
                <a:sym typeface="Fira Sans"/>
              </a:endParaRPr>
            </a:p>
          </p:txBody>
        </p:sp>
        <p:grpSp>
          <p:nvGrpSpPr>
            <p:cNvPr id="979" name="Google Shape;979;p42"/>
            <p:cNvGrpSpPr/>
            <p:nvPr/>
          </p:nvGrpSpPr>
          <p:grpSpPr>
            <a:xfrm>
              <a:off x="7888140" y="4231596"/>
              <a:ext cx="441551" cy="502353"/>
              <a:chOff x="6271535" y="832575"/>
              <a:chExt cx="424650" cy="483125"/>
            </a:xfrm>
          </p:grpSpPr>
          <p:sp>
            <p:nvSpPr>
              <p:cNvPr id="980" name="Google Shape;980;p42"/>
              <p:cNvSpPr/>
              <p:nvPr/>
            </p:nvSpPr>
            <p:spPr>
              <a:xfrm>
                <a:off x="6271535" y="832575"/>
                <a:ext cx="424650" cy="483125"/>
              </a:xfrm>
              <a:custGeom>
                <a:avLst/>
                <a:gdLst/>
                <a:ahLst/>
                <a:cxnLst/>
                <a:rect l="l" t="t" r="r" b="b"/>
                <a:pathLst>
                  <a:path w="16986" h="19325" extrusionOk="0">
                    <a:moveTo>
                      <a:pt x="2265" y="6537"/>
                    </a:moveTo>
                    <a:lnTo>
                      <a:pt x="2265" y="8334"/>
                    </a:lnTo>
                    <a:lnTo>
                      <a:pt x="1366" y="7437"/>
                    </a:lnTo>
                    <a:lnTo>
                      <a:pt x="2265" y="6537"/>
                    </a:lnTo>
                    <a:close/>
                    <a:moveTo>
                      <a:pt x="14721" y="6537"/>
                    </a:moveTo>
                    <a:lnTo>
                      <a:pt x="15617" y="7437"/>
                    </a:lnTo>
                    <a:lnTo>
                      <a:pt x="14721" y="8334"/>
                    </a:lnTo>
                    <a:lnTo>
                      <a:pt x="14721" y="6537"/>
                    </a:lnTo>
                    <a:close/>
                    <a:moveTo>
                      <a:pt x="13588" y="1132"/>
                    </a:moveTo>
                    <a:lnTo>
                      <a:pt x="13588" y="9466"/>
                    </a:lnTo>
                    <a:lnTo>
                      <a:pt x="10521" y="12531"/>
                    </a:lnTo>
                    <a:lnTo>
                      <a:pt x="6462" y="12531"/>
                    </a:lnTo>
                    <a:lnTo>
                      <a:pt x="3398" y="9466"/>
                    </a:lnTo>
                    <a:lnTo>
                      <a:pt x="3398" y="1132"/>
                    </a:lnTo>
                    <a:close/>
                    <a:moveTo>
                      <a:pt x="1133" y="8802"/>
                    </a:moveTo>
                    <a:lnTo>
                      <a:pt x="5427" y="13099"/>
                    </a:lnTo>
                    <a:lnTo>
                      <a:pt x="1133" y="17392"/>
                    </a:lnTo>
                    <a:lnTo>
                      <a:pt x="1133" y="8802"/>
                    </a:lnTo>
                    <a:close/>
                    <a:moveTo>
                      <a:pt x="15853" y="8802"/>
                    </a:moveTo>
                    <a:lnTo>
                      <a:pt x="15853" y="17392"/>
                    </a:lnTo>
                    <a:lnTo>
                      <a:pt x="11556" y="13099"/>
                    </a:lnTo>
                    <a:lnTo>
                      <a:pt x="15853" y="8802"/>
                    </a:lnTo>
                    <a:close/>
                    <a:moveTo>
                      <a:pt x="10521" y="13663"/>
                    </a:moveTo>
                    <a:lnTo>
                      <a:pt x="15050" y="18192"/>
                    </a:lnTo>
                    <a:lnTo>
                      <a:pt x="1933" y="18192"/>
                    </a:lnTo>
                    <a:lnTo>
                      <a:pt x="6462" y="13663"/>
                    </a:lnTo>
                    <a:close/>
                    <a:moveTo>
                      <a:pt x="2830" y="0"/>
                    </a:moveTo>
                    <a:cubicBezTo>
                      <a:pt x="2516" y="0"/>
                      <a:pt x="2265" y="254"/>
                      <a:pt x="2265" y="568"/>
                    </a:cubicBezTo>
                    <a:lnTo>
                      <a:pt x="2265" y="4937"/>
                    </a:lnTo>
                    <a:lnTo>
                      <a:pt x="164" y="7036"/>
                    </a:lnTo>
                    <a:lnTo>
                      <a:pt x="161" y="7042"/>
                    </a:lnTo>
                    <a:cubicBezTo>
                      <a:pt x="152" y="7051"/>
                      <a:pt x="143" y="7063"/>
                      <a:pt x="134" y="7072"/>
                    </a:cubicBezTo>
                    <a:lnTo>
                      <a:pt x="125" y="7084"/>
                    </a:lnTo>
                    <a:cubicBezTo>
                      <a:pt x="112" y="7096"/>
                      <a:pt x="103" y="7108"/>
                      <a:pt x="94" y="7120"/>
                    </a:cubicBezTo>
                    <a:cubicBezTo>
                      <a:pt x="91" y="7126"/>
                      <a:pt x="88" y="7129"/>
                      <a:pt x="85" y="7132"/>
                    </a:cubicBezTo>
                    <a:cubicBezTo>
                      <a:pt x="85" y="7138"/>
                      <a:pt x="73" y="7153"/>
                      <a:pt x="70" y="7162"/>
                    </a:cubicBezTo>
                    <a:cubicBezTo>
                      <a:pt x="64" y="7171"/>
                      <a:pt x="61" y="7174"/>
                      <a:pt x="58" y="7180"/>
                    </a:cubicBezTo>
                    <a:cubicBezTo>
                      <a:pt x="55" y="7186"/>
                      <a:pt x="52" y="7199"/>
                      <a:pt x="46" y="7208"/>
                    </a:cubicBezTo>
                    <a:cubicBezTo>
                      <a:pt x="43" y="7217"/>
                      <a:pt x="40" y="7220"/>
                      <a:pt x="40" y="7226"/>
                    </a:cubicBezTo>
                    <a:cubicBezTo>
                      <a:pt x="34" y="7241"/>
                      <a:pt x="28" y="7256"/>
                      <a:pt x="25" y="7271"/>
                    </a:cubicBezTo>
                    <a:cubicBezTo>
                      <a:pt x="25" y="7274"/>
                      <a:pt x="22" y="7280"/>
                      <a:pt x="19" y="7283"/>
                    </a:cubicBezTo>
                    <a:cubicBezTo>
                      <a:pt x="16" y="7295"/>
                      <a:pt x="13" y="7307"/>
                      <a:pt x="13" y="7319"/>
                    </a:cubicBezTo>
                    <a:cubicBezTo>
                      <a:pt x="13" y="7325"/>
                      <a:pt x="10" y="7331"/>
                      <a:pt x="10" y="7334"/>
                    </a:cubicBezTo>
                    <a:cubicBezTo>
                      <a:pt x="7" y="7340"/>
                      <a:pt x="4" y="7359"/>
                      <a:pt x="4" y="7371"/>
                    </a:cubicBezTo>
                    <a:lnTo>
                      <a:pt x="4" y="7386"/>
                    </a:lnTo>
                    <a:cubicBezTo>
                      <a:pt x="4" y="7401"/>
                      <a:pt x="1" y="7416"/>
                      <a:pt x="1" y="7434"/>
                    </a:cubicBezTo>
                    <a:lnTo>
                      <a:pt x="1" y="17625"/>
                    </a:lnTo>
                    <a:cubicBezTo>
                      <a:pt x="1" y="18063"/>
                      <a:pt x="170" y="18482"/>
                      <a:pt x="475" y="18799"/>
                    </a:cubicBezTo>
                    <a:cubicBezTo>
                      <a:pt x="481" y="18808"/>
                      <a:pt x="490" y="18817"/>
                      <a:pt x="499" y="18826"/>
                    </a:cubicBezTo>
                    <a:cubicBezTo>
                      <a:pt x="508" y="18833"/>
                      <a:pt x="517" y="18842"/>
                      <a:pt x="526" y="18851"/>
                    </a:cubicBezTo>
                    <a:cubicBezTo>
                      <a:pt x="840" y="19156"/>
                      <a:pt x="1260" y="19325"/>
                      <a:pt x="1698" y="19325"/>
                    </a:cubicBezTo>
                    <a:lnTo>
                      <a:pt x="15285" y="19325"/>
                    </a:lnTo>
                    <a:cubicBezTo>
                      <a:pt x="15723" y="19325"/>
                      <a:pt x="16143" y="19156"/>
                      <a:pt x="16460" y="18854"/>
                    </a:cubicBezTo>
                    <a:cubicBezTo>
                      <a:pt x="16469" y="18845"/>
                      <a:pt x="16478" y="18836"/>
                      <a:pt x="16487" y="18826"/>
                    </a:cubicBezTo>
                    <a:cubicBezTo>
                      <a:pt x="16496" y="18817"/>
                      <a:pt x="16502" y="18808"/>
                      <a:pt x="16511" y="18799"/>
                    </a:cubicBezTo>
                    <a:cubicBezTo>
                      <a:pt x="16816" y="18485"/>
                      <a:pt x="16985" y="18063"/>
                      <a:pt x="16985" y="17628"/>
                    </a:cubicBezTo>
                    <a:lnTo>
                      <a:pt x="16985" y="7437"/>
                    </a:lnTo>
                    <a:cubicBezTo>
                      <a:pt x="16985" y="7419"/>
                      <a:pt x="16985" y="7404"/>
                      <a:pt x="16982" y="7389"/>
                    </a:cubicBezTo>
                    <a:lnTo>
                      <a:pt x="16982" y="7371"/>
                    </a:lnTo>
                    <a:cubicBezTo>
                      <a:pt x="16982" y="7362"/>
                      <a:pt x="16979" y="7350"/>
                      <a:pt x="16976" y="7337"/>
                    </a:cubicBezTo>
                    <a:cubicBezTo>
                      <a:pt x="16973" y="7328"/>
                      <a:pt x="16973" y="7325"/>
                      <a:pt x="16973" y="7319"/>
                    </a:cubicBezTo>
                    <a:cubicBezTo>
                      <a:pt x="16973" y="7316"/>
                      <a:pt x="16967" y="7298"/>
                      <a:pt x="16964" y="7286"/>
                    </a:cubicBezTo>
                    <a:cubicBezTo>
                      <a:pt x="16964" y="7283"/>
                      <a:pt x="16964" y="7277"/>
                      <a:pt x="16961" y="7271"/>
                    </a:cubicBezTo>
                    <a:cubicBezTo>
                      <a:pt x="16958" y="7256"/>
                      <a:pt x="16952" y="7244"/>
                      <a:pt x="16946" y="7229"/>
                    </a:cubicBezTo>
                    <a:cubicBezTo>
                      <a:pt x="16943" y="7223"/>
                      <a:pt x="16940" y="7217"/>
                      <a:pt x="16940" y="7211"/>
                    </a:cubicBezTo>
                    <a:cubicBezTo>
                      <a:pt x="16937" y="7205"/>
                      <a:pt x="16931" y="7193"/>
                      <a:pt x="16925" y="7183"/>
                    </a:cubicBezTo>
                    <a:cubicBezTo>
                      <a:pt x="16922" y="7174"/>
                      <a:pt x="16919" y="7171"/>
                      <a:pt x="16916" y="7165"/>
                    </a:cubicBezTo>
                    <a:cubicBezTo>
                      <a:pt x="16913" y="7159"/>
                      <a:pt x="16904" y="7144"/>
                      <a:pt x="16898" y="7135"/>
                    </a:cubicBezTo>
                    <a:lnTo>
                      <a:pt x="16892" y="7123"/>
                    </a:lnTo>
                    <a:cubicBezTo>
                      <a:pt x="16882" y="7108"/>
                      <a:pt x="16873" y="7096"/>
                      <a:pt x="16861" y="7084"/>
                    </a:cubicBezTo>
                    <a:lnTo>
                      <a:pt x="16852" y="7075"/>
                    </a:lnTo>
                    <a:cubicBezTo>
                      <a:pt x="16843" y="7063"/>
                      <a:pt x="16834" y="7054"/>
                      <a:pt x="16825" y="7045"/>
                    </a:cubicBezTo>
                    <a:lnTo>
                      <a:pt x="16819" y="7039"/>
                    </a:lnTo>
                    <a:lnTo>
                      <a:pt x="14721" y="4937"/>
                    </a:lnTo>
                    <a:lnTo>
                      <a:pt x="14721" y="568"/>
                    </a:lnTo>
                    <a:cubicBezTo>
                      <a:pt x="14721" y="254"/>
                      <a:pt x="14467" y="0"/>
                      <a:pt x="14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81" name="Google Shape;981;p42"/>
              <p:cNvSpPr/>
              <p:nvPr/>
            </p:nvSpPr>
            <p:spPr>
              <a:xfrm>
                <a:off x="6384200" y="889150"/>
                <a:ext cx="199300" cy="198200"/>
              </a:xfrm>
              <a:custGeom>
                <a:avLst/>
                <a:gdLst/>
                <a:ahLst/>
                <a:cxnLst/>
                <a:rect l="l" t="t" r="r" b="b"/>
                <a:pathLst>
                  <a:path w="7972" h="7928" extrusionOk="0">
                    <a:moveTo>
                      <a:pt x="4005" y="3398"/>
                    </a:moveTo>
                    <a:cubicBezTo>
                      <a:pt x="4274" y="3398"/>
                      <a:pt x="4534" y="3588"/>
                      <a:pt x="4569" y="3900"/>
                    </a:cubicBezTo>
                    <a:cubicBezTo>
                      <a:pt x="4560" y="3951"/>
                      <a:pt x="4560" y="4003"/>
                      <a:pt x="4566" y="4057"/>
                    </a:cubicBezTo>
                    <a:cubicBezTo>
                      <a:pt x="4521" y="4329"/>
                      <a:pt x="4285" y="4531"/>
                      <a:pt x="4007" y="4531"/>
                    </a:cubicBezTo>
                    <a:cubicBezTo>
                      <a:pt x="3518" y="4531"/>
                      <a:pt x="3259" y="3954"/>
                      <a:pt x="3585" y="3589"/>
                    </a:cubicBezTo>
                    <a:cubicBezTo>
                      <a:pt x="3702" y="3458"/>
                      <a:pt x="3855" y="3398"/>
                      <a:pt x="4005" y="3398"/>
                    </a:cubicBezTo>
                    <a:close/>
                    <a:moveTo>
                      <a:pt x="4005" y="1"/>
                    </a:moveTo>
                    <a:cubicBezTo>
                      <a:pt x="3351" y="1"/>
                      <a:pt x="2696" y="163"/>
                      <a:pt x="2102" y="488"/>
                    </a:cubicBezTo>
                    <a:cubicBezTo>
                      <a:pt x="876" y="1161"/>
                      <a:pt x="94" y="2432"/>
                      <a:pt x="46" y="3830"/>
                    </a:cubicBezTo>
                    <a:cubicBezTo>
                      <a:pt x="1" y="5231"/>
                      <a:pt x="695" y="6551"/>
                      <a:pt x="1876" y="7303"/>
                    </a:cubicBezTo>
                    <a:cubicBezTo>
                      <a:pt x="2510" y="7713"/>
                      <a:pt x="3247" y="7928"/>
                      <a:pt x="4001" y="7928"/>
                    </a:cubicBezTo>
                    <a:cubicBezTo>
                      <a:pt x="4629" y="7925"/>
                      <a:pt x="5248" y="7783"/>
                      <a:pt x="5816" y="7517"/>
                    </a:cubicBezTo>
                    <a:cubicBezTo>
                      <a:pt x="6106" y="7390"/>
                      <a:pt x="6233" y="7049"/>
                      <a:pt x="6100" y="6762"/>
                    </a:cubicBezTo>
                    <a:cubicBezTo>
                      <a:pt x="6006" y="6555"/>
                      <a:pt x="5802" y="6435"/>
                      <a:pt x="5589" y="6435"/>
                    </a:cubicBezTo>
                    <a:cubicBezTo>
                      <a:pt x="5506" y="6435"/>
                      <a:pt x="5422" y="6453"/>
                      <a:pt x="5342" y="6491"/>
                    </a:cubicBezTo>
                    <a:cubicBezTo>
                      <a:pt x="4902" y="6692"/>
                      <a:pt x="4449" y="6792"/>
                      <a:pt x="4007" y="6792"/>
                    </a:cubicBezTo>
                    <a:cubicBezTo>
                      <a:pt x="3468" y="6792"/>
                      <a:pt x="2947" y="6644"/>
                      <a:pt x="2486" y="6349"/>
                    </a:cubicBezTo>
                    <a:cubicBezTo>
                      <a:pt x="1643" y="5811"/>
                      <a:pt x="1145" y="4869"/>
                      <a:pt x="1178" y="3870"/>
                    </a:cubicBezTo>
                    <a:cubicBezTo>
                      <a:pt x="1211" y="2870"/>
                      <a:pt x="1770" y="1961"/>
                      <a:pt x="2649" y="1481"/>
                    </a:cubicBezTo>
                    <a:cubicBezTo>
                      <a:pt x="3073" y="1247"/>
                      <a:pt x="3541" y="1131"/>
                      <a:pt x="4009" y="1131"/>
                    </a:cubicBezTo>
                    <a:cubicBezTo>
                      <a:pt x="4508" y="1131"/>
                      <a:pt x="5007" y="1263"/>
                      <a:pt x="5451" y="1527"/>
                    </a:cubicBezTo>
                    <a:cubicBezTo>
                      <a:pt x="6311" y="2037"/>
                      <a:pt x="6840" y="2964"/>
                      <a:pt x="6840" y="3966"/>
                    </a:cubicBezTo>
                    <a:cubicBezTo>
                      <a:pt x="6846" y="4277"/>
                      <a:pt x="6598" y="4537"/>
                      <a:pt x="6284" y="4543"/>
                    </a:cubicBezTo>
                    <a:cubicBezTo>
                      <a:pt x="6280" y="4543"/>
                      <a:pt x="6277" y="4543"/>
                      <a:pt x="6273" y="4543"/>
                    </a:cubicBezTo>
                    <a:cubicBezTo>
                      <a:pt x="5967" y="4543"/>
                      <a:pt x="5713" y="4298"/>
                      <a:pt x="5707" y="3990"/>
                    </a:cubicBezTo>
                    <a:lnTo>
                      <a:pt x="5707" y="3972"/>
                    </a:lnTo>
                    <a:lnTo>
                      <a:pt x="5707" y="3966"/>
                    </a:lnTo>
                    <a:cubicBezTo>
                      <a:pt x="5707" y="3163"/>
                      <a:pt x="5146" y="2469"/>
                      <a:pt x="4361" y="2300"/>
                    </a:cubicBezTo>
                    <a:cubicBezTo>
                      <a:pt x="4241" y="2274"/>
                      <a:pt x="4121" y="2261"/>
                      <a:pt x="4003" y="2261"/>
                    </a:cubicBezTo>
                    <a:cubicBezTo>
                      <a:pt x="3345" y="2261"/>
                      <a:pt x="2731" y="2647"/>
                      <a:pt x="2452" y="3269"/>
                    </a:cubicBezTo>
                    <a:cubicBezTo>
                      <a:pt x="2126" y="4000"/>
                      <a:pt x="2353" y="4863"/>
                      <a:pt x="3002" y="5337"/>
                    </a:cubicBezTo>
                    <a:cubicBezTo>
                      <a:pt x="3302" y="5555"/>
                      <a:pt x="3654" y="5663"/>
                      <a:pt x="4005" y="5663"/>
                    </a:cubicBezTo>
                    <a:cubicBezTo>
                      <a:pt x="4413" y="5663"/>
                      <a:pt x="4818" y="5517"/>
                      <a:pt x="5140" y="5228"/>
                    </a:cubicBezTo>
                    <a:cubicBezTo>
                      <a:pt x="5457" y="5513"/>
                      <a:pt x="5863" y="5662"/>
                      <a:pt x="6274" y="5662"/>
                    </a:cubicBezTo>
                    <a:cubicBezTo>
                      <a:pt x="6507" y="5662"/>
                      <a:pt x="6742" y="5614"/>
                      <a:pt x="6963" y="5515"/>
                    </a:cubicBezTo>
                    <a:cubicBezTo>
                      <a:pt x="7576" y="5241"/>
                      <a:pt x="7969" y="4634"/>
                      <a:pt x="7972" y="3966"/>
                    </a:cubicBezTo>
                    <a:cubicBezTo>
                      <a:pt x="7972" y="2565"/>
                      <a:pt x="7232" y="1267"/>
                      <a:pt x="6027" y="554"/>
                    </a:cubicBezTo>
                    <a:cubicBezTo>
                      <a:pt x="5405" y="186"/>
                      <a:pt x="4705" y="1"/>
                      <a:pt x="40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43"/>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987" name="Google Shape;987;p43"/>
          <p:cNvGrpSpPr/>
          <p:nvPr/>
        </p:nvGrpSpPr>
        <p:grpSpPr>
          <a:xfrm>
            <a:off x="6637021" y="1071625"/>
            <a:ext cx="2057399" cy="2017719"/>
            <a:chOff x="6629436" y="1051963"/>
            <a:chExt cx="2085766" cy="2037483"/>
          </a:xfrm>
        </p:grpSpPr>
        <p:sp>
          <p:nvSpPr>
            <p:cNvPr id="988" name="Google Shape;988;p43"/>
            <p:cNvSpPr/>
            <p:nvPr/>
          </p:nvSpPr>
          <p:spPr>
            <a:xfrm>
              <a:off x="7648777" y="2985915"/>
              <a:ext cx="56249" cy="103531"/>
            </a:xfrm>
            <a:custGeom>
              <a:avLst/>
              <a:gdLst/>
              <a:ahLst/>
              <a:cxnLst/>
              <a:rect l="l" t="t" r="r" b="b"/>
              <a:pathLst>
                <a:path w="3287" h="6050" extrusionOk="0">
                  <a:moveTo>
                    <a:pt x="0" y="1"/>
                  </a:moveTo>
                  <a:lnTo>
                    <a:pt x="3287" y="6049"/>
                  </a:lnTo>
                  <a:lnTo>
                    <a:pt x="3287" y="96"/>
                  </a:lnTo>
                  <a:lnTo>
                    <a:pt x="0" y="1"/>
                  </a:lnTo>
                  <a:close/>
                </a:path>
              </a:pathLst>
            </a:custGeom>
            <a:solidFill>
              <a:srgbClr val="287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43"/>
            <p:cNvSpPr/>
            <p:nvPr/>
          </p:nvSpPr>
          <p:spPr>
            <a:xfrm>
              <a:off x="8579902" y="2495299"/>
              <a:ext cx="46460" cy="61964"/>
            </a:xfrm>
            <a:custGeom>
              <a:avLst/>
              <a:gdLst/>
              <a:ahLst/>
              <a:cxnLst/>
              <a:rect l="l" t="t" r="r" b="b"/>
              <a:pathLst>
                <a:path w="2715" h="3621" extrusionOk="0">
                  <a:moveTo>
                    <a:pt x="1131" y="1"/>
                  </a:moveTo>
                  <a:lnTo>
                    <a:pt x="0" y="2049"/>
                  </a:lnTo>
                  <a:lnTo>
                    <a:pt x="2715" y="3620"/>
                  </a:lnTo>
                  <a:lnTo>
                    <a:pt x="1131" y="1"/>
                  </a:lnTo>
                  <a:close/>
                </a:path>
              </a:pathLst>
            </a:custGeom>
            <a:solidFill>
              <a:srgbClr val="287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43"/>
            <p:cNvSpPr/>
            <p:nvPr/>
          </p:nvSpPr>
          <p:spPr>
            <a:xfrm>
              <a:off x="7703588" y="2024859"/>
              <a:ext cx="921953" cy="1064586"/>
            </a:xfrm>
            <a:custGeom>
              <a:avLst/>
              <a:gdLst/>
              <a:ahLst/>
              <a:cxnLst/>
              <a:rect l="l" t="t" r="r" b="b"/>
              <a:pathLst>
                <a:path w="53876" h="62211" extrusionOk="0">
                  <a:moveTo>
                    <a:pt x="0" y="0"/>
                  </a:moveTo>
                  <a:lnTo>
                    <a:pt x="0" y="62210"/>
                  </a:lnTo>
                  <a:cubicBezTo>
                    <a:pt x="23063" y="62210"/>
                    <a:pt x="43125" y="49697"/>
                    <a:pt x="53876" y="31111"/>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43"/>
            <p:cNvSpPr/>
            <p:nvPr/>
          </p:nvSpPr>
          <p:spPr>
            <a:xfrm>
              <a:off x="6869456" y="2024859"/>
              <a:ext cx="834149" cy="962715"/>
            </a:xfrm>
            <a:custGeom>
              <a:avLst/>
              <a:gdLst/>
              <a:ahLst/>
              <a:cxnLst/>
              <a:rect l="l" t="t" r="r" b="b"/>
              <a:pathLst>
                <a:path w="48745" h="56258" extrusionOk="0">
                  <a:moveTo>
                    <a:pt x="48744" y="0"/>
                  </a:moveTo>
                  <a:lnTo>
                    <a:pt x="0" y="28111"/>
                  </a:lnTo>
                  <a:cubicBezTo>
                    <a:pt x="9727" y="44922"/>
                    <a:pt x="27908" y="56257"/>
                    <a:pt x="48744" y="56257"/>
                  </a:cubicBezTo>
                  <a:lnTo>
                    <a:pt x="487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43"/>
            <p:cNvSpPr/>
            <p:nvPr/>
          </p:nvSpPr>
          <p:spPr>
            <a:xfrm rot="-139703">
              <a:off x="8530113" y="1514192"/>
              <a:ext cx="50227" cy="23464"/>
            </a:xfrm>
            <a:custGeom>
              <a:avLst/>
              <a:gdLst/>
              <a:ahLst/>
              <a:cxnLst/>
              <a:rect l="l" t="t" r="r" b="b"/>
              <a:pathLst>
                <a:path w="2739" h="1371" extrusionOk="0">
                  <a:moveTo>
                    <a:pt x="1" y="1"/>
                  </a:moveTo>
                  <a:lnTo>
                    <a:pt x="822" y="1370"/>
                  </a:lnTo>
                  <a:lnTo>
                    <a:pt x="2739" y="263"/>
                  </a:lnTo>
                  <a:lnTo>
                    <a:pt x="1" y="1"/>
                  </a:lnTo>
                  <a:close/>
                </a:path>
              </a:pathLst>
            </a:custGeom>
            <a:solidFill>
              <a:srgbClr val="A65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43"/>
            <p:cNvSpPr/>
            <p:nvPr/>
          </p:nvSpPr>
          <p:spPr>
            <a:xfrm>
              <a:off x="7704401" y="1517885"/>
              <a:ext cx="1010801" cy="1012484"/>
            </a:xfrm>
            <a:custGeom>
              <a:avLst/>
              <a:gdLst/>
              <a:ahLst/>
              <a:cxnLst/>
              <a:rect l="l" t="t" r="r" b="b"/>
              <a:pathLst>
                <a:path w="59068" h="59080" extrusionOk="0">
                  <a:moveTo>
                    <a:pt x="51162" y="1"/>
                  </a:moveTo>
                  <a:lnTo>
                    <a:pt x="1" y="29540"/>
                  </a:lnTo>
                  <a:lnTo>
                    <a:pt x="51162" y="59080"/>
                  </a:lnTo>
                  <a:cubicBezTo>
                    <a:pt x="56186" y="50388"/>
                    <a:pt x="59068" y="40303"/>
                    <a:pt x="59068" y="29540"/>
                  </a:cubicBezTo>
                  <a:cubicBezTo>
                    <a:pt x="59068" y="18777"/>
                    <a:pt x="56186" y="8692"/>
                    <a:pt x="51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43"/>
            <p:cNvSpPr/>
            <p:nvPr/>
          </p:nvSpPr>
          <p:spPr>
            <a:xfrm>
              <a:off x="6879227" y="1073370"/>
              <a:ext cx="824378" cy="951506"/>
            </a:xfrm>
            <a:custGeom>
              <a:avLst/>
              <a:gdLst/>
              <a:ahLst/>
              <a:cxnLst/>
              <a:rect l="l" t="t" r="r" b="b"/>
              <a:pathLst>
                <a:path w="48174" h="55603" extrusionOk="0">
                  <a:moveTo>
                    <a:pt x="48173" y="0"/>
                  </a:moveTo>
                  <a:cubicBezTo>
                    <a:pt x="27635" y="0"/>
                    <a:pt x="9609" y="11204"/>
                    <a:pt x="1" y="27813"/>
                  </a:cubicBezTo>
                  <a:lnTo>
                    <a:pt x="48173" y="55602"/>
                  </a:lnTo>
                  <a:lnTo>
                    <a:pt x="481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43"/>
            <p:cNvSpPr/>
            <p:nvPr/>
          </p:nvSpPr>
          <p:spPr>
            <a:xfrm>
              <a:off x="7686869" y="1051963"/>
              <a:ext cx="16719" cy="21630"/>
            </a:xfrm>
            <a:custGeom>
              <a:avLst/>
              <a:gdLst/>
              <a:ahLst/>
              <a:cxnLst/>
              <a:rect l="l" t="t" r="r" b="b"/>
              <a:pathLst>
                <a:path w="977" h="1264" extrusionOk="0">
                  <a:moveTo>
                    <a:pt x="977" y="1"/>
                  </a:moveTo>
                  <a:lnTo>
                    <a:pt x="0" y="1263"/>
                  </a:lnTo>
                  <a:lnTo>
                    <a:pt x="977" y="1251"/>
                  </a:lnTo>
                  <a:lnTo>
                    <a:pt x="977" y="1"/>
                  </a:lnTo>
                  <a:close/>
                </a:path>
              </a:pathLst>
            </a:custGeom>
            <a:solidFill>
              <a:srgbClr val="A65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43"/>
            <p:cNvSpPr/>
            <p:nvPr/>
          </p:nvSpPr>
          <p:spPr>
            <a:xfrm>
              <a:off x="7703588" y="1051963"/>
              <a:ext cx="842705" cy="972914"/>
            </a:xfrm>
            <a:custGeom>
              <a:avLst/>
              <a:gdLst/>
              <a:ahLst/>
              <a:cxnLst/>
              <a:rect l="l" t="t" r="r" b="b"/>
              <a:pathLst>
                <a:path w="49245" h="56854" extrusionOk="0">
                  <a:moveTo>
                    <a:pt x="0" y="1"/>
                  </a:moveTo>
                  <a:lnTo>
                    <a:pt x="0" y="56853"/>
                  </a:lnTo>
                  <a:lnTo>
                    <a:pt x="49244" y="28421"/>
                  </a:lnTo>
                  <a:cubicBezTo>
                    <a:pt x="39410" y="11431"/>
                    <a:pt x="20979"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43"/>
            <p:cNvSpPr/>
            <p:nvPr/>
          </p:nvSpPr>
          <p:spPr>
            <a:xfrm>
              <a:off x="6773292" y="2502640"/>
              <a:ext cx="145977" cy="80292"/>
            </a:xfrm>
            <a:custGeom>
              <a:avLst/>
              <a:gdLst/>
              <a:ahLst/>
              <a:cxnLst/>
              <a:rect l="l" t="t" r="r" b="b"/>
              <a:pathLst>
                <a:path w="8823" h="4692" extrusionOk="0">
                  <a:moveTo>
                    <a:pt x="6061" y="0"/>
                  </a:moveTo>
                  <a:lnTo>
                    <a:pt x="0" y="3489"/>
                  </a:lnTo>
                  <a:lnTo>
                    <a:pt x="8823" y="4691"/>
                  </a:lnTo>
                  <a:lnTo>
                    <a:pt x="6061" y="0"/>
                  </a:lnTo>
                  <a:close/>
                </a:path>
              </a:pathLst>
            </a:custGeom>
            <a:solidFill>
              <a:srgbClr val="024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43"/>
            <p:cNvSpPr/>
            <p:nvPr/>
          </p:nvSpPr>
          <p:spPr>
            <a:xfrm>
              <a:off x="6773292" y="1476780"/>
              <a:ext cx="153324" cy="76219"/>
            </a:xfrm>
            <a:custGeom>
              <a:avLst/>
              <a:gdLst/>
              <a:ahLst/>
              <a:cxnLst/>
              <a:rect l="l" t="t" r="r" b="b"/>
              <a:pathLst>
                <a:path w="9359" h="4454" extrusionOk="0">
                  <a:moveTo>
                    <a:pt x="9359" y="0"/>
                  </a:moveTo>
                  <a:lnTo>
                    <a:pt x="0" y="620"/>
                  </a:lnTo>
                  <a:lnTo>
                    <a:pt x="6656" y="4453"/>
                  </a:lnTo>
                  <a:lnTo>
                    <a:pt x="9359" y="0"/>
                  </a:lnTo>
                  <a:close/>
                </a:path>
              </a:pathLst>
            </a:custGeom>
            <a:solidFill>
              <a:srgbClr val="024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43"/>
            <p:cNvSpPr/>
            <p:nvPr/>
          </p:nvSpPr>
          <p:spPr>
            <a:xfrm>
              <a:off x="6629436" y="1487373"/>
              <a:ext cx="1074973" cy="1074973"/>
            </a:xfrm>
            <a:custGeom>
              <a:avLst/>
              <a:gdLst/>
              <a:ahLst/>
              <a:cxnLst/>
              <a:rect l="l" t="t" r="r" b="b"/>
              <a:pathLst>
                <a:path w="62818" h="62818" extrusionOk="0">
                  <a:moveTo>
                    <a:pt x="8406" y="1"/>
                  </a:moveTo>
                  <a:cubicBezTo>
                    <a:pt x="3060" y="9240"/>
                    <a:pt x="0" y="19967"/>
                    <a:pt x="0" y="31409"/>
                  </a:cubicBezTo>
                  <a:cubicBezTo>
                    <a:pt x="0" y="42851"/>
                    <a:pt x="3060" y="53579"/>
                    <a:pt x="8406" y="62818"/>
                  </a:cubicBezTo>
                  <a:lnTo>
                    <a:pt x="62818" y="31409"/>
                  </a:lnTo>
                  <a:lnTo>
                    <a:pt x="84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43"/>
            <p:cNvSpPr/>
            <p:nvPr/>
          </p:nvSpPr>
          <p:spPr>
            <a:xfrm>
              <a:off x="7243330" y="1563986"/>
              <a:ext cx="921953" cy="921953"/>
            </a:xfrm>
            <a:custGeom>
              <a:avLst/>
              <a:gdLst/>
              <a:ahLst/>
              <a:cxnLst/>
              <a:rect l="l" t="t" r="r" b="b"/>
              <a:pathLst>
                <a:path w="53876" h="53876" extrusionOk="0">
                  <a:moveTo>
                    <a:pt x="26944" y="0"/>
                  </a:moveTo>
                  <a:cubicBezTo>
                    <a:pt x="12085" y="0"/>
                    <a:pt x="0" y="12085"/>
                    <a:pt x="0" y="26932"/>
                  </a:cubicBezTo>
                  <a:cubicBezTo>
                    <a:pt x="0" y="41791"/>
                    <a:pt x="12085" y="53876"/>
                    <a:pt x="26944" y="53876"/>
                  </a:cubicBezTo>
                  <a:cubicBezTo>
                    <a:pt x="41791" y="53876"/>
                    <a:pt x="53876" y="41791"/>
                    <a:pt x="53876" y="26932"/>
                  </a:cubicBezTo>
                  <a:cubicBezTo>
                    <a:pt x="53876" y="12085"/>
                    <a:pt x="41791" y="0"/>
                    <a:pt x="26944"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dirty="0"/>
            </a:p>
          </p:txBody>
        </p:sp>
      </p:grpSp>
      <p:grpSp>
        <p:nvGrpSpPr>
          <p:cNvPr id="1001" name="Google Shape;1001;p43"/>
          <p:cNvGrpSpPr/>
          <p:nvPr/>
        </p:nvGrpSpPr>
        <p:grpSpPr>
          <a:xfrm>
            <a:off x="2539350" y="3176754"/>
            <a:ext cx="1686902" cy="730846"/>
            <a:chOff x="2539350" y="3129129"/>
            <a:chExt cx="1686902" cy="730846"/>
          </a:xfrm>
        </p:grpSpPr>
        <p:sp>
          <p:nvSpPr>
            <p:cNvPr id="1002" name="Google Shape;1002;p43"/>
            <p:cNvSpPr txBox="1"/>
            <p:nvPr/>
          </p:nvSpPr>
          <p:spPr>
            <a:xfrm>
              <a:off x="2539352" y="3485875"/>
              <a:ext cx="16869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It’s </a:t>
              </a:r>
              <a:r>
                <a:rPr lang="en" sz="1200">
                  <a:latin typeface="Roboto"/>
                  <a:ea typeface="Roboto"/>
                  <a:cs typeface="Roboto"/>
                  <a:sym typeface="Roboto"/>
                </a:rPr>
                <a:t>the only one with rings of all of them</a:t>
              </a:r>
              <a:endParaRPr sz="1200" dirty="0">
                <a:solidFill>
                  <a:srgbClr val="000000"/>
                </a:solidFill>
                <a:latin typeface="Roboto"/>
                <a:ea typeface="Roboto"/>
                <a:cs typeface="Roboto"/>
                <a:sym typeface="Roboto"/>
              </a:endParaRPr>
            </a:p>
          </p:txBody>
        </p:sp>
        <p:sp>
          <p:nvSpPr>
            <p:cNvPr id="1003" name="Google Shape;1003;p43"/>
            <p:cNvSpPr txBox="1"/>
            <p:nvPr/>
          </p:nvSpPr>
          <p:spPr>
            <a:xfrm>
              <a:off x="2539350" y="3129129"/>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Bebas Neue"/>
                  <a:ea typeface="Bebas Neue"/>
                  <a:cs typeface="Bebas Neue"/>
                  <a:sym typeface="Bebas Neue"/>
                </a:rPr>
                <a:t>SATURN</a:t>
              </a:r>
              <a:endParaRPr sz="1700" dirty="0">
                <a:solidFill>
                  <a:schemeClr val="accent3"/>
                </a:solidFill>
                <a:latin typeface="Bebas Neue"/>
                <a:ea typeface="Bebas Neue"/>
                <a:cs typeface="Bebas Neue"/>
                <a:sym typeface="Bebas Neue"/>
              </a:endParaRPr>
            </a:p>
          </p:txBody>
        </p:sp>
      </p:grpSp>
      <p:grpSp>
        <p:nvGrpSpPr>
          <p:cNvPr id="1004" name="Google Shape;1004;p43"/>
          <p:cNvGrpSpPr/>
          <p:nvPr/>
        </p:nvGrpSpPr>
        <p:grpSpPr>
          <a:xfrm>
            <a:off x="457883" y="4046160"/>
            <a:ext cx="1686900" cy="730840"/>
            <a:chOff x="457883" y="3998535"/>
            <a:chExt cx="1686900" cy="730840"/>
          </a:xfrm>
        </p:grpSpPr>
        <p:sp>
          <p:nvSpPr>
            <p:cNvPr id="1005" name="Google Shape;1005;p43"/>
            <p:cNvSpPr txBox="1"/>
            <p:nvPr/>
          </p:nvSpPr>
          <p:spPr>
            <a:xfrm>
              <a:off x="457883" y="4355275"/>
              <a:ext cx="16869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Despite being red,</a:t>
              </a:r>
              <a:br>
                <a:rPr lang="en" sz="1200">
                  <a:solidFill>
                    <a:srgbClr val="000000"/>
                  </a:solidFill>
                  <a:latin typeface="Roboto"/>
                  <a:ea typeface="Roboto"/>
                  <a:cs typeface="Roboto"/>
                  <a:sym typeface="Roboto"/>
                </a:rPr>
              </a:br>
              <a:r>
                <a:rPr lang="en" sz="1200">
                  <a:solidFill>
                    <a:srgbClr val="000000"/>
                  </a:solidFill>
                  <a:latin typeface="Roboto"/>
                  <a:ea typeface="Roboto"/>
                  <a:cs typeface="Roboto"/>
                  <a:sym typeface="Roboto"/>
                </a:rPr>
                <a:t>Mars is a cold place</a:t>
              </a:r>
              <a:endParaRPr sz="1200" dirty="0">
                <a:solidFill>
                  <a:srgbClr val="000000"/>
                </a:solidFill>
                <a:latin typeface="Roboto"/>
                <a:ea typeface="Roboto"/>
                <a:cs typeface="Roboto"/>
                <a:sym typeface="Roboto"/>
              </a:endParaRPr>
            </a:p>
          </p:txBody>
        </p:sp>
        <p:sp>
          <p:nvSpPr>
            <p:cNvPr id="1006" name="Google Shape;1006;p43"/>
            <p:cNvSpPr txBox="1"/>
            <p:nvPr/>
          </p:nvSpPr>
          <p:spPr>
            <a:xfrm>
              <a:off x="457883" y="3998535"/>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Bebas Neue"/>
                  <a:ea typeface="Bebas Neue"/>
                  <a:cs typeface="Bebas Neue"/>
                  <a:sym typeface="Bebas Neue"/>
                </a:rPr>
                <a:t>MARS</a:t>
              </a:r>
              <a:endParaRPr sz="1700" dirty="0">
                <a:solidFill>
                  <a:schemeClr val="accent2"/>
                </a:solidFill>
                <a:latin typeface="Bebas Neue"/>
                <a:ea typeface="Bebas Neue"/>
                <a:cs typeface="Bebas Neue"/>
                <a:sym typeface="Bebas Neue"/>
              </a:endParaRPr>
            </a:p>
          </p:txBody>
        </p:sp>
      </p:grpSp>
      <p:grpSp>
        <p:nvGrpSpPr>
          <p:cNvPr id="1007" name="Google Shape;1007;p43"/>
          <p:cNvGrpSpPr/>
          <p:nvPr/>
        </p:nvGrpSpPr>
        <p:grpSpPr>
          <a:xfrm>
            <a:off x="457883" y="3176729"/>
            <a:ext cx="1686900" cy="730846"/>
            <a:chOff x="457883" y="3129104"/>
            <a:chExt cx="1686900" cy="730846"/>
          </a:xfrm>
        </p:grpSpPr>
        <p:sp>
          <p:nvSpPr>
            <p:cNvPr id="1008" name="Google Shape;1008;p43"/>
            <p:cNvSpPr txBox="1"/>
            <p:nvPr/>
          </p:nvSpPr>
          <p:spPr>
            <a:xfrm>
              <a:off x="457883" y="3485850"/>
              <a:ext cx="16869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Mercury is the closest planet to the Sun</a:t>
              </a:r>
              <a:endParaRPr sz="1200" dirty="0">
                <a:solidFill>
                  <a:srgbClr val="000000"/>
                </a:solidFill>
                <a:latin typeface="Roboto"/>
                <a:ea typeface="Roboto"/>
                <a:cs typeface="Roboto"/>
                <a:sym typeface="Roboto"/>
              </a:endParaRPr>
            </a:p>
          </p:txBody>
        </p:sp>
        <p:sp>
          <p:nvSpPr>
            <p:cNvPr id="1009" name="Google Shape;1009;p43"/>
            <p:cNvSpPr txBox="1"/>
            <p:nvPr/>
          </p:nvSpPr>
          <p:spPr>
            <a:xfrm>
              <a:off x="457883" y="3129104"/>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Bebas Neue"/>
                  <a:ea typeface="Bebas Neue"/>
                  <a:cs typeface="Bebas Neue"/>
                  <a:sym typeface="Bebas Neue"/>
                </a:rPr>
                <a:t>MERCURY</a:t>
              </a:r>
              <a:endParaRPr sz="1700" dirty="0">
                <a:solidFill>
                  <a:schemeClr val="accent1"/>
                </a:solidFill>
                <a:latin typeface="Bebas Neue"/>
                <a:ea typeface="Bebas Neue"/>
                <a:cs typeface="Bebas Neue"/>
                <a:sym typeface="Bebas Neue"/>
              </a:endParaRPr>
            </a:p>
          </p:txBody>
        </p:sp>
      </p:grpSp>
      <p:grpSp>
        <p:nvGrpSpPr>
          <p:cNvPr id="1010" name="Google Shape;1010;p43"/>
          <p:cNvGrpSpPr/>
          <p:nvPr/>
        </p:nvGrpSpPr>
        <p:grpSpPr>
          <a:xfrm>
            <a:off x="4620817" y="4046179"/>
            <a:ext cx="1686907" cy="730821"/>
            <a:chOff x="4620817" y="3998554"/>
            <a:chExt cx="1686907" cy="730821"/>
          </a:xfrm>
        </p:grpSpPr>
        <p:sp>
          <p:nvSpPr>
            <p:cNvPr id="1011" name="Google Shape;1011;p43"/>
            <p:cNvSpPr txBox="1"/>
            <p:nvPr/>
          </p:nvSpPr>
          <p:spPr>
            <a:xfrm>
              <a:off x="4620824" y="4355275"/>
              <a:ext cx="16869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Venus has a beautiful name but It's very hot</a:t>
              </a:r>
              <a:endParaRPr sz="1200" dirty="0">
                <a:solidFill>
                  <a:srgbClr val="000000"/>
                </a:solidFill>
                <a:latin typeface="Roboto"/>
                <a:ea typeface="Roboto"/>
                <a:cs typeface="Roboto"/>
                <a:sym typeface="Roboto"/>
              </a:endParaRPr>
            </a:p>
          </p:txBody>
        </p:sp>
        <p:sp>
          <p:nvSpPr>
            <p:cNvPr id="1012" name="Google Shape;1012;p43"/>
            <p:cNvSpPr txBox="1"/>
            <p:nvPr/>
          </p:nvSpPr>
          <p:spPr>
            <a:xfrm>
              <a:off x="4620817" y="3998554"/>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6"/>
                  </a:solidFill>
                  <a:latin typeface="Bebas Neue"/>
                  <a:ea typeface="Bebas Neue"/>
                  <a:cs typeface="Bebas Neue"/>
                  <a:sym typeface="Bebas Neue"/>
                </a:rPr>
                <a:t>VENUS</a:t>
              </a:r>
              <a:endParaRPr sz="1700" dirty="0">
                <a:solidFill>
                  <a:schemeClr val="accent6"/>
                </a:solidFill>
                <a:latin typeface="Bebas Neue"/>
                <a:ea typeface="Bebas Neue"/>
                <a:cs typeface="Bebas Neue"/>
                <a:sym typeface="Bebas Neue"/>
              </a:endParaRPr>
            </a:p>
          </p:txBody>
        </p:sp>
      </p:grpSp>
      <p:grpSp>
        <p:nvGrpSpPr>
          <p:cNvPr id="1013" name="Google Shape;1013;p43"/>
          <p:cNvGrpSpPr/>
          <p:nvPr/>
        </p:nvGrpSpPr>
        <p:grpSpPr>
          <a:xfrm>
            <a:off x="4620817" y="3176748"/>
            <a:ext cx="1686907" cy="730827"/>
            <a:chOff x="4620817" y="3129123"/>
            <a:chExt cx="1686907" cy="730827"/>
          </a:xfrm>
        </p:grpSpPr>
        <p:sp>
          <p:nvSpPr>
            <p:cNvPr id="1014" name="Google Shape;1014;p43"/>
            <p:cNvSpPr txBox="1"/>
            <p:nvPr/>
          </p:nvSpPr>
          <p:spPr>
            <a:xfrm>
              <a:off x="4620823" y="3485850"/>
              <a:ext cx="16869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It's the biggest </a:t>
              </a:r>
              <a:r>
                <a:rPr lang="en" sz="1200">
                  <a:latin typeface="Roboto"/>
                  <a:ea typeface="Roboto"/>
                  <a:cs typeface="Roboto"/>
                  <a:sym typeface="Roboto"/>
                </a:rPr>
                <a:t>one</a:t>
              </a:r>
              <a:r>
                <a:rPr lang="en" sz="1200">
                  <a:solidFill>
                    <a:srgbClr val="000000"/>
                  </a:solidFill>
                  <a:latin typeface="Roboto"/>
                  <a:ea typeface="Roboto"/>
                  <a:cs typeface="Roboto"/>
                  <a:sym typeface="Roboto"/>
                </a:rPr>
                <a:t> in the Solar System</a:t>
              </a:r>
              <a:endParaRPr sz="1200" dirty="0">
                <a:solidFill>
                  <a:srgbClr val="000000"/>
                </a:solidFill>
                <a:latin typeface="Roboto"/>
                <a:ea typeface="Roboto"/>
                <a:cs typeface="Roboto"/>
                <a:sym typeface="Roboto"/>
              </a:endParaRPr>
            </a:p>
          </p:txBody>
        </p:sp>
        <p:sp>
          <p:nvSpPr>
            <p:cNvPr id="1015" name="Google Shape;1015;p43"/>
            <p:cNvSpPr txBox="1"/>
            <p:nvPr/>
          </p:nvSpPr>
          <p:spPr>
            <a:xfrm>
              <a:off x="4620817" y="3129123"/>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5"/>
                  </a:solidFill>
                  <a:latin typeface="Bebas Neue"/>
                  <a:ea typeface="Bebas Neue"/>
                  <a:cs typeface="Bebas Neue"/>
                  <a:sym typeface="Bebas Neue"/>
                </a:rPr>
                <a:t>JUPITER</a:t>
              </a:r>
              <a:endParaRPr sz="1700" dirty="0">
                <a:solidFill>
                  <a:schemeClr val="accent5"/>
                </a:solidFill>
                <a:latin typeface="Bebas Neue"/>
                <a:ea typeface="Bebas Neue"/>
                <a:cs typeface="Bebas Neue"/>
                <a:sym typeface="Bebas Neue"/>
              </a:endParaRPr>
            </a:p>
          </p:txBody>
        </p:sp>
      </p:grpSp>
      <p:grpSp>
        <p:nvGrpSpPr>
          <p:cNvPr id="1016" name="Google Shape;1016;p43"/>
          <p:cNvGrpSpPr/>
          <p:nvPr/>
        </p:nvGrpSpPr>
        <p:grpSpPr>
          <a:xfrm>
            <a:off x="2539351" y="4046154"/>
            <a:ext cx="1686900" cy="730846"/>
            <a:chOff x="2539351" y="3998529"/>
            <a:chExt cx="1686900" cy="730846"/>
          </a:xfrm>
        </p:grpSpPr>
        <p:sp>
          <p:nvSpPr>
            <p:cNvPr id="1017" name="Google Shape;1017;p43"/>
            <p:cNvSpPr txBox="1"/>
            <p:nvPr/>
          </p:nvSpPr>
          <p:spPr>
            <a:xfrm>
              <a:off x="2539351" y="4355275"/>
              <a:ext cx="16869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It’s</a:t>
              </a:r>
              <a:r>
                <a:rPr lang="en" sz="1200">
                  <a:solidFill>
                    <a:srgbClr val="000000"/>
                  </a:solidFill>
                  <a:latin typeface="Roboto"/>
                  <a:ea typeface="Roboto"/>
                  <a:cs typeface="Roboto"/>
                  <a:sym typeface="Roboto"/>
                </a:rPr>
                <a:t> the farthest </a:t>
              </a:r>
              <a:r>
                <a:rPr lang="en" sz="1200">
                  <a:latin typeface="Roboto"/>
                  <a:ea typeface="Roboto"/>
                  <a:cs typeface="Roboto"/>
                  <a:sym typeface="Roboto"/>
                </a:rPr>
                <a:t>one</a:t>
              </a:r>
              <a:r>
                <a:rPr lang="en" sz="1200">
                  <a:solidFill>
                    <a:srgbClr val="000000"/>
                  </a:solidFill>
                  <a:latin typeface="Roboto"/>
                  <a:ea typeface="Roboto"/>
                  <a:cs typeface="Roboto"/>
                  <a:sym typeface="Roboto"/>
                </a:rPr>
                <a:t> from the Sun </a:t>
              </a:r>
              <a:endParaRPr sz="1200" dirty="0">
                <a:solidFill>
                  <a:srgbClr val="000000"/>
                </a:solidFill>
                <a:latin typeface="Roboto"/>
                <a:ea typeface="Roboto"/>
                <a:cs typeface="Roboto"/>
                <a:sym typeface="Roboto"/>
              </a:endParaRPr>
            </a:p>
          </p:txBody>
        </p:sp>
        <p:sp>
          <p:nvSpPr>
            <p:cNvPr id="1018" name="Google Shape;1018;p43"/>
            <p:cNvSpPr txBox="1"/>
            <p:nvPr/>
          </p:nvSpPr>
          <p:spPr>
            <a:xfrm>
              <a:off x="2539354" y="3998529"/>
              <a:ext cx="8244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4"/>
                  </a:solidFill>
                  <a:latin typeface="Bebas Neue"/>
                  <a:ea typeface="Bebas Neue"/>
                  <a:cs typeface="Bebas Neue"/>
                  <a:sym typeface="Bebas Neue"/>
                </a:rPr>
                <a:t>NEPTUNE</a:t>
              </a:r>
              <a:endParaRPr sz="1700" dirty="0">
                <a:solidFill>
                  <a:schemeClr val="accent4"/>
                </a:solidFill>
                <a:latin typeface="Bebas Neue"/>
                <a:ea typeface="Bebas Neue"/>
                <a:cs typeface="Bebas Neue"/>
                <a:sym typeface="Bebas Neue"/>
              </a:endParaRPr>
            </a:p>
          </p:txBody>
        </p:sp>
      </p:grpSp>
      <p:grpSp>
        <p:nvGrpSpPr>
          <p:cNvPr id="1019" name="Google Shape;1019;p43"/>
          <p:cNvGrpSpPr/>
          <p:nvPr/>
        </p:nvGrpSpPr>
        <p:grpSpPr>
          <a:xfrm>
            <a:off x="457199" y="1071652"/>
            <a:ext cx="3536795" cy="1938253"/>
            <a:chOff x="457200" y="1071650"/>
            <a:chExt cx="3395215" cy="1860664"/>
          </a:xfrm>
        </p:grpSpPr>
        <p:sp>
          <p:nvSpPr>
            <p:cNvPr id="1020" name="Google Shape;1020;p43"/>
            <p:cNvSpPr/>
            <p:nvPr/>
          </p:nvSpPr>
          <p:spPr>
            <a:xfrm>
              <a:off x="662121" y="2283338"/>
              <a:ext cx="153300" cy="15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43"/>
            <p:cNvSpPr/>
            <p:nvPr/>
          </p:nvSpPr>
          <p:spPr>
            <a:xfrm>
              <a:off x="662121" y="2110240"/>
              <a:ext cx="153300" cy="15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43"/>
            <p:cNvSpPr/>
            <p:nvPr/>
          </p:nvSpPr>
          <p:spPr>
            <a:xfrm>
              <a:off x="662121" y="1937141"/>
              <a:ext cx="153300" cy="15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43"/>
            <p:cNvSpPr/>
            <p:nvPr/>
          </p:nvSpPr>
          <p:spPr>
            <a:xfrm>
              <a:off x="662121" y="1764043"/>
              <a:ext cx="153300" cy="15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43"/>
            <p:cNvSpPr/>
            <p:nvPr/>
          </p:nvSpPr>
          <p:spPr>
            <a:xfrm>
              <a:off x="662121" y="1590945"/>
              <a:ext cx="153300" cy="15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43"/>
            <p:cNvSpPr/>
            <p:nvPr/>
          </p:nvSpPr>
          <p:spPr>
            <a:xfrm>
              <a:off x="662121" y="1417847"/>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43"/>
            <p:cNvSpPr/>
            <p:nvPr/>
          </p:nvSpPr>
          <p:spPr>
            <a:xfrm>
              <a:off x="662121" y="1244748"/>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43"/>
            <p:cNvSpPr/>
            <p:nvPr/>
          </p:nvSpPr>
          <p:spPr>
            <a:xfrm>
              <a:off x="662121" y="1071650"/>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43"/>
            <p:cNvSpPr txBox="1"/>
            <p:nvPr/>
          </p:nvSpPr>
          <p:spPr>
            <a:xfrm rot="-3601242">
              <a:off x="390446" y="2622205"/>
              <a:ext cx="491107" cy="12971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JAN</a:t>
              </a:r>
              <a:endParaRPr sz="900" dirty="0">
                <a:solidFill>
                  <a:schemeClr val="dk1"/>
                </a:solidFill>
                <a:latin typeface="Roboto"/>
                <a:ea typeface="Roboto"/>
                <a:cs typeface="Roboto"/>
                <a:sym typeface="Roboto"/>
              </a:endParaRPr>
            </a:p>
          </p:txBody>
        </p:sp>
        <p:sp>
          <p:nvSpPr>
            <p:cNvPr id="1029" name="Google Shape;1029;p43"/>
            <p:cNvSpPr/>
            <p:nvPr/>
          </p:nvSpPr>
          <p:spPr>
            <a:xfrm>
              <a:off x="938209" y="2283338"/>
              <a:ext cx="153300" cy="15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43"/>
            <p:cNvSpPr/>
            <p:nvPr/>
          </p:nvSpPr>
          <p:spPr>
            <a:xfrm>
              <a:off x="938209" y="2110240"/>
              <a:ext cx="153300" cy="15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43"/>
            <p:cNvSpPr/>
            <p:nvPr/>
          </p:nvSpPr>
          <p:spPr>
            <a:xfrm>
              <a:off x="938209" y="1937141"/>
              <a:ext cx="153300" cy="15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43"/>
            <p:cNvSpPr/>
            <p:nvPr/>
          </p:nvSpPr>
          <p:spPr>
            <a:xfrm>
              <a:off x="938209" y="1764043"/>
              <a:ext cx="153300" cy="15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43"/>
            <p:cNvSpPr/>
            <p:nvPr/>
          </p:nvSpPr>
          <p:spPr>
            <a:xfrm>
              <a:off x="938209" y="1590945"/>
              <a:ext cx="153300" cy="15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43"/>
            <p:cNvSpPr/>
            <p:nvPr/>
          </p:nvSpPr>
          <p:spPr>
            <a:xfrm>
              <a:off x="938209" y="1417847"/>
              <a:ext cx="153300" cy="15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43"/>
            <p:cNvSpPr/>
            <p:nvPr/>
          </p:nvSpPr>
          <p:spPr>
            <a:xfrm>
              <a:off x="938209" y="1244748"/>
              <a:ext cx="153300" cy="15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43"/>
            <p:cNvSpPr/>
            <p:nvPr/>
          </p:nvSpPr>
          <p:spPr>
            <a:xfrm>
              <a:off x="938209" y="1071650"/>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43"/>
            <p:cNvSpPr txBox="1"/>
            <p:nvPr/>
          </p:nvSpPr>
          <p:spPr>
            <a:xfrm rot="-3599036">
              <a:off x="710813" y="2592636"/>
              <a:ext cx="432390" cy="12971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FEB</a:t>
              </a:r>
              <a:endParaRPr sz="900" dirty="0">
                <a:solidFill>
                  <a:schemeClr val="dk1"/>
                </a:solidFill>
                <a:latin typeface="Roboto"/>
                <a:ea typeface="Roboto"/>
                <a:cs typeface="Roboto"/>
                <a:sym typeface="Roboto"/>
              </a:endParaRPr>
            </a:p>
          </p:txBody>
        </p:sp>
        <p:sp>
          <p:nvSpPr>
            <p:cNvPr id="1038" name="Google Shape;1038;p43"/>
            <p:cNvSpPr/>
            <p:nvPr/>
          </p:nvSpPr>
          <p:spPr>
            <a:xfrm>
              <a:off x="1214298" y="2283338"/>
              <a:ext cx="153300" cy="15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43"/>
            <p:cNvSpPr/>
            <p:nvPr/>
          </p:nvSpPr>
          <p:spPr>
            <a:xfrm>
              <a:off x="1214298" y="2110240"/>
              <a:ext cx="153300" cy="15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43"/>
            <p:cNvSpPr/>
            <p:nvPr/>
          </p:nvSpPr>
          <p:spPr>
            <a:xfrm>
              <a:off x="1214298" y="1937141"/>
              <a:ext cx="153300" cy="15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43"/>
            <p:cNvSpPr/>
            <p:nvPr/>
          </p:nvSpPr>
          <p:spPr>
            <a:xfrm>
              <a:off x="1214298" y="1764043"/>
              <a:ext cx="153300" cy="15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43"/>
            <p:cNvSpPr/>
            <p:nvPr/>
          </p:nvSpPr>
          <p:spPr>
            <a:xfrm>
              <a:off x="1214298" y="1590945"/>
              <a:ext cx="153300" cy="15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43"/>
            <p:cNvSpPr/>
            <p:nvPr/>
          </p:nvSpPr>
          <p:spPr>
            <a:xfrm>
              <a:off x="1214298" y="1417847"/>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43"/>
            <p:cNvSpPr/>
            <p:nvPr/>
          </p:nvSpPr>
          <p:spPr>
            <a:xfrm>
              <a:off x="1214298" y="1244748"/>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43"/>
            <p:cNvSpPr/>
            <p:nvPr/>
          </p:nvSpPr>
          <p:spPr>
            <a:xfrm>
              <a:off x="1214298" y="1071650"/>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3"/>
            <p:cNvSpPr txBox="1"/>
            <p:nvPr/>
          </p:nvSpPr>
          <p:spPr>
            <a:xfrm rot="-3599036">
              <a:off x="986898" y="2592636"/>
              <a:ext cx="432390" cy="12971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MAR</a:t>
              </a:r>
              <a:endParaRPr sz="900" dirty="0">
                <a:solidFill>
                  <a:schemeClr val="dk1"/>
                </a:solidFill>
                <a:latin typeface="Roboto"/>
                <a:ea typeface="Roboto"/>
                <a:cs typeface="Roboto"/>
                <a:sym typeface="Roboto"/>
              </a:endParaRPr>
            </a:p>
          </p:txBody>
        </p:sp>
        <p:sp>
          <p:nvSpPr>
            <p:cNvPr id="1047" name="Google Shape;1047;p43"/>
            <p:cNvSpPr/>
            <p:nvPr/>
          </p:nvSpPr>
          <p:spPr>
            <a:xfrm>
              <a:off x="1490386" y="2283338"/>
              <a:ext cx="153300" cy="15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3"/>
            <p:cNvSpPr/>
            <p:nvPr/>
          </p:nvSpPr>
          <p:spPr>
            <a:xfrm>
              <a:off x="1490386" y="2110240"/>
              <a:ext cx="153300" cy="15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3"/>
            <p:cNvSpPr/>
            <p:nvPr/>
          </p:nvSpPr>
          <p:spPr>
            <a:xfrm>
              <a:off x="1490386" y="1937141"/>
              <a:ext cx="153300" cy="15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43"/>
            <p:cNvSpPr/>
            <p:nvPr/>
          </p:nvSpPr>
          <p:spPr>
            <a:xfrm>
              <a:off x="1490386" y="1764043"/>
              <a:ext cx="153300" cy="15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43"/>
            <p:cNvSpPr/>
            <p:nvPr/>
          </p:nvSpPr>
          <p:spPr>
            <a:xfrm>
              <a:off x="1490386" y="1590945"/>
              <a:ext cx="153300" cy="15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43"/>
            <p:cNvSpPr/>
            <p:nvPr/>
          </p:nvSpPr>
          <p:spPr>
            <a:xfrm>
              <a:off x="1490386" y="1417847"/>
              <a:ext cx="153300" cy="15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3"/>
            <p:cNvSpPr/>
            <p:nvPr/>
          </p:nvSpPr>
          <p:spPr>
            <a:xfrm>
              <a:off x="1490386" y="1244748"/>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3"/>
            <p:cNvSpPr/>
            <p:nvPr/>
          </p:nvSpPr>
          <p:spPr>
            <a:xfrm>
              <a:off x="1490386" y="1071650"/>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3"/>
            <p:cNvSpPr txBox="1"/>
            <p:nvPr/>
          </p:nvSpPr>
          <p:spPr>
            <a:xfrm rot="-3599036">
              <a:off x="1262993" y="2592636"/>
              <a:ext cx="432390" cy="12971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APR</a:t>
              </a:r>
              <a:endParaRPr sz="900" dirty="0">
                <a:solidFill>
                  <a:schemeClr val="dk1"/>
                </a:solidFill>
                <a:latin typeface="Roboto"/>
                <a:ea typeface="Roboto"/>
                <a:cs typeface="Roboto"/>
                <a:sym typeface="Roboto"/>
              </a:endParaRPr>
            </a:p>
          </p:txBody>
        </p:sp>
        <p:sp>
          <p:nvSpPr>
            <p:cNvPr id="1056" name="Google Shape;1056;p43"/>
            <p:cNvSpPr/>
            <p:nvPr/>
          </p:nvSpPr>
          <p:spPr>
            <a:xfrm>
              <a:off x="3146918" y="2283338"/>
              <a:ext cx="153300" cy="153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43"/>
            <p:cNvSpPr/>
            <p:nvPr/>
          </p:nvSpPr>
          <p:spPr>
            <a:xfrm>
              <a:off x="3146918" y="2110240"/>
              <a:ext cx="153300" cy="153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43"/>
            <p:cNvSpPr/>
            <p:nvPr/>
          </p:nvSpPr>
          <p:spPr>
            <a:xfrm>
              <a:off x="3146918" y="1937141"/>
              <a:ext cx="153300" cy="153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3"/>
            <p:cNvSpPr/>
            <p:nvPr/>
          </p:nvSpPr>
          <p:spPr>
            <a:xfrm>
              <a:off x="3146918" y="1764043"/>
              <a:ext cx="153300" cy="153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3"/>
            <p:cNvSpPr/>
            <p:nvPr/>
          </p:nvSpPr>
          <p:spPr>
            <a:xfrm>
              <a:off x="3146918" y="1590945"/>
              <a:ext cx="153300" cy="153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3"/>
            <p:cNvSpPr/>
            <p:nvPr/>
          </p:nvSpPr>
          <p:spPr>
            <a:xfrm>
              <a:off x="3146918" y="1417847"/>
              <a:ext cx="153300" cy="153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3"/>
            <p:cNvSpPr/>
            <p:nvPr/>
          </p:nvSpPr>
          <p:spPr>
            <a:xfrm>
              <a:off x="3146918" y="1244748"/>
              <a:ext cx="153300" cy="153300"/>
            </a:xfrm>
            <a:prstGeom prst="rect">
              <a:avLst/>
            </a:prstGeom>
            <a:solidFill>
              <a:srgbClr val="59A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43"/>
            <p:cNvSpPr/>
            <p:nvPr/>
          </p:nvSpPr>
          <p:spPr>
            <a:xfrm>
              <a:off x="3146918" y="1071650"/>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43"/>
            <p:cNvSpPr txBox="1"/>
            <p:nvPr/>
          </p:nvSpPr>
          <p:spPr>
            <a:xfrm rot="-3599036">
              <a:off x="2919517" y="2592636"/>
              <a:ext cx="432390" cy="12971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OCT</a:t>
              </a:r>
              <a:endParaRPr sz="900" dirty="0">
                <a:solidFill>
                  <a:schemeClr val="dk1"/>
                </a:solidFill>
                <a:latin typeface="Roboto"/>
                <a:ea typeface="Roboto"/>
                <a:cs typeface="Roboto"/>
                <a:sym typeface="Roboto"/>
              </a:endParaRPr>
            </a:p>
          </p:txBody>
        </p:sp>
        <p:sp>
          <p:nvSpPr>
            <p:cNvPr id="1065" name="Google Shape;1065;p43"/>
            <p:cNvSpPr/>
            <p:nvPr/>
          </p:nvSpPr>
          <p:spPr>
            <a:xfrm>
              <a:off x="2870829" y="2283338"/>
              <a:ext cx="153300" cy="153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3"/>
            <p:cNvSpPr/>
            <p:nvPr/>
          </p:nvSpPr>
          <p:spPr>
            <a:xfrm>
              <a:off x="2870829" y="2110240"/>
              <a:ext cx="153300" cy="153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3"/>
            <p:cNvSpPr/>
            <p:nvPr/>
          </p:nvSpPr>
          <p:spPr>
            <a:xfrm>
              <a:off x="2870829" y="1937141"/>
              <a:ext cx="153300" cy="153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3"/>
            <p:cNvSpPr/>
            <p:nvPr/>
          </p:nvSpPr>
          <p:spPr>
            <a:xfrm>
              <a:off x="2870829" y="1764043"/>
              <a:ext cx="153300" cy="153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43"/>
            <p:cNvSpPr/>
            <p:nvPr/>
          </p:nvSpPr>
          <p:spPr>
            <a:xfrm>
              <a:off x="2870829" y="1590945"/>
              <a:ext cx="153300" cy="153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43"/>
            <p:cNvSpPr/>
            <p:nvPr/>
          </p:nvSpPr>
          <p:spPr>
            <a:xfrm>
              <a:off x="2870829" y="1417847"/>
              <a:ext cx="153300" cy="153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43"/>
            <p:cNvSpPr/>
            <p:nvPr/>
          </p:nvSpPr>
          <p:spPr>
            <a:xfrm>
              <a:off x="2870829" y="1244748"/>
              <a:ext cx="153300" cy="153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43"/>
            <p:cNvSpPr/>
            <p:nvPr/>
          </p:nvSpPr>
          <p:spPr>
            <a:xfrm>
              <a:off x="2870829" y="1071650"/>
              <a:ext cx="153300" cy="153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43"/>
            <p:cNvSpPr txBox="1"/>
            <p:nvPr/>
          </p:nvSpPr>
          <p:spPr>
            <a:xfrm rot="-3599036">
              <a:off x="2643438" y="2592636"/>
              <a:ext cx="432390" cy="12971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SEP</a:t>
              </a:r>
              <a:endParaRPr sz="900" dirty="0">
                <a:solidFill>
                  <a:schemeClr val="dk1"/>
                </a:solidFill>
                <a:latin typeface="Roboto"/>
                <a:ea typeface="Roboto"/>
                <a:cs typeface="Roboto"/>
                <a:sym typeface="Roboto"/>
              </a:endParaRPr>
            </a:p>
          </p:txBody>
        </p:sp>
        <p:sp>
          <p:nvSpPr>
            <p:cNvPr id="1074" name="Google Shape;1074;p43"/>
            <p:cNvSpPr/>
            <p:nvPr/>
          </p:nvSpPr>
          <p:spPr>
            <a:xfrm>
              <a:off x="2594741" y="2283338"/>
              <a:ext cx="153300" cy="153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43"/>
            <p:cNvSpPr/>
            <p:nvPr/>
          </p:nvSpPr>
          <p:spPr>
            <a:xfrm>
              <a:off x="2594741" y="2110240"/>
              <a:ext cx="153300" cy="153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43"/>
            <p:cNvSpPr/>
            <p:nvPr/>
          </p:nvSpPr>
          <p:spPr>
            <a:xfrm>
              <a:off x="2594741" y="1937141"/>
              <a:ext cx="153300" cy="153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43"/>
            <p:cNvSpPr/>
            <p:nvPr/>
          </p:nvSpPr>
          <p:spPr>
            <a:xfrm>
              <a:off x="2594741" y="1764043"/>
              <a:ext cx="153300" cy="153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43"/>
            <p:cNvSpPr/>
            <p:nvPr/>
          </p:nvSpPr>
          <p:spPr>
            <a:xfrm>
              <a:off x="2594741" y="1590945"/>
              <a:ext cx="153300" cy="153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43"/>
            <p:cNvSpPr/>
            <p:nvPr/>
          </p:nvSpPr>
          <p:spPr>
            <a:xfrm>
              <a:off x="2594741" y="1417847"/>
              <a:ext cx="153300" cy="153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43"/>
            <p:cNvSpPr/>
            <p:nvPr/>
          </p:nvSpPr>
          <p:spPr>
            <a:xfrm>
              <a:off x="2594741" y="1244748"/>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43"/>
            <p:cNvSpPr/>
            <p:nvPr/>
          </p:nvSpPr>
          <p:spPr>
            <a:xfrm>
              <a:off x="2594741" y="1071650"/>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43"/>
            <p:cNvSpPr txBox="1"/>
            <p:nvPr/>
          </p:nvSpPr>
          <p:spPr>
            <a:xfrm rot="-3599036">
              <a:off x="2367343" y="2592636"/>
              <a:ext cx="432390" cy="12971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AUG</a:t>
              </a:r>
              <a:endParaRPr sz="900" dirty="0">
                <a:solidFill>
                  <a:schemeClr val="dk1"/>
                </a:solidFill>
                <a:latin typeface="Roboto"/>
                <a:ea typeface="Roboto"/>
                <a:cs typeface="Roboto"/>
                <a:sym typeface="Roboto"/>
              </a:endParaRPr>
            </a:p>
          </p:txBody>
        </p:sp>
        <p:sp>
          <p:nvSpPr>
            <p:cNvPr id="1083" name="Google Shape;1083;p43"/>
            <p:cNvSpPr/>
            <p:nvPr/>
          </p:nvSpPr>
          <p:spPr>
            <a:xfrm>
              <a:off x="2318652" y="2283338"/>
              <a:ext cx="153300" cy="153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43"/>
            <p:cNvSpPr/>
            <p:nvPr/>
          </p:nvSpPr>
          <p:spPr>
            <a:xfrm>
              <a:off x="2318652" y="2110240"/>
              <a:ext cx="153300" cy="153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43"/>
            <p:cNvSpPr/>
            <p:nvPr/>
          </p:nvSpPr>
          <p:spPr>
            <a:xfrm>
              <a:off x="2318652" y="1937141"/>
              <a:ext cx="153300" cy="153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43"/>
            <p:cNvSpPr/>
            <p:nvPr/>
          </p:nvSpPr>
          <p:spPr>
            <a:xfrm>
              <a:off x="2318652" y="1764043"/>
              <a:ext cx="153300" cy="153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43"/>
            <p:cNvSpPr/>
            <p:nvPr/>
          </p:nvSpPr>
          <p:spPr>
            <a:xfrm>
              <a:off x="2318652" y="1590945"/>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43"/>
            <p:cNvSpPr/>
            <p:nvPr/>
          </p:nvSpPr>
          <p:spPr>
            <a:xfrm>
              <a:off x="2318652" y="1417847"/>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43"/>
            <p:cNvSpPr/>
            <p:nvPr/>
          </p:nvSpPr>
          <p:spPr>
            <a:xfrm>
              <a:off x="2318652" y="1244748"/>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43"/>
            <p:cNvSpPr/>
            <p:nvPr/>
          </p:nvSpPr>
          <p:spPr>
            <a:xfrm>
              <a:off x="2318652" y="1071650"/>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43"/>
            <p:cNvSpPr txBox="1"/>
            <p:nvPr/>
          </p:nvSpPr>
          <p:spPr>
            <a:xfrm rot="-3599036">
              <a:off x="2091255" y="2592636"/>
              <a:ext cx="432390" cy="12971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JUL</a:t>
              </a:r>
              <a:endParaRPr sz="900" dirty="0">
                <a:solidFill>
                  <a:schemeClr val="dk1"/>
                </a:solidFill>
                <a:latin typeface="Roboto"/>
                <a:ea typeface="Roboto"/>
                <a:cs typeface="Roboto"/>
                <a:sym typeface="Roboto"/>
              </a:endParaRPr>
            </a:p>
          </p:txBody>
        </p:sp>
        <p:sp>
          <p:nvSpPr>
            <p:cNvPr id="1092" name="Google Shape;1092;p43"/>
            <p:cNvSpPr/>
            <p:nvPr/>
          </p:nvSpPr>
          <p:spPr>
            <a:xfrm>
              <a:off x="2042564" y="2283338"/>
              <a:ext cx="153300" cy="1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43"/>
            <p:cNvSpPr/>
            <p:nvPr/>
          </p:nvSpPr>
          <p:spPr>
            <a:xfrm>
              <a:off x="2042564" y="2110240"/>
              <a:ext cx="153300" cy="1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43"/>
            <p:cNvSpPr/>
            <p:nvPr/>
          </p:nvSpPr>
          <p:spPr>
            <a:xfrm>
              <a:off x="2042564" y="1937141"/>
              <a:ext cx="153300" cy="1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43"/>
            <p:cNvSpPr/>
            <p:nvPr/>
          </p:nvSpPr>
          <p:spPr>
            <a:xfrm>
              <a:off x="2042564" y="1764043"/>
              <a:ext cx="153300" cy="1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43"/>
            <p:cNvSpPr/>
            <p:nvPr/>
          </p:nvSpPr>
          <p:spPr>
            <a:xfrm>
              <a:off x="2042564" y="1590945"/>
              <a:ext cx="153300" cy="1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43"/>
            <p:cNvSpPr/>
            <p:nvPr/>
          </p:nvSpPr>
          <p:spPr>
            <a:xfrm>
              <a:off x="2042564" y="1417847"/>
              <a:ext cx="153300" cy="1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43"/>
            <p:cNvSpPr/>
            <p:nvPr/>
          </p:nvSpPr>
          <p:spPr>
            <a:xfrm>
              <a:off x="2042564" y="1244748"/>
              <a:ext cx="153300" cy="1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43"/>
            <p:cNvSpPr/>
            <p:nvPr/>
          </p:nvSpPr>
          <p:spPr>
            <a:xfrm>
              <a:off x="2042564" y="1071650"/>
              <a:ext cx="153300" cy="1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43"/>
            <p:cNvSpPr txBox="1"/>
            <p:nvPr/>
          </p:nvSpPr>
          <p:spPr>
            <a:xfrm rot="-3599036">
              <a:off x="1815160" y="2592636"/>
              <a:ext cx="432390" cy="12971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JUN</a:t>
              </a:r>
              <a:endParaRPr sz="900" dirty="0">
                <a:solidFill>
                  <a:schemeClr val="dk1"/>
                </a:solidFill>
                <a:latin typeface="Roboto"/>
                <a:ea typeface="Roboto"/>
                <a:cs typeface="Roboto"/>
                <a:sym typeface="Roboto"/>
              </a:endParaRPr>
            </a:p>
          </p:txBody>
        </p:sp>
        <p:sp>
          <p:nvSpPr>
            <p:cNvPr id="1101" name="Google Shape;1101;p43"/>
            <p:cNvSpPr/>
            <p:nvPr/>
          </p:nvSpPr>
          <p:spPr>
            <a:xfrm>
              <a:off x="1766475" y="2283338"/>
              <a:ext cx="153300" cy="1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43"/>
            <p:cNvSpPr/>
            <p:nvPr/>
          </p:nvSpPr>
          <p:spPr>
            <a:xfrm>
              <a:off x="1766475" y="2110240"/>
              <a:ext cx="153300" cy="1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43"/>
            <p:cNvSpPr/>
            <p:nvPr/>
          </p:nvSpPr>
          <p:spPr>
            <a:xfrm>
              <a:off x="1766475" y="1937141"/>
              <a:ext cx="153300" cy="1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43"/>
            <p:cNvSpPr/>
            <p:nvPr/>
          </p:nvSpPr>
          <p:spPr>
            <a:xfrm>
              <a:off x="1766475" y="1764043"/>
              <a:ext cx="153300" cy="1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43"/>
            <p:cNvSpPr/>
            <p:nvPr/>
          </p:nvSpPr>
          <p:spPr>
            <a:xfrm>
              <a:off x="1766475" y="1590945"/>
              <a:ext cx="153300" cy="1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43"/>
            <p:cNvSpPr/>
            <p:nvPr/>
          </p:nvSpPr>
          <p:spPr>
            <a:xfrm>
              <a:off x="1766475" y="1417847"/>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43"/>
            <p:cNvSpPr/>
            <p:nvPr/>
          </p:nvSpPr>
          <p:spPr>
            <a:xfrm>
              <a:off x="1766475" y="1244748"/>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43"/>
            <p:cNvSpPr/>
            <p:nvPr/>
          </p:nvSpPr>
          <p:spPr>
            <a:xfrm>
              <a:off x="1766475" y="1071650"/>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43"/>
            <p:cNvSpPr txBox="1"/>
            <p:nvPr/>
          </p:nvSpPr>
          <p:spPr>
            <a:xfrm rot="-3599036">
              <a:off x="1539072" y="2592636"/>
              <a:ext cx="432390" cy="12971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MAY</a:t>
              </a:r>
              <a:endParaRPr sz="900" dirty="0">
                <a:solidFill>
                  <a:schemeClr val="dk1"/>
                </a:solidFill>
                <a:latin typeface="Roboto"/>
                <a:ea typeface="Roboto"/>
                <a:cs typeface="Roboto"/>
                <a:sym typeface="Roboto"/>
              </a:endParaRPr>
            </a:p>
          </p:txBody>
        </p:sp>
        <p:sp>
          <p:nvSpPr>
            <p:cNvPr id="1110" name="Google Shape;1110;p43"/>
            <p:cNvSpPr/>
            <p:nvPr/>
          </p:nvSpPr>
          <p:spPr>
            <a:xfrm>
              <a:off x="3423006" y="2283338"/>
              <a:ext cx="153300" cy="153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43"/>
            <p:cNvSpPr/>
            <p:nvPr/>
          </p:nvSpPr>
          <p:spPr>
            <a:xfrm>
              <a:off x="3423006" y="2110240"/>
              <a:ext cx="153300" cy="153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43"/>
            <p:cNvSpPr/>
            <p:nvPr/>
          </p:nvSpPr>
          <p:spPr>
            <a:xfrm>
              <a:off x="3423006" y="1937141"/>
              <a:ext cx="153300" cy="153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43"/>
            <p:cNvSpPr/>
            <p:nvPr/>
          </p:nvSpPr>
          <p:spPr>
            <a:xfrm>
              <a:off x="3423006" y="1764043"/>
              <a:ext cx="153300" cy="153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43"/>
            <p:cNvSpPr/>
            <p:nvPr/>
          </p:nvSpPr>
          <p:spPr>
            <a:xfrm>
              <a:off x="3423006" y="1590945"/>
              <a:ext cx="153300" cy="153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43"/>
            <p:cNvSpPr/>
            <p:nvPr/>
          </p:nvSpPr>
          <p:spPr>
            <a:xfrm>
              <a:off x="3423006" y="1417847"/>
              <a:ext cx="153300" cy="153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43"/>
            <p:cNvSpPr/>
            <p:nvPr/>
          </p:nvSpPr>
          <p:spPr>
            <a:xfrm>
              <a:off x="3423006" y="1244748"/>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43"/>
            <p:cNvSpPr/>
            <p:nvPr/>
          </p:nvSpPr>
          <p:spPr>
            <a:xfrm>
              <a:off x="3423006" y="1071650"/>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43"/>
            <p:cNvSpPr txBox="1"/>
            <p:nvPr/>
          </p:nvSpPr>
          <p:spPr>
            <a:xfrm rot="-3599036">
              <a:off x="3195284" y="2592636"/>
              <a:ext cx="432390" cy="12971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NOV</a:t>
              </a:r>
              <a:endParaRPr sz="900" dirty="0">
                <a:solidFill>
                  <a:schemeClr val="dk1"/>
                </a:solidFill>
                <a:latin typeface="Roboto"/>
                <a:ea typeface="Roboto"/>
                <a:cs typeface="Roboto"/>
                <a:sym typeface="Roboto"/>
              </a:endParaRPr>
            </a:p>
          </p:txBody>
        </p:sp>
        <p:sp>
          <p:nvSpPr>
            <p:cNvPr id="1119" name="Google Shape;1119;p43"/>
            <p:cNvSpPr/>
            <p:nvPr/>
          </p:nvSpPr>
          <p:spPr>
            <a:xfrm>
              <a:off x="3699115" y="2283338"/>
              <a:ext cx="153300" cy="153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43"/>
            <p:cNvSpPr/>
            <p:nvPr/>
          </p:nvSpPr>
          <p:spPr>
            <a:xfrm>
              <a:off x="3699115" y="2110240"/>
              <a:ext cx="153300" cy="153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43"/>
            <p:cNvSpPr/>
            <p:nvPr/>
          </p:nvSpPr>
          <p:spPr>
            <a:xfrm>
              <a:off x="3699115" y="1937141"/>
              <a:ext cx="153300" cy="153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43"/>
            <p:cNvSpPr/>
            <p:nvPr/>
          </p:nvSpPr>
          <p:spPr>
            <a:xfrm>
              <a:off x="3699115" y="1764043"/>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43"/>
            <p:cNvSpPr/>
            <p:nvPr/>
          </p:nvSpPr>
          <p:spPr>
            <a:xfrm>
              <a:off x="3699115" y="1590945"/>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43"/>
            <p:cNvSpPr/>
            <p:nvPr/>
          </p:nvSpPr>
          <p:spPr>
            <a:xfrm>
              <a:off x="3699115" y="1417847"/>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43"/>
            <p:cNvSpPr/>
            <p:nvPr/>
          </p:nvSpPr>
          <p:spPr>
            <a:xfrm>
              <a:off x="3699115" y="1244748"/>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43"/>
            <p:cNvSpPr/>
            <p:nvPr/>
          </p:nvSpPr>
          <p:spPr>
            <a:xfrm>
              <a:off x="3699115" y="1071650"/>
              <a:ext cx="153300" cy="15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43"/>
            <p:cNvSpPr txBox="1"/>
            <p:nvPr/>
          </p:nvSpPr>
          <p:spPr>
            <a:xfrm rot="-3599036">
              <a:off x="3471383" y="2592636"/>
              <a:ext cx="432390" cy="12971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DEC</a:t>
              </a:r>
              <a:endParaRPr sz="900" dirty="0">
                <a:solidFill>
                  <a:schemeClr val="dk1"/>
                </a:solidFill>
                <a:latin typeface="Roboto"/>
                <a:ea typeface="Roboto"/>
                <a:cs typeface="Roboto"/>
                <a:sym typeface="Roboto"/>
              </a:endParaRPr>
            </a:p>
          </p:txBody>
        </p:sp>
      </p:grpSp>
      <p:sp>
        <p:nvSpPr>
          <p:cNvPr id="1128" name="Google Shape;1128;p43"/>
          <p:cNvSpPr txBox="1"/>
          <p:nvPr/>
        </p:nvSpPr>
        <p:spPr>
          <a:xfrm>
            <a:off x="5818350" y="1071625"/>
            <a:ext cx="6411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E2BE53"/>
                </a:solidFill>
                <a:latin typeface="Bebas Neue"/>
                <a:ea typeface="Bebas Neue"/>
                <a:cs typeface="Bebas Neue"/>
                <a:sym typeface="Bebas Neue"/>
              </a:rPr>
              <a:t>20%</a:t>
            </a:r>
            <a:endParaRPr sz="2000" dirty="0">
              <a:solidFill>
                <a:srgbClr val="E2BE53"/>
              </a:solidFill>
              <a:latin typeface="Bebas Neue"/>
              <a:ea typeface="Bebas Neue"/>
              <a:cs typeface="Bebas Neue"/>
              <a:sym typeface="Bebas Neue"/>
            </a:endParaRPr>
          </a:p>
        </p:txBody>
      </p:sp>
      <p:sp>
        <p:nvSpPr>
          <p:cNvPr id="1129" name="Google Shape;1129;p43"/>
          <p:cNvSpPr txBox="1"/>
          <p:nvPr/>
        </p:nvSpPr>
        <p:spPr>
          <a:xfrm>
            <a:off x="5818350" y="1753841"/>
            <a:ext cx="6411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A8839"/>
                </a:solidFill>
                <a:latin typeface="Bebas Neue"/>
                <a:ea typeface="Bebas Neue"/>
                <a:cs typeface="Bebas Neue"/>
                <a:sym typeface="Bebas Neue"/>
              </a:rPr>
              <a:t>30%</a:t>
            </a:r>
            <a:endParaRPr sz="2000" dirty="0">
              <a:solidFill>
                <a:srgbClr val="FA8839"/>
              </a:solidFill>
              <a:latin typeface="Bebas Neue"/>
              <a:ea typeface="Bebas Neue"/>
              <a:cs typeface="Bebas Neue"/>
              <a:sym typeface="Bebas Neue"/>
            </a:endParaRPr>
          </a:p>
        </p:txBody>
      </p:sp>
      <p:sp>
        <p:nvSpPr>
          <p:cNvPr id="1130" name="Google Shape;1130;p43"/>
          <p:cNvSpPr txBox="1"/>
          <p:nvPr/>
        </p:nvSpPr>
        <p:spPr>
          <a:xfrm>
            <a:off x="5818350" y="1412733"/>
            <a:ext cx="6411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C99319"/>
                </a:solidFill>
                <a:latin typeface="Bebas Neue"/>
                <a:ea typeface="Bebas Neue"/>
                <a:cs typeface="Bebas Neue"/>
                <a:sym typeface="Bebas Neue"/>
              </a:rPr>
              <a:t>40%</a:t>
            </a:r>
            <a:endParaRPr sz="2000" dirty="0">
              <a:solidFill>
                <a:srgbClr val="C99319"/>
              </a:solidFill>
              <a:latin typeface="Bebas Neue"/>
              <a:ea typeface="Bebas Neue"/>
              <a:cs typeface="Bebas Neue"/>
              <a:sym typeface="Bebas Neue"/>
            </a:endParaRPr>
          </a:p>
        </p:txBody>
      </p:sp>
      <p:sp>
        <p:nvSpPr>
          <p:cNvPr id="1131" name="Google Shape;1131;p43"/>
          <p:cNvSpPr txBox="1"/>
          <p:nvPr/>
        </p:nvSpPr>
        <p:spPr>
          <a:xfrm>
            <a:off x="5818350" y="2094949"/>
            <a:ext cx="6411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41BDBB"/>
                </a:solidFill>
                <a:latin typeface="Bebas Neue"/>
                <a:ea typeface="Bebas Neue"/>
                <a:cs typeface="Bebas Neue"/>
                <a:sym typeface="Bebas Neue"/>
              </a:rPr>
              <a:t>60%</a:t>
            </a:r>
            <a:endParaRPr sz="2000" dirty="0">
              <a:solidFill>
                <a:srgbClr val="41BDBB"/>
              </a:solidFill>
              <a:latin typeface="Bebas Neue"/>
              <a:ea typeface="Bebas Neue"/>
              <a:cs typeface="Bebas Neue"/>
              <a:sym typeface="Bebas Neue"/>
            </a:endParaRPr>
          </a:p>
        </p:txBody>
      </p:sp>
      <p:sp>
        <p:nvSpPr>
          <p:cNvPr id="1132" name="Google Shape;1132;p43"/>
          <p:cNvSpPr txBox="1"/>
          <p:nvPr/>
        </p:nvSpPr>
        <p:spPr>
          <a:xfrm>
            <a:off x="5818350" y="2436057"/>
            <a:ext cx="6411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60BEFF"/>
                </a:solidFill>
                <a:latin typeface="Bebas Neue"/>
                <a:ea typeface="Bebas Neue"/>
                <a:cs typeface="Bebas Neue"/>
                <a:sym typeface="Bebas Neue"/>
              </a:rPr>
              <a:t>50%</a:t>
            </a:r>
            <a:endParaRPr sz="2000" dirty="0">
              <a:solidFill>
                <a:srgbClr val="60BEFF"/>
              </a:solidFill>
              <a:latin typeface="Bebas Neue"/>
              <a:ea typeface="Bebas Neue"/>
              <a:cs typeface="Bebas Neue"/>
              <a:sym typeface="Bebas Neue"/>
            </a:endParaRPr>
          </a:p>
        </p:txBody>
      </p:sp>
      <p:sp>
        <p:nvSpPr>
          <p:cNvPr id="1133" name="Google Shape;1133;p43"/>
          <p:cNvSpPr txBox="1"/>
          <p:nvPr/>
        </p:nvSpPr>
        <p:spPr>
          <a:xfrm>
            <a:off x="5818350" y="2777165"/>
            <a:ext cx="6411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latin typeface="Bebas Neue"/>
                <a:ea typeface="Bebas Neue"/>
                <a:cs typeface="Bebas Neue"/>
                <a:sym typeface="Bebas Neue"/>
              </a:rPr>
              <a:t>80%</a:t>
            </a:r>
            <a:endParaRPr sz="2000" dirty="0">
              <a:solidFill>
                <a:schemeClr val="accent6"/>
              </a:solidFill>
              <a:latin typeface="Bebas Neue"/>
              <a:ea typeface="Bebas Neue"/>
              <a:cs typeface="Bebas Neue"/>
              <a:sym typeface="Bebas Neue"/>
            </a:endParaRPr>
          </a:p>
        </p:txBody>
      </p:sp>
      <p:grpSp>
        <p:nvGrpSpPr>
          <p:cNvPr id="1134" name="Google Shape;1134;p43"/>
          <p:cNvGrpSpPr/>
          <p:nvPr/>
        </p:nvGrpSpPr>
        <p:grpSpPr>
          <a:xfrm>
            <a:off x="6999415" y="3396764"/>
            <a:ext cx="1332600" cy="1332600"/>
            <a:chOff x="6999415" y="3396764"/>
            <a:chExt cx="1332600" cy="1332600"/>
          </a:xfrm>
        </p:grpSpPr>
        <p:sp>
          <p:nvSpPr>
            <p:cNvPr id="1135" name="Google Shape;1135;p43"/>
            <p:cNvSpPr/>
            <p:nvPr/>
          </p:nvSpPr>
          <p:spPr>
            <a:xfrm>
              <a:off x="6999415" y="3396764"/>
              <a:ext cx="1332600" cy="1332600"/>
            </a:xfrm>
            <a:prstGeom prst="pie">
              <a:avLst>
                <a:gd name="adj1" fmla="val 0"/>
                <a:gd name="adj2" fmla="val 1235710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43"/>
            <p:cNvSpPr/>
            <p:nvPr/>
          </p:nvSpPr>
          <p:spPr>
            <a:xfrm>
              <a:off x="6999415" y="3396764"/>
              <a:ext cx="1332600" cy="1332600"/>
            </a:xfrm>
            <a:prstGeom prst="pie">
              <a:avLst>
                <a:gd name="adj1" fmla="val 12335545"/>
                <a:gd name="adj2" fmla="val 1670103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43"/>
            <p:cNvSpPr/>
            <p:nvPr/>
          </p:nvSpPr>
          <p:spPr>
            <a:xfrm>
              <a:off x="6999415" y="3396764"/>
              <a:ext cx="1332600" cy="1332600"/>
            </a:xfrm>
            <a:prstGeom prst="pie">
              <a:avLst>
                <a:gd name="adj1" fmla="val 16667231"/>
                <a:gd name="adj2" fmla="val 733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43"/>
            <p:cNvSpPr/>
            <p:nvPr/>
          </p:nvSpPr>
          <p:spPr>
            <a:xfrm>
              <a:off x="6999415" y="3396764"/>
              <a:ext cx="1332600" cy="1332600"/>
            </a:xfrm>
            <a:prstGeom prst="pie">
              <a:avLst>
                <a:gd name="adj1" fmla="val 0"/>
                <a:gd name="adj2" fmla="val 2759076"/>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43"/>
            <p:cNvSpPr/>
            <p:nvPr/>
          </p:nvSpPr>
          <p:spPr>
            <a:xfrm>
              <a:off x="6999415" y="3396764"/>
              <a:ext cx="1332600" cy="1332600"/>
            </a:xfrm>
            <a:prstGeom prst="pie">
              <a:avLst>
                <a:gd name="adj1" fmla="val 2571308"/>
                <a:gd name="adj2" fmla="val 55457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43"/>
            <p:cNvSpPr/>
            <p:nvPr/>
          </p:nvSpPr>
          <p:spPr>
            <a:xfrm>
              <a:off x="6999415" y="3396764"/>
              <a:ext cx="1332600" cy="1332600"/>
            </a:xfrm>
            <a:prstGeom prst="pie">
              <a:avLst>
                <a:gd name="adj1" fmla="val 9831914"/>
                <a:gd name="adj2" fmla="val 1235710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44"/>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1146" name="Google Shape;1146;p44"/>
          <p:cNvGrpSpPr/>
          <p:nvPr/>
        </p:nvGrpSpPr>
        <p:grpSpPr>
          <a:xfrm>
            <a:off x="946941" y="1338845"/>
            <a:ext cx="7251467" cy="2168256"/>
            <a:chOff x="711748" y="1367636"/>
            <a:chExt cx="7721720" cy="2308866"/>
          </a:xfrm>
        </p:grpSpPr>
        <p:cxnSp>
          <p:nvCxnSpPr>
            <p:cNvPr id="1147" name="Google Shape;1147;p44"/>
            <p:cNvCxnSpPr/>
            <p:nvPr/>
          </p:nvCxnSpPr>
          <p:spPr>
            <a:xfrm>
              <a:off x="1933558"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148" name="Google Shape;1148;p44"/>
            <p:cNvCxnSpPr/>
            <p:nvPr/>
          </p:nvCxnSpPr>
          <p:spPr>
            <a:xfrm>
              <a:off x="3154179"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149" name="Google Shape;1149;p44"/>
            <p:cNvCxnSpPr/>
            <p:nvPr/>
          </p:nvCxnSpPr>
          <p:spPr>
            <a:xfrm>
              <a:off x="4374800"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150" name="Google Shape;1150;p44"/>
            <p:cNvCxnSpPr/>
            <p:nvPr/>
          </p:nvCxnSpPr>
          <p:spPr>
            <a:xfrm>
              <a:off x="5595421"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151" name="Google Shape;1151;p44"/>
            <p:cNvCxnSpPr/>
            <p:nvPr/>
          </p:nvCxnSpPr>
          <p:spPr>
            <a:xfrm>
              <a:off x="6816042"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152" name="Google Shape;1152;p44"/>
            <p:cNvCxnSpPr/>
            <p:nvPr/>
          </p:nvCxnSpPr>
          <p:spPr>
            <a:xfrm>
              <a:off x="712937"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153" name="Google Shape;1153;p44"/>
            <p:cNvCxnSpPr/>
            <p:nvPr/>
          </p:nvCxnSpPr>
          <p:spPr>
            <a:xfrm>
              <a:off x="8036663"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154" name="Google Shape;1154;p44"/>
            <p:cNvCxnSpPr/>
            <p:nvPr/>
          </p:nvCxnSpPr>
          <p:spPr>
            <a:xfrm>
              <a:off x="711748" y="1367636"/>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1155" name="Google Shape;1155;p44"/>
            <p:cNvCxnSpPr/>
            <p:nvPr/>
          </p:nvCxnSpPr>
          <p:spPr>
            <a:xfrm>
              <a:off x="711748" y="3099286"/>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1156" name="Google Shape;1156;p44"/>
            <p:cNvCxnSpPr/>
            <p:nvPr/>
          </p:nvCxnSpPr>
          <p:spPr>
            <a:xfrm>
              <a:off x="711748" y="2522069"/>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1157" name="Google Shape;1157;p44"/>
            <p:cNvCxnSpPr/>
            <p:nvPr/>
          </p:nvCxnSpPr>
          <p:spPr>
            <a:xfrm>
              <a:off x="711748" y="1944853"/>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1158" name="Google Shape;1158;p44"/>
            <p:cNvCxnSpPr/>
            <p:nvPr/>
          </p:nvCxnSpPr>
          <p:spPr>
            <a:xfrm>
              <a:off x="711748" y="3387894"/>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1159" name="Google Shape;1159;p44"/>
            <p:cNvCxnSpPr/>
            <p:nvPr/>
          </p:nvCxnSpPr>
          <p:spPr>
            <a:xfrm>
              <a:off x="711748" y="2810677"/>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1160" name="Google Shape;1160;p44"/>
            <p:cNvCxnSpPr/>
            <p:nvPr/>
          </p:nvCxnSpPr>
          <p:spPr>
            <a:xfrm>
              <a:off x="711748" y="2233461"/>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1161" name="Google Shape;1161;p44"/>
            <p:cNvCxnSpPr/>
            <p:nvPr/>
          </p:nvCxnSpPr>
          <p:spPr>
            <a:xfrm>
              <a:off x="711748" y="1656245"/>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1162" name="Google Shape;1162;p44"/>
            <p:cNvCxnSpPr/>
            <p:nvPr/>
          </p:nvCxnSpPr>
          <p:spPr>
            <a:xfrm>
              <a:off x="1323247"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163" name="Google Shape;1163;p44"/>
            <p:cNvCxnSpPr/>
            <p:nvPr/>
          </p:nvCxnSpPr>
          <p:spPr>
            <a:xfrm>
              <a:off x="2543868"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164" name="Google Shape;1164;p44"/>
            <p:cNvCxnSpPr/>
            <p:nvPr/>
          </p:nvCxnSpPr>
          <p:spPr>
            <a:xfrm>
              <a:off x="3764489"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165" name="Google Shape;1165;p44"/>
            <p:cNvCxnSpPr/>
            <p:nvPr/>
          </p:nvCxnSpPr>
          <p:spPr>
            <a:xfrm>
              <a:off x="4985110"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166" name="Google Shape;1166;p44"/>
            <p:cNvCxnSpPr/>
            <p:nvPr/>
          </p:nvCxnSpPr>
          <p:spPr>
            <a:xfrm>
              <a:off x="6205731"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167" name="Google Shape;1167;p44"/>
            <p:cNvCxnSpPr/>
            <p:nvPr/>
          </p:nvCxnSpPr>
          <p:spPr>
            <a:xfrm>
              <a:off x="7426353"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168" name="Google Shape;1168;p44"/>
            <p:cNvCxnSpPr/>
            <p:nvPr/>
          </p:nvCxnSpPr>
          <p:spPr>
            <a:xfrm>
              <a:off x="8433468"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1169" name="Google Shape;1169;p44"/>
            <p:cNvCxnSpPr/>
            <p:nvPr/>
          </p:nvCxnSpPr>
          <p:spPr>
            <a:xfrm>
              <a:off x="711748" y="3676502"/>
              <a:ext cx="7721400" cy="0"/>
            </a:xfrm>
            <a:prstGeom prst="straightConnector1">
              <a:avLst/>
            </a:prstGeom>
            <a:noFill/>
            <a:ln w="9525" cap="flat" cmpd="sng">
              <a:solidFill>
                <a:schemeClr val="lt2"/>
              </a:solidFill>
              <a:prstDash val="solid"/>
              <a:round/>
              <a:headEnd type="none" w="med" len="med"/>
              <a:tailEnd type="none" w="med" len="med"/>
            </a:ln>
          </p:spPr>
        </p:cxnSp>
      </p:grpSp>
      <p:grpSp>
        <p:nvGrpSpPr>
          <p:cNvPr id="1170" name="Google Shape;1170;p44"/>
          <p:cNvGrpSpPr/>
          <p:nvPr/>
        </p:nvGrpSpPr>
        <p:grpSpPr>
          <a:xfrm>
            <a:off x="946371" y="1576351"/>
            <a:ext cx="7251355" cy="1935058"/>
            <a:chOff x="711142" y="1849138"/>
            <a:chExt cx="7721600" cy="2060545"/>
          </a:xfrm>
        </p:grpSpPr>
        <p:sp>
          <p:nvSpPr>
            <p:cNvPr id="1171" name="Google Shape;1171;p44"/>
            <p:cNvSpPr/>
            <p:nvPr/>
          </p:nvSpPr>
          <p:spPr>
            <a:xfrm>
              <a:off x="711142" y="1886433"/>
              <a:ext cx="7721600" cy="2023250"/>
            </a:xfrm>
            <a:custGeom>
              <a:avLst/>
              <a:gdLst/>
              <a:ahLst/>
              <a:cxnLst/>
              <a:rect l="l" t="t" r="r" b="b"/>
              <a:pathLst>
                <a:path w="308864" h="80930" extrusionOk="0">
                  <a:moveTo>
                    <a:pt x="0" y="80792"/>
                  </a:moveTo>
                  <a:lnTo>
                    <a:pt x="24529" y="23088"/>
                  </a:lnTo>
                  <a:lnTo>
                    <a:pt x="73382" y="69205"/>
                  </a:lnTo>
                  <a:lnTo>
                    <a:pt x="97740" y="11494"/>
                  </a:lnTo>
                  <a:lnTo>
                    <a:pt x="122133" y="34650"/>
                  </a:lnTo>
                  <a:lnTo>
                    <a:pt x="146720" y="11493"/>
                  </a:lnTo>
                  <a:lnTo>
                    <a:pt x="195412" y="57704"/>
                  </a:lnTo>
                  <a:lnTo>
                    <a:pt x="219734" y="46142"/>
                  </a:lnTo>
                  <a:lnTo>
                    <a:pt x="244161" y="69299"/>
                  </a:lnTo>
                  <a:lnTo>
                    <a:pt x="268621" y="0"/>
                  </a:lnTo>
                  <a:lnTo>
                    <a:pt x="292573" y="11493"/>
                  </a:lnTo>
                  <a:lnTo>
                    <a:pt x="308864" y="80930"/>
                  </a:lnTo>
                </a:path>
              </a:pathLst>
            </a:custGeom>
            <a:noFill/>
            <a:ln w="19050" cap="flat" cmpd="sng">
              <a:solidFill>
                <a:schemeClr val="accent1"/>
              </a:solidFill>
              <a:prstDash val="solid"/>
              <a:round/>
              <a:headEnd type="none" w="med" len="med"/>
              <a:tailEnd type="none" w="med" len="med"/>
            </a:ln>
          </p:spPr>
        </p:sp>
        <p:sp>
          <p:nvSpPr>
            <p:cNvPr id="1172" name="Google Shape;1172;p44"/>
            <p:cNvSpPr/>
            <p:nvPr/>
          </p:nvSpPr>
          <p:spPr>
            <a:xfrm>
              <a:off x="1287538" y="2426363"/>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44"/>
            <p:cNvSpPr/>
            <p:nvPr/>
          </p:nvSpPr>
          <p:spPr>
            <a:xfrm>
              <a:off x="1897863" y="3003575"/>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44"/>
            <p:cNvSpPr/>
            <p:nvPr/>
          </p:nvSpPr>
          <p:spPr>
            <a:xfrm>
              <a:off x="2508163" y="3580788"/>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44"/>
            <p:cNvSpPr/>
            <p:nvPr/>
          </p:nvSpPr>
          <p:spPr>
            <a:xfrm>
              <a:off x="3118475" y="2137738"/>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44"/>
            <p:cNvSpPr/>
            <p:nvPr/>
          </p:nvSpPr>
          <p:spPr>
            <a:xfrm>
              <a:off x="3728788" y="2714950"/>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44"/>
            <p:cNvSpPr/>
            <p:nvPr/>
          </p:nvSpPr>
          <p:spPr>
            <a:xfrm>
              <a:off x="4339088" y="2127928"/>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44"/>
            <p:cNvSpPr/>
            <p:nvPr/>
          </p:nvSpPr>
          <p:spPr>
            <a:xfrm>
              <a:off x="5559713" y="3292175"/>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44"/>
            <p:cNvSpPr/>
            <p:nvPr/>
          </p:nvSpPr>
          <p:spPr>
            <a:xfrm>
              <a:off x="6170025" y="3006938"/>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44"/>
            <p:cNvSpPr/>
            <p:nvPr/>
          </p:nvSpPr>
          <p:spPr>
            <a:xfrm>
              <a:off x="6780338" y="3580775"/>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44"/>
            <p:cNvSpPr/>
            <p:nvPr/>
          </p:nvSpPr>
          <p:spPr>
            <a:xfrm>
              <a:off x="7390650" y="1849138"/>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44"/>
            <p:cNvSpPr/>
            <p:nvPr/>
          </p:nvSpPr>
          <p:spPr>
            <a:xfrm>
              <a:off x="7996532" y="2137743"/>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3" name="Google Shape;1183;p44"/>
          <p:cNvGrpSpPr/>
          <p:nvPr/>
        </p:nvGrpSpPr>
        <p:grpSpPr>
          <a:xfrm>
            <a:off x="945571" y="1847387"/>
            <a:ext cx="7252857" cy="1666530"/>
            <a:chOff x="710290" y="2137750"/>
            <a:chExt cx="7723200" cy="1774604"/>
          </a:xfrm>
        </p:grpSpPr>
        <p:sp>
          <p:nvSpPr>
            <p:cNvPr id="1184" name="Google Shape;1184;p44"/>
            <p:cNvSpPr/>
            <p:nvPr/>
          </p:nvSpPr>
          <p:spPr>
            <a:xfrm>
              <a:off x="710290" y="2172904"/>
              <a:ext cx="7723200" cy="1739450"/>
            </a:xfrm>
            <a:custGeom>
              <a:avLst/>
              <a:gdLst/>
              <a:ahLst/>
              <a:cxnLst/>
              <a:rect l="l" t="t" r="r" b="b"/>
              <a:pathLst>
                <a:path w="308928" h="69578" extrusionOk="0">
                  <a:moveTo>
                    <a:pt x="0" y="69299"/>
                  </a:moveTo>
                  <a:lnTo>
                    <a:pt x="24529" y="46245"/>
                  </a:lnTo>
                  <a:lnTo>
                    <a:pt x="48921" y="57772"/>
                  </a:lnTo>
                  <a:lnTo>
                    <a:pt x="73349" y="11629"/>
                  </a:lnTo>
                  <a:lnTo>
                    <a:pt x="98069" y="46690"/>
                  </a:lnTo>
                  <a:lnTo>
                    <a:pt x="122167" y="34581"/>
                  </a:lnTo>
                  <a:lnTo>
                    <a:pt x="146592" y="46245"/>
                  </a:lnTo>
                  <a:lnTo>
                    <a:pt x="170951" y="34752"/>
                  </a:lnTo>
                  <a:lnTo>
                    <a:pt x="195377" y="11562"/>
                  </a:lnTo>
                  <a:lnTo>
                    <a:pt x="219838" y="0"/>
                  </a:lnTo>
                  <a:lnTo>
                    <a:pt x="244231" y="34718"/>
                  </a:lnTo>
                  <a:lnTo>
                    <a:pt x="268690" y="46382"/>
                  </a:lnTo>
                  <a:lnTo>
                    <a:pt x="293343" y="23111"/>
                  </a:lnTo>
                  <a:lnTo>
                    <a:pt x="308928" y="69578"/>
                  </a:lnTo>
                </a:path>
              </a:pathLst>
            </a:custGeom>
            <a:noFill/>
            <a:ln w="28575" cap="flat" cmpd="sng">
              <a:solidFill>
                <a:schemeClr val="accent2"/>
              </a:solidFill>
              <a:prstDash val="solid"/>
              <a:round/>
              <a:headEnd type="none" w="med" len="med"/>
              <a:tailEnd type="none" w="med" len="med"/>
            </a:ln>
          </p:spPr>
        </p:sp>
        <p:sp>
          <p:nvSpPr>
            <p:cNvPr id="1185" name="Google Shape;1185;p44"/>
            <p:cNvSpPr/>
            <p:nvPr/>
          </p:nvSpPr>
          <p:spPr>
            <a:xfrm>
              <a:off x="8000975" y="2718588"/>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44"/>
            <p:cNvSpPr/>
            <p:nvPr/>
          </p:nvSpPr>
          <p:spPr>
            <a:xfrm>
              <a:off x="7390663" y="3292175"/>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44"/>
            <p:cNvSpPr/>
            <p:nvPr/>
          </p:nvSpPr>
          <p:spPr>
            <a:xfrm>
              <a:off x="6780325" y="3003575"/>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44"/>
            <p:cNvSpPr/>
            <p:nvPr/>
          </p:nvSpPr>
          <p:spPr>
            <a:xfrm>
              <a:off x="6170038" y="2137750"/>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44"/>
            <p:cNvSpPr/>
            <p:nvPr/>
          </p:nvSpPr>
          <p:spPr>
            <a:xfrm>
              <a:off x="5559700" y="2426363"/>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44"/>
            <p:cNvSpPr/>
            <p:nvPr/>
          </p:nvSpPr>
          <p:spPr>
            <a:xfrm>
              <a:off x="4949413" y="3006938"/>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44"/>
            <p:cNvSpPr/>
            <p:nvPr/>
          </p:nvSpPr>
          <p:spPr>
            <a:xfrm>
              <a:off x="4339088" y="3292175"/>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44"/>
            <p:cNvSpPr/>
            <p:nvPr/>
          </p:nvSpPr>
          <p:spPr>
            <a:xfrm>
              <a:off x="3728775" y="3003575"/>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44"/>
            <p:cNvSpPr/>
            <p:nvPr/>
          </p:nvSpPr>
          <p:spPr>
            <a:xfrm>
              <a:off x="3118475" y="3291267"/>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44"/>
            <p:cNvSpPr/>
            <p:nvPr/>
          </p:nvSpPr>
          <p:spPr>
            <a:xfrm>
              <a:off x="2508163" y="2426363"/>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44"/>
            <p:cNvSpPr/>
            <p:nvPr/>
          </p:nvSpPr>
          <p:spPr>
            <a:xfrm>
              <a:off x="1897850" y="3580775"/>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4"/>
            <p:cNvSpPr/>
            <p:nvPr/>
          </p:nvSpPr>
          <p:spPr>
            <a:xfrm>
              <a:off x="1287538" y="3292188"/>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7" name="Google Shape;1197;p44"/>
          <p:cNvGrpSpPr/>
          <p:nvPr/>
        </p:nvGrpSpPr>
        <p:grpSpPr>
          <a:xfrm>
            <a:off x="1261449" y="1083182"/>
            <a:ext cx="6823970" cy="188759"/>
            <a:chOff x="1046653" y="1090450"/>
            <a:chExt cx="7266500" cy="201000"/>
          </a:xfrm>
        </p:grpSpPr>
        <p:sp>
          <p:nvSpPr>
            <p:cNvPr id="1198" name="Google Shape;1198;p44"/>
            <p:cNvSpPr txBox="1"/>
            <p:nvPr/>
          </p:nvSpPr>
          <p:spPr>
            <a:xfrm>
              <a:off x="10466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Jan</a:t>
              </a:r>
              <a:endParaRPr sz="1200" dirty="0">
                <a:solidFill>
                  <a:schemeClr val="dk1"/>
                </a:solidFill>
                <a:latin typeface="Roboto"/>
                <a:ea typeface="Roboto"/>
                <a:cs typeface="Roboto"/>
                <a:sym typeface="Roboto"/>
              </a:endParaRPr>
            </a:p>
          </p:txBody>
        </p:sp>
        <p:sp>
          <p:nvSpPr>
            <p:cNvPr id="1199" name="Google Shape;1199;p44"/>
            <p:cNvSpPr txBox="1"/>
            <p:nvPr/>
          </p:nvSpPr>
          <p:spPr>
            <a:xfrm>
              <a:off x="16569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Feb</a:t>
              </a:r>
              <a:endParaRPr sz="1200" dirty="0">
                <a:solidFill>
                  <a:schemeClr val="dk1"/>
                </a:solidFill>
                <a:latin typeface="Roboto"/>
                <a:ea typeface="Roboto"/>
                <a:cs typeface="Roboto"/>
                <a:sym typeface="Roboto"/>
              </a:endParaRPr>
            </a:p>
          </p:txBody>
        </p:sp>
        <p:sp>
          <p:nvSpPr>
            <p:cNvPr id="1200" name="Google Shape;1200;p44"/>
            <p:cNvSpPr txBox="1"/>
            <p:nvPr/>
          </p:nvSpPr>
          <p:spPr>
            <a:xfrm>
              <a:off x="22672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Mar</a:t>
              </a:r>
              <a:endParaRPr sz="1200" dirty="0">
                <a:solidFill>
                  <a:schemeClr val="dk1"/>
                </a:solidFill>
                <a:latin typeface="Roboto"/>
                <a:ea typeface="Roboto"/>
                <a:cs typeface="Roboto"/>
                <a:sym typeface="Roboto"/>
              </a:endParaRPr>
            </a:p>
          </p:txBody>
        </p:sp>
        <p:sp>
          <p:nvSpPr>
            <p:cNvPr id="1201" name="Google Shape;1201;p44"/>
            <p:cNvSpPr txBox="1"/>
            <p:nvPr/>
          </p:nvSpPr>
          <p:spPr>
            <a:xfrm>
              <a:off x="28775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Apr</a:t>
              </a:r>
              <a:endParaRPr sz="1200" dirty="0">
                <a:solidFill>
                  <a:schemeClr val="dk1"/>
                </a:solidFill>
                <a:latin typeface="Roboto"/>
                <a:ea typeface="Roboto"/>
                <a:cs typeface="Roboto"/>
                <a:sym typeface="Roboto"/>
              </a:endParaRPr>
            </a:p>
          </p:txBody>
        </p:sp>
        <p:sp>
          <p:nvSpPr>
            <p:cNvPr id="1202" name="Google Shape;1202;p44"/>
            <p:cNvSpPr txBox="1"/>
            <p:nvPr/>
          </p:nvSpPr>
          <p:spPr>
            <a:xfrm>
              <a:off x="34878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May</a:t>
              </a:r>
              <a:endParaRPr sz="1200" dirty="0">
                <a:solidFill>
                  <a:schemeClr val="dk1"/>
                </a:solidFill>
                <a:latin typeface="Roboto"/>
                <a:ea typeface="Roboto"/>
                <a:cs typeface="Roboto"/>
                <a:sym typeface="Roboto"/>
              </a:endParaRPr>
            </a:p>
          </p:txBody>
        </p:sp>
        <p:sp>
          <p:nvSpPr>
            <p:cNvPr id="1203" name="Google Shape;1203;p44"/>
            <p:cNvSpPr txBox="1"/>
            <p:nvPr/>
          </p:nvSpPr>
          <p:spPr>
            <a:xfrm>
              <a:off x="40981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Jun</a:t>
              </a:r>
              <a:endParaRPr sz="1200" dirty="0">
                <a:solidFill>
                  <a:schemeClr val="dk1"/>
                </a:solidFill>
                <a:latin typeface="Roboto"/>
                <a:ea typeface="Roboto"/>
                <a:cs typeface="Roboto"/>
                <a:sym typeface="Roboto"/>
              </a:endParaRPr>
            </a:p>
          </p:txBody>
        </p:sp>
        <p:sp>
          <p:nvSpPr>
            <p:cNvPr id="1204" name="Google Shape;1204;p44"/>
            <p:cNvSpPr txBox="1"/>
            <p:nvPr/>
          </p:nvSpPr>
          <p:spPr>
            <a:xfrm>
              <a:off x="47084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Jul</a:t>
              </a:r>
              <a:endParaRPr sz="1200" dirty="0">
                <a:solidFill>
                  <a:schemeClr val="dk1"/>
                </a:solidFill>
                <a:latin typeface="Roboto"/>
                <a:ea typeface="Roboto"/>
                <a:cs typeface="Roboto"/>
                <a:sym typeface="Roboto"/>
              </a:endParaRPr>
            </a:p>
          </p:txBody>
        </p:sp>
        <p:sp>
          <p:nvSpPr>
            <p:cNvPr id="1205" name="Google Shape;1205;p44"/>
            <p:cNvSpPr txBox="1"/>
            <p:nvPr/>
          </p:nvSpPr>
          <p:spPr>
            <a:xfrm>
              <a:off x="53187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Aug</a:t>
              </a:r>
              <a:endParaRPr sz="1200" dirty="0">
                <a:solidFill>
                  <a:schemeClr val="dk1"/>
                </a:solidFill>
                <a:latin typeface="Roboto"/>
                <a:ea typeface="Roboto"/>
                <a:cs typeface="Roboto"/>
                <a:sym typeface="Roboto"/>
              </a:endParaRPr>
            </a:p>
          </p:txBody>
        </p:sp>
        <p:sp>
          <p:nvSpPr>
            <p:cNvPr id="1206" name="Google Shape;1206;p44"/>
            <p:cNvSpPr txBox="1"/>
            <p:nvPr/>
          </p:nvSpPr>
          <p:spPr>
            <a:xfrm>
              <a:off x="59290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Sep</a:t>
              </a:r>
              <a:endParaRPr sz="1200" dirty="0">
                <a:solidFill>
                  <a:schemeClr val="dk1"/>
                </a:solidFill>
                <a:latin typeface="Roboto"/>
                <a:ea typeface="Roboto"/>
                <a:cs typeface="Roboto"/>
                <a:sym typeface="Roboto"/>
              </a:endParaRPr>
            </a:p>
          </p:txBody>
        </p:sp>
        <p:sp>
          <p:nvSpPr>
            <p:cNvPr id="1207" name="Google Shape;1207;p44"/>
            <p:cNvSpPr txBox="1"/>
            <p:nvPr/>
          </p:nvSpPr>
          <p:spPr>
            <a:xfrm>
              <a:off x="65393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Oct</a:t>
              </a:r>
              <a:endParaRPr sz="1200" dirty="0">
                <a:solidFill>
                  <a:schemeClr val="dk1"/>
                </a:solidFill>
                <a:latin typeface="Roboto"/>
                <a:ea typeface="Roboto"/>
                <a:cs typeface="Roboto"/>
                <a:sym typeface="Roboto"/>
              </a:endParaRPr>
            </a:p>
          </p:txBody>
        </p:sp>
        <p:sp>
          <p:nvSpPr>
            <p:cNvPr id="1208" name="Google Shape;1208;p44"/>
            <p:cNvSpPr txBox="1"/>
            <p:nvPr/>
          </p:nvSpPr>
          <p:spPr>
            <a:xfrm>
              <a:off x="71496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Nov</a:t>
              </a:r>
              <a:endParaRPr sz="1200" dirty="0">
                <a:solidFill>
                  <a:schemeClr val="dk1"/>
                </a:solidFill>
                <a:latin typeface="Roboto"/>
                <a:ea typeface="Roboto"/>
                <a:cs typeface="Roboto"/>
                <a:sym typeface="Roboto"/>
              </a:endParaRPr>
            </a:p>
          </p:txBody>
        </p:sp>
        <p:sp>
          <p:nvSpPr>
            <p:cNvPr id="1209" name="Google Shape;1209;p44"/>
            <p:cNvSpPr txBox="1"/>
            <p:nvPr/>
          </p:nvSpPr>
          <p:spPr>
            <a:xfrm>
              <a:off x="7759953" y="1090450"/>
              <a:ext cx="5532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Dec</a:t>
              </a:r>
              <a:endParaRPr sz="1200" dirty="0">
                <a:solidFill>
                  <a:schemeClr val="dk1"/>
                </a:solidFill>
                <a:latin typeface="Roboto"/>
                <a:ea typeface="Roboto"/>
                <a:cs typeface="Roboto"/>
                <a:sym typeface="Roboto"/>
              </a:endParaRPr>
            </a:p>
          </p:txBody>
        </p:sp>
      </p:grpSp>
      <p:grpSp>
        <p:nvGrpSpPr>
          <p:cNvPr id="1210" name="Google Shape;1210;p44"/>
          <p:cNvGrpSpPr/>
          <p:nvPr/>
        </p:nvGrpSpPr>
        <p:grpSpPr>
          <a:xfrm>
            <a:off x="483500" y="4020388"/>
            <a:ext cx="1987500" cy="716088"/>
            <a:chOff x="483500" y="4020388"/>
            <a:chExt cx="1987500" cy="716088"/>
          </a:xfrm>
        </p:grpSpPr>
        <p:sp>
          <p:nvSpPr>
            <p:cNvPr id="1211" name="Google Shape;1211;p44"/>
            <p:cNvSpPr txBox="1"/>
            <p:nvPr/>
          </p:nvSpPr>
          <p:spPr>
            <a:xfrm>
              <a:off x="483500" y="4362375"/>
              <a:ext cx="1987500" cy="374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to the Sun </a:t>
              </a:r>
              <a:endParaRPr sz="1200" dirty="0">
                <a:solidFill>
                  <a:srgbClr val="000000"/>
                </a:solidFill>
                <a:latin typeface="Roboto"/>
                <a:ea typeface="Roboto"/>
                <a:cs typeface="Roboto"/>
                <a:sym typeface="Roboto"/>
              </a:endParaRPr>
            </a:p>
          </p:txBody>
        </p:sp>
        <p:sp>
          <p:nvSpPr>
            <p:cNvPr id="1212" name="Google Shape;1212;p44"/>
            <p:cNvSpPr txBox="1"/>
            <p:nvPr/>
          </p:nvSpPr>
          <p:spPr>
            <a:xfrm>
              <a:off x="1142300" y="4020388"/>
              <a:ext cx="669900" cy="28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a:solidFill>
                    <a:schemeClr val="accent1"/>
                  </a:solidFill>
                  <a:latin typeface="Bebas Neue"/>
                  <a:ea typeface="Bebas Neue"/>
                  <a:cs typeface="Bebas Neue"/>
                  <a:sym typeface="Bebas Neue"/>
                </a:rPr>
                <a:t>20%</a:t>
              </a:r>
              <a:endParaRPr sz="2300" dirty="0">
                <a:solidFill>
                  <a:schemeClr val="accent1"/>
                </a:solidFill>
                <a:latin typeface="Bebas Neue"/>
                <a:ea typeface="Bebas Neue"/>
                <a:cs typeface="Bebas Neue"/>
                <a:sym typeface="Bebas Neue"/>
              </a:endParaRPr>
            </a:p>
          </p:txBody>
        </p:sp>
      </p:grpSp>
      <p:grpSp>
        <p:nvGrpSpPr>
          <p:cNvPr id="1213" name="Google Shape;1213;p44"/>
          <p:cNvGrpSpPr/>
          <p:nvPr/>
        </p:nvGrpSpPr>
        <p:grpSpPr>
          <a:xfrm>
            <a:off x="2546667" y="4030850"/>
            <a:ext cx="1987500" cy="705625"/>
            <a:chOff x="2546667" y="4030850"/>
            <a:chExt cx="1987500" cy="705625"/>
          </a:xfrm>
        </p:grpSpPr>
        <p:sp>
          <p:nvSpPr>
            <p:cNvPr id="1214" name="Google Shape;1214;p44"/>
            <p:cNvSpPr txBox="1"/>
            <p:nvPr/>
          </p:nvSpPr>
          <p:spPr>
            <a:xfrm>
              <a:off x="2546667" y="4362375"/>
              <a:ext cx="1987500" cy="374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is the second planet from the Sun</a:t>
              </a:r>
              <a:endParaRPr sz="1200" dirty="0">
                <a:solidFill>
                  <a:srgbClr val="000000"/>
                </a:solidFill>
                <a:latin typeface="Roboto"/>
                <a:ea typeface="Roboto"/>
                <a:cs typeface="Roboto"/>
                <a:sym typeface="Roboto"/>
              </a:endParaRPr>
            </a:p>
          </p:txBody>
        </p:sp>
        <p:sp>
          <p:nvSpPr>
            <p:cNvPr id="1215" name="Google Shape;1215;p44"/>
            <p:cNvSpPr txBox="1"/>
            <p:nvPr/>
          </p:nvSpPr>
          <p:spPr>
            <a:xfrm>
              <a:off x="3205467" y="4030850"/>
              <a:ext cx="669900" cy="28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a:solidFill>
                    <a:schemeClr val="accent2"/>
                  </a:solidFill>
                  <a:latin typeface="Bebas Neue"/>
                  <a:ea typeface="Bebas Neue"/>
                  <a:cs typeface="Bebas Neue"/>
                  <a:sym typeface="Bebas Neue"/>
                </a:rPr>
                <a:t>40%</a:t>
              </a:r>
              <a:endParaRPr sz="2300" b="1" dirty="0">
                <a:solidFill>
                  <a:schemeClr val="accent2"/>
                </a:solidFill>
                <a:latin typeface="Fira Sans"/>
                <a:ea typeface="Fira Sans"/>
                <a:cs typeface="Fira Sans"/>
                <a:sym typeface="Fira Sans"/>
              </a:endParaRPr>
            </a:p>
          </p:txBody>
        </p:sp>
      </p:grpSp>
      <p:grpSp>
        <p:nvGrpSpPr>
          <p:cNvPr id="1216" name="Google Shape;1216;p44"/>
          <p:cNvGrpSpPr/>
          <p:nvPr/>
        </p:nvGrpSpPr>
        <p:grpSpPr>
          <a:xfrm>
            <a:off x="4609833" y="4044400"/>
            <a:ext cx="1987500" cy="692075"/>
            <a:chOff x="4609833" y="4044400"/>
            <a:chExt cx="1987500" cy="692075"/>
          </a:xfrm>
        </p:grpSpPr>
        <p:sp>
          <p:nvSpPr>
            <p:cNvPr id="1217" name="Google Shape;1217;p44"/>
            <p:cNvSpPr txBox="1"/>
            <p:nvPr/>
          </p:nvSpPr>
          <p:spPr>
            <a:xfrm>
              <a:off x="4609833" y="4362375"/>
              <a:ext cx="1987500" cy="374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Jupiter is the biggest planet of them all</a:t>
              </a:r>
              <a:endParaRPr sz="1200" dirty="0">
                <a:solidFill>
                  <a:srgbClr val="000000"/>
                </a:solidFill>
                <a:latin typeface="Roboto"/>
                <a:ea typeface="Roboto"/>
                <a:cs typeface="Roboto"/>
                <a:sym typeface="Roboto"/>
              </a:endParaRPr>
            </a:p>
          </p:txBody>
        </p:sp>
        <p:sp>
          <p:nvSpPr>
            <p:cNvPr id="1218" name="Google Shape;1218;p44"/>
            <p:cNvSpPr txBox="1"/>
            <p:nvPr/>
          </p:nvSpPr>
          <p:spPr>
            <a:xfrm>
              <a:off x="5268633" y="4044400"/>
              <a:ext cx="669900" cy="28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a:solidFill>
                    <a:schemeClr val="accent3"/>
                  </a:solidFill>
                  <a:latin typeface="Bebas Neue"/>
                  <a:ea typeface="Bebas Neue"/>
                  <a:cs typeface="Bebas Neue"/>
                  <a:sym typeface="Bebas Neue"/>
                </a:rPr>
                <a:t>60%</a:t>
              </a:r>
              <a:endParaRPr sz="2300" b="1" dirty="0">
                <a:solidFill>
                  <a:schemeClr val="accent3"/>
                </a:solidFill>
                <a:latin typeface="Fira Sans"/>
                <a:ea typeface="Fira Sans"/>
                <a:cs typeface="Fira Sans"/>
                <a:sym typeface="Fira Sans"/>
              </a:endParaRPr>
            </a:p>
          </p:txBody>
        </p:sp>
      </p:grpSp>
      <p:grpSp>
        <p:nvGrpSpPr>
          <p:cNvPr id="1219" name="Google Shape;1219;p44"/>
          <p:cNvGrpSpPr/>
          <p:nvPr/>
        </p:nvGrpSpPr>
        <p:grpSpPr>
          <a:xfrm>
            <a:off x="6673000" y="4044400"/>
            <a:ext cx="1987500" cy="692075"/>
            <a:chOff x="6673000" y="4044400"/>
            <a:chExt cx="1987500" cy="692075"/>
          </a:xfrm>
        </p:grpSpPr>
        <p:sp>
          <p:nvSpPr>
            <p:cNvPr id="1220" name="Google Shape;1220;p44"/>
            <p:cNvSpPr txBox="1"/>
            <p:nvPr/>
          </p:nvSpPr>
          <p:spPr>
            <a:xfrm>
              <a:off x="6673000" y="4362375"/>
              <a:ext cx="1987500" cy="374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Saturn is the ringed </a:t>
              </a:r>
              <a:r>
                <a:rPr lang="en" sz="1200">
                  <a:latin typeface="Roboto"/>
                  <a:ea typeface="Roboto"/>
                  <a:cs typeface="Roboto"/>
                  <a:sym typeface="Roboto"/>
                </a:rPr>
                <a:t>one</a:t>
              </a:r>
              <a:r>
                <a:rPr lang="en" sz="1200">
                  <a:solidFill>
                    <a:srgbClr val="000000"/>
                  </a:solidFill>
                  <a:latin typeface="Roboto"/>
                  <a:ea typeface="Roboto"/>
                  <a:cs typeface="Roboto"/>
                  <a:sym typeface="Roboto"/>
                </a:rPr>
                <a:t> and a gas giant</a:t>
              </a:r>
              <a:endParaRPr sz="1200" dirty="0">
                <a:solidFill>
                  <a:srgbClr val="000000"/>
                </a:solidFill>
                <a:latin typeface="Roboto"/>
                <a:ea typeface="Roboto"/>
                <a:cs typeface="Roboto"/>
                <a:sym typeface="Roboto"/>
              </a:endParaRPr>
            </a:p>
          </p:txBody>
        </p:sp>
        <p:sp>
          <p:nvSpPr>
            <p:cNvPr id="1221" name="Google Shape;1221;p44"/>
            <p:cNvSpPr txBox="1"/>
            <p:nvPr/>
          </p:nvSpPr>
          <p:spPr>
            <a:xfrm>
              <a:off x="7331800" y="4044400"/>
              <a:ext cx="669900" cy="28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a:solidFill>
                    <a:schemeClr val="accent4"/>
                  </a:solidFill>
                  <a:latin typeface="Bebas Neue"/>
                  <a:ea typeface="Bebas Neue"/>
                  <a:cs typeface="Bebas Neue"/>
                  <a:sym typeface="Bebas Neue"/>
                </a:rPr>
                <a:t>80%</a:t>
              </a:r>
              <a:endParaRPr sz="2300" b="1" dirty="0">
                <a:solidFill>
                  <a:schemeClr val="accent4"/>
                </a:solidFill>
                <a:latin typeface="Fira Sans"/>
                <a:ea typeface="Fira Sans"/>
                <a:cs typeface="Fira Sans"/>
                <a:sym typeface="Fira Sans"/>
              </a:endParaRPr>
            </a:p>
          </p:txBody>
        </p:sp>
      </p:grpSp>
      <p:grpSp>
        <p:nvGrpSpPr>
          <p:cNvPr id="1222" name="Google Shape;1222;p44"/>
          <p:cNvGrpSpPr/>
          <p:nvPr/>
        </p:nvGrpSpPr>
        <p:grpSpPr>
          <a:xfrm>
            <a:off x="946996" y="1576351"/>
            <a:ext cx="7251355" cy="1935058"/>
            <a:chOff x="711142" y="1849138"/>
            <a:chExt cx="7721600" cy="2060545"/>
          </a:xfrm>
        </p:grpSpPr>
        <p:sp>
          <p:nvSpPr>
            <p:cNvPr id="1223" name="Google Shape;1223;p44"/>
            <p:cNvSpPr/>
            <p:nvPr/>
          </p:nvSpPr>
          <p:spPr>
            <a:xfrm>
              <a:off x="711142" y="1886433"/>
              <a:ext cx="7721600" cy="2023250"/>
            </a:xfrm>
            <a:custGeom>
              <a:avLst/>
              <a:gdLst/>
              <a:ahLst/>
              <a:cxnLst/>
              <a:rect l="l" t="t" r="r" b="b"/>
              <a:pathLst>
                <a:path w="308864" h="80930" extrusionOk="0">
                  <a:moveTo>
                    <a:pt x="0" y="80792"/>
                  </a:moveTo>
                  <a:lnTo>
                    <a:pt x="24529" y="23088"/>
                  </a:lnTo>
                  <a:lnTo>
                    <a:pt x="73382" y="69205"/>
                  </a:lnTo>
                  <a:lnTo>
                    <a:pt x="97740" y="11494"/>
                  </a:lnTo>
                  <a:lnTo>
                    <a:pt x="122133" y="34650"/>
                  </a:lnTo>
                  <a:lnTo>
                    <a:pt x="146720" y="11493"/>
                  </a:lnTo>
                  <a:lnTo>
                    <a:pt x="195412" y="57704"/>
                  </a:lnTo>
                  <a:lnTo>
                    <a:pt x="219734" y="46142"/>
                  </a:lnTo>
                  <a:lnTo>
                    <a:pt x="244161" y="69299"/>
                  </a:lnTo>
                  <a:lnTo>
                    <a:pt x="268621" y="0"/>
                  </a:lnTo>
                  <a:lnTo>
                    <a:pt x="292573" y="11493"/>
                  </a:lnTo>
                  <a:lnTo>
                    <a:pt x="308864" y="80930"/>
                  </a:lnTo>
                </a:path>
              </a:pathLst>
            </a:custGeom>
            <a:noFill/>
            <a:ln w="19050" cap="flat" cmpd="sng">
              <a:solidFill>
                <a:schemeClr val="accent1"/>
              </a:solidFill>
              <a:prstDash val="solid"/>
              <a:round/>
              <a:headEnd type="none" w="med" len="med"/>
              <a:tailEnd type="none" w="med" len="med"/>
            </a:ln>
          </p:spPr>
        </p:sp>
        <p:sp>
          <p:nvSpPr>
            <p:cNvPr id="1224" name="Google Shape;1224;p44"/>
            <p:cNvSpPr/>
            <p:nvPr/>
          </p:nvSpPr>
          <p:spPr>
            <a:xfrm>
              <a:off x="1287538" y="2426363"/>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44"/>
            <p:cNvSpPr/>
            <p:nvPr/>
          </p:nvSpPr>
          <p:spPr>
            <a:xfrm>
              <a:off x="1897863" y="3003575"/>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44"/>
            <p:cNvSpPr/>
            <p:nvPr/>
          </p:nvSpPr>
          <p:spPr>
            <a:xfrm>
              <a:off x="2508163" y="3580788"/>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44"/>
            <p:cNvSpPr/>
            <p:nvPr/>
          </p:nvSpPr>
          <p:spPr>
            <a:xfrm>
              <a:off x="3118475" y="2137738"/>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44"/>
            <p:cNvSpPr/>
            <p:nvPr/>
          </p:nvSpPr>
          <p:spPr>
            <a:xfrm>
              <a:off x="3728788" y="2714950"/>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44"/>
            <p:cNvSpPr/>
            <p:nvPr/>
          </p:nvSpPr>
          <p:spPr>
            <a:xfrm>
              <a:off x="4339088" y="2127928"/>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44"/>
            <p:cNvSpPr/>
            <p:nvPr/>
          </p:nvSpPr>
          <p:spPr>
            <a:xfrm>
              <a:off x="5559713" y="3292175"/>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44"/>
            <p:cNvSpPr/>
            <p:nvPr/>
          </p:nvSpPr>
          <p:spPr>
            <a:xfrm>
              <a:off x="6170025" y="3006938"/>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44"/>
            <p:cNvSpPr/>
            <p:nvPr/>
          </p:nvSpPr>
          <p:spPr>
            <a:xfrm>
              <a:off x="6780338" y="3580775"/>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44"/>
            <p:cNvSpPr/>
            <p:nvPr/>
          </p:nvSpPr>
          <p:spPr>
            <a:xfrm>
              <a:off x="7390650" y="1849138"/>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44"/>
            <p:cNvSpPr/>
            <p:nvPr/>
          </p:nvSpPr>
          <p:spPr>
            <a:xfrm>
              <a:off x="7996532" y="2137743"/>
              <a:ext cx="71400" cy="71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35" name="Google Shape;1235;p44"/>
          <p:cNvGrpSpPr/>
          <p:nvPr/>
        </p:nvGrpSpPr>
        <p:grpSpPr>
          <a:xfrm>
            <a:off x="946246" y="1846125"/>
            <a:ext cx="7252857" cy="1666530"/>
            <a:chOff x="710290" y="2137750"/>
            <a:chExt cx="7723200" cy="1774604"/>
          </a:xfrm>
        </p:grpSpPr>
        <p:sp>
          <p:nvSpPr>
            <p:cNvPr id="1236" name="Google Shape;1236;p44"/>
            <p:cNvSpPr/>
            <p:nvPr/>
          </p:nvSpPr>
          <p:spPr>
            <a:xfrm>
              <a:off x="710290" y="2172904"/>
              <a:ext cx="7723200" cy="1739450"/>
            </a:xfrm>
            <a:custGeom>
              <a:avLst/>
              <a:gdLst/>
              <a:ahLst/>
              <a:cxnLst/>
              <a:rect l="l" t="t" r="r" b="b"/>
              <a:pathLst>
                <a:path w="308928" h="69578" extrusionOk="0">
                  <a:moveTo>
                    <a:pt x="0" y="69299"/>
                  </a:moveTo>
                  <a:lnTo>
                    <a:pt x="24529" y="46245"/>
                  </a:lnTo>
                  <a:lnTo>
                    <a:pt x="48921" y="57772"/>
                  </a:lnTo>
                  <a:lnTo>
                    <a:pt x="73349" y="11629"/>
                  </a:lnTo>
                  <a:lnTo>
                    <a:pt x="98069" y="46690"/>
                  </a:lnTo>
                  <a:lnTo>
                    <a:pt x="122167" y="34581"/>
                  </a:lnTo>
                  <a:lnTo>
                    <a:pt x="146592" y="46245"/>
                  </a:lnTo>
                  <a:lnTo>
                    <a:pt x="170951" y="34752"/>
                  </a:lnTo>
                  <a:lnTo>
                    <a:pt x="195377" y="11562"/>
                  </a:lnTo>
                  <a:lnTo>
                    <a:pt x="219838" y="0"/>
                  </a:lnTo>
                  <a:lnTo>
                    <a:pt x="244231" y="34718"/>
                  </a:lnTo>
                  <a:lnTo>
                    <a:pt x="268690" y="46382"/>
                  </a:lnTo>
                  <a:lnTo>
                    <a:pt x="293343" y="23111"/>
                  </a:lnTo>
                  <a:lnTo>
                    <a:pt x="308928" y="69578"/>
                  </a:lnTo>
                </a:path>
              </a:pathLst>
            </a:custGeom>
            <a:noFill/>
            <a:ln w="28575" cap="flat" cmpd="sng">
              <a:solidFill>
                <a:schemeClr val="accent2"/>
              </a:solidFill>
              <a:prstDash val="solid"/>
              <a:round/>
              <a:headEnd type="none" w="med" len="med"/>
              <a:tailEnd type="none" w="med" len="med"/>
            </a:ln>
          </p:spPr>
        </p:sp>
        <p:sp>
          <p:nvSpPr>
            <p:cNvPr id="1237" name="Google Shape;1237;p44"/>
            <p:cNvSpPr/>
            <p:nvPr/>
          </p:nvSpPr>
          <p:spPr>
            <a:xfrm>
              <a:off x="8000975" y="2718588"/>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44"/>
            <p:cNvSpPr/>
            <p:nvPr/>
          </p:nvSpPr>
          <p:spPr>
            <a:xfrm>
              <a:off x="7390663" y="3292175"/>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44"/>
            <p:cNvSpPr/>
            <p:nvPr/>
          </p:nvSpPr>
          <p:spPr>
            <a:xfrm>
              <a:off x="6780325" y="3003575"/>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44"/>
            <p:cNvSpPr/>
            <p:nvPr/>
          </p:nvSpPr>
          <p:spPr>
            <a:xfrm>
              <a:off x="6170038" y="2137750"/>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44"/>
            <p:cNvSpPr/>
            <p:nvPr/>
          </p:nvSpPr>
          <p:spPr>
            <a:xfrm>
              <a:off x="5559700" y="2426363"/>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44"/>
            <p:cNvSpPr/>
            <p:nvPr/>
          </p:nvSpPr>
          <p:spPr>
            <a:xfrm>
              <a:off x="4949413" y="3006938"/>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44"/>
            <p:cNvSpPr/>
            <p:nvPr/>
          </p:nvSpPr>
          <p:spPr>
            <a:xfrm>
              <a:off x="4339088" y="3292175"/>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44"/>
            <p:cNvSpPr/>
            <p:nvPr/>
          </p:nvSpPr>
          <p:spPr>
            <a:xfrm>
              <a:off x="3728775" y="3003575"/>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44"/>
            <p:cNvSpPr/>
            <p:nvPr/>
          </p:nvSpPr>
          <p:spPr>
            <a:xfrm>
              <a:off x="3118475" y="3291267"/>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44"/>
            <p:cNvSpPr/>
            <p:nvPr/>
          </p:nvSpPr>
          <p:spPr>
            <a:xfrm>
              <a:off x="2508163" y="2426363"/>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44"/>
            <p:cNvSpPr/>
            <p:nvPr/>
          </p:nvSpPr>
          <p:spPr>
            <a:xfrm>
              <a:off x="1897850" y="3580775"/>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44"/>
            <p:cNvSpPr/>
            <p:nvPr/>
          </p:nvSpPr>
          <p:spPr>
            <a:xfrm>
              <a:off x="1287538" y="3292188"/>
              <a:ext cx="71400" cy="714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49" name="Google Shape;1249;p44"/>
          <p:cNvGrpSpPr/>
          <p:nvPr/>
        </p:nvGrpSpPr>
        <p:grpSpPr>
          <a:xfrm>
            <a:off x="947000" y="2117593"/>
            <a:ext cx="7251355" cy="1393810"/>
            <a:chOff x="711146" y="2425478"/>
            <a:chExt cx="7721600" cy="1484198"/>
          </a:xfrm>
        </p:grpSpPr>
        <p:sp>
          <p:nvSpPr>
            <p:cNvPr id="1250" name="Google Shape;1250;p44"/>
            <p:cNvSpPr/>
            <p:nvPr/>
          </p:nvSpPr>
          <p:spPr>
            <a:xfrm>
              <a:off x="711146" y="2457751"/>
              <a:ext cx="7721600" cy="1451925"/>
            </a:xfrm>
            <a:custGeom>
              <a:avLst/>
              <a:gdLst/>
              <a:ahLst/>
              <a:cxnLst/>
              <a:rect l="l" t="t" r="r" b="b"/>
              <a:pathLst>
                <a:path w="308864" h="58077" extrusionOk="0">
                  <a:moveTo>
                    <a:pt x="0" y="57940"/>
                  </a:moveTo>
                  <a:lnTo>
                    <a:pt x="24577" y="23328"/>
                  </a:lnTo>
                  <a:lnTo>
                    <a:pt x="73262" y="35398"/>
                  </a:lnTo>
                  <a:lnTo>
                    <a:pt x="97909" y="11461"/>
                  </a:lnTo>
                  <a:lnTo>
                    <a:pt x="122150" y="34891"/>
                  </a:lnTo>
                  <a:lnTo>
                    <a:pt x="146594" y="0"/>
                  </a:lnTo>
                  <a:lnTo>
                    <a:pt x="195380" y="23429"/>
                  </a:lnTo>
                  <a:lnTo>
                    <a:pt x="219925" y="35194"/>
                  </a:lnTo>
                  <a:lnTo>
                    <a:pt x="244166" y="35194"/>
                  </a:lnTo>
                  <a:lnTo>
                    <a:pt x="268712" y="202"/>
                  </a:lnTo>
                  <a:lnTo>
                    <a:pt x="292953" y="0"/>
                  </a:lnTo>
                  <a:lnTo>
                    <a:pt x="308864" y="58077"/>
                  </a:lnTo>
                </a:path>
              </a:pathLst>
            </a:custGeom>
            <a:noFill/>
            <a:ln w="19050" cap="flat" cmpd="sng">
              <a:solidFill>
                <a:schemeClr val="accent4"/>
              </a:solidFill>
              <a:prstDash val="solid"/>
              <a:round/>
              <a:headEnd type="none" w="med" len="med"/>
              <a:tailEnd type="none" w="med" len="med"/>
            </a:ln>
          </p:spPr>
        </p:sp>
        <p:sp>
          <p:nvSpPr>
            <p:cNvPr id="1251" name="Google Shape;1251;p44"/>
            <p:cNvSpPr/>
            <p:nvPr/>
          </p:nvSpPr>
          <p:spPr>
            <a:xfrm>
              <a:off x="1290073" y="3012103"/>
              <a:ext cx="71400" cy="714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44"/>
            <p:cNvSpPr/>
            <p:nvPr/>
          </p:nvSpPr>
          <p:spPr>
            <a:xfrm>
              <a:off x="2500549" y="3297231"/>
              <a:ext cx="71400" cy="714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44"/>
            <p:cNvSpPr/>
            <p:nvPr/>
          </p:nvSpPr>
          <p:spPr>
            <a:xfrm>
              <a:off x="3125816" y="2711964"/>
              <a:ext cx="71400" cy="714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44"/>
            <p:cNvSpPr/>
            <p:nvPr/>
          </p:nvSpPr>
          <p:spPr>
            <a:xfrm>
              <a:off x="3728761" y="3292178"/>
              <a:ext cx="71400" cy="714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44"/>
            <p:cNvSpPr/>
            <p:nvPr/>
          </p:nvSpPr>
          <p:spPr>
            <a:xfrm>
              <a:off x="4336552" y="2429560"/>
              <a:ext cx="71400" cy="714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44"/>
            <p:cNvSpPr/>
            <p:nvPr/>
          </p:nvSpPr>
          <p:spPr>
            <a:xfrm>
              <a:off x="5562248" y="3003508"/>
              <a:ext cx="71400" cy="714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44"/>
            <p:cNvSpPr/>
            <p:nvPr/>
          </p:nvSpPr>
          <p:spPr>
            <a:xfrm>
              <a:off x="6171276" y="3304004"/>
              <a:ext cx="71400" cy="714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44"/>
            <p:cNvSpPr/>
            <p:nvPr/>
          </p:nvSpPr>
          <p:spPr>
            <a:xfrm>
              <a:off x="6779625" y="3298031"/>
              <a:ext cx="71400" cy="714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44"/>
            <p:cNvSpPr/>
            <p:nvPr/>
          </p:nvSpPr>
          <p:spPr>
            <a:xfrm>
              <a:off x="7395721" y="2427271"/>
              <a:ext cx="71400" cy="714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44"/>
            <p:cNvSpPr/>
            <p:nvPr/>
          </p:nvSpPr>
          <p:spPr>
            <a:xfrm>
              <a:off x="8001617" y="2425478"/>
              <a:ext cx="71400" cy="714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61" name="Google Shape;1261;p44"/>
          <p:cNvGrpSpPr/>
          <p:nvPr/>
        </p:nvGrpSpPr>
        <p:grpSpPr>
          <a:xfrm>
            <a:off x="946250" y="2386317"/>
            <a:ext cx="7252850" cy="1127608"/>
            <a:chOff x="946250" y="2386317"/>
            <a:chExt cx="7252850" cy="1127608"/>
          </a:xfrm>
        </p:grpSpPr>
        <p:sp>
          <p:nvSpPr>
            <p:cNvPr id="1262" name="Google Shape;1262;p44"/>
            <p:cNvSpPr/>
            <p:nvPr/>
          </p:nvSpPr>
          <p:spPr>
            <a:xfrm>
              <a:off x="946250" y="2414600"/>
              <a:ext cx="7252850" cy="1099325"/>
            </a:xfrm>
            <a:custGeom>
              <a:avLst/>
              <a:gdLst/>
              <a:ahLst/>
              <a:cxnLst/>
              <a:rect l="l" t="t" r="r" b="b"/>
              <a:pathLst>
                <a:path w="290114" h="43973" extrusionOk="0">
                  <a:moveTo>
                    <a:pt x="0" y="43711"/>
                  </a:moveTo>
                  <a:lnTo>
                    <a:pt x="23205" y="33051"/>
                  </a:lnTo>
                  <a:lnTo>
                    <a:pt x="46065" y="22098"/>
                  </a:lnTo>
                  <a:lnTo>
                    <a:pt x="69211" y="11049"/>
                  </a:lnTo>
                  <a:lnTo>
                    <a:pt x="91500" y="11049"/>
                  </a:lnTo>
                  <a:lnTo>
                    <a:pt x="114741" y="32956"/>
                  </a:lnTo>
                  <a:lnTo>
                    <a:pt x="137696" y="10858"/>
                  </a:lnTo>
                  <a:lnTo>
                    <a:pt x="160651" y="22193"/>
                  </a:lnTo>
                  <a:lnTo>
                    <a:pt x="183416" y="285"/>
                  </a:lnTo>
                  <a:lnTo>
                    <a:pt x="206371" y="95"/>
                  </a:lnTo>
                  <a:lnTo>
                    <a:pt x="229707" y="0"/>
                  </a:lnTo>
                  <a:lnTo>
                    <a:pt x="252472" y="11144"/>
                  </a:lnTo>
                  <a:lnTo>
                    <a:pt x="275332" y="22288"/>
                  </a:lnTo>
                  <a:lnTo>
                    <a:pt x="290114" y="43973"/>
                  </a:lnTo>
                </a:path>
              </a:pathLst>
            </a:custGeom>
            <a:noFill/>
            <a:ln w="19050" cap="flat" cmpd="sng">
              <a:solidFill>
                <a:schemeClr val="accent3"/>
              </a:solidFill>
              <a:prstDash val="solid"/>
              <a:round/>
              <a:headEnd type="none" w="med" len="med"/>
              <a:tailEnd type="none" w="med" len="med"/>
            </a:ln>
          </p:spPr>
        </p:sp>
        <p:sp>
          <p:nvSpPr>
            <p:cNvPr id="1263" name="Google Shape;1263;p44"/>
            <p:cNvSpPr/>
            <p:nvPr/>
          </p:nvSpPr>
          <p:spPr>
            <a:xfrm>
              <a:off x="7792922" y="2929808"/>
              <a:ext cx="67200" cy="672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44"/>
            <p:cNvSpPr/>
            <p:nvPr/>
          </p:nvSpPr>
          <p:spPr>
            <a:xfrm>
              <a:off x="7219790" y="2657670"/>
              <a:ext cx="67200" cy="672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44"/>
            <p:cNvSpPr/>
            <p:nvPr/>
          </p:nvSpPr>
          <p:spPr>
            <a:xfrm>
              <a:off x="6646597" y="2386640"/>
              <a:ext cx="67200" cy="672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44"/>
            <p:cNvSpPr/>
            <p:nvPr/>
          </p:nvSpPr>
          <p:spPr>
            <a:xfrm>
              <a:off x="5505090" y="2386317"/>
              <a:ext cx="67200" cy="672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44"/>
            <p:cNvSpPr/>
            <p:nvPr/>
          </p:nvSpPr>
          <p:spPr>
            <a:xfrm>
              <a:off x="4924819" y="2930335"/>
              <a:ext cx="67200" cy="672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44"/>
            <p:cNvSpPr/>
            <p:nvPr/>
          </p:nvSpPr>
          <p:spPr>
            <a:xfrm>
              <a:off x="4356419" y="2658833"/>
              <a:ext cx="67200" cy="672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44"/>
            <p:cNvSpPr/>
            <p:nvPr/>
          </p:nvSpPr>
          <p:spPr>
            <a:xfrm>
              <a:off x="3783268" y="3201046"/>
              <a:ext cx="67200" cy="672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44"/>
            <p:cNvSpPr/>
            <p:nvPr/>
          </p:nvSpPr>
          <p:spPr>
            <a:xfrm>
              <a:off x="3201823" y="2655630"/>
              <a:ext cx="67200" cy="672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44"/>
            <p:cNvSpPr/>
            <p:nvPr/>
          </p:nvSpPr>
          <p:spPr>
            <a:xfrm>
              <a:off x="2634628" y="2650636"/>
              <a:ext cx="67200" cy="672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44"/>
            <p:cNvSpPr/>
            <p:nvPr/>
          </p:nvSpPr>
          <p:spPr>
            <a:xfrm>
              <a:off x="2060296" y="2929888"/>
              <a:ext cx="67200" cy="672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44"/>
            <p:cNvSpPr/>
            <p:nvPr/>
          </p:nvSpPr>
          <p:spPr>
            <a:xfrm>
              <a:off x="1489533" y="3199401"/>
              <a:ext cx="67200" cy="672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74" name="Google Shape;1274;p44"/>
          <p:cNvGrpSpPr/>
          <p:nvPr/>
        </p:nvGrpSpPr>
        <p:grpSpPr>
          <a:xfrm>
            <a:off x="1434685" y="3595724"/>
            <a:ext cx="6274630" cy="188759"/>
            <a:chOff x="1434685" y="3595724"/>
            <a:chExt cx="6274630" cy="188759"/>
          </a:xfrm>
        </p:grpSpPr>
        <p:grpSp>
          <p:nvGrpSpPr>
            <p:cNvPr id="1275" name="Google Shape;1275;p44"/>
            <p:cNvGrpSpPr/>
            <p:nvPr/>
          </p:nvGrpSpPr>
          <p:grpSpPr>
            <a:xfrm>
              <a:off x="1434685" y="3595724"/>
              <a:ext cx="1364982" cy="188759"/>
              <a:chOff x="5052300" y="4301650"/>
              <a:chExt cx="1453500" cy="201000"/>
            </a:xfrm>
          </p:grpSpPr>
          <p:cxnSp>
            <p:nvCxnSpPr>
              <p:cNvPr id="1276" name="Google Shape;1276;p44"/>
              <p:cNvCxnSpPr/>
              <p:nvPr/>
            </p:nvCxnSpPr>
            <p:spPr>
              <a:xfrm>
                <a:off x="5052300" y="4402147"/>
                <a:ext cx="657000" cy="0"/>
              </a:xfrm>
              <a:prstGeom prst="straightConnector1">
                <a:avLst/>
              </a:prstGeom>
              <a:noFill/>
              <a:ln w="28575" cap="flat" cmpd="sng">
                <a:solidFill>
                  <a:schemeClr val="accent1"/>
                </a:solidFill>
                <a:prstDash val="solid"/>
                <a:round/>
                <a:headEnd type="none" w="med" len="med"/>
                <a:tailEnd type="none" w="med" len="med"/>
              </a:ln>
            </p:spPr>
          </p:cxnSp>
          <p:sp>
            <p:nvSpPr>
              <p:cNvPr id="1277" name="Google Shape;1277;p44"/>
              <p:cNvSpPr txBox="1"/>
              <p:nvPr/>
            </p:nvSpPr>
            <p:spPr>
              <a:xfrm>
                <a:off x="5709300" y="4301650"/>
                <a:ext cx="7965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2018</a:t>
                </a:r>
                <a:endParaRPr sz="1200" dirty="0">
                  <a:solidFill>
                    <a:schemeClr val="dk1"/>
                  </a:solidFill>
                  <a:latin typeface="Roboto"/>
                  <a:ea typeface="Roboto"/>
                  <a:cs typeface="Roboto"/>
                  <a:sym typeface="Roboto"/>
                </a:endParaRPr>
              </a:p>
            </p:txBody>
          </p:sp>
          <p:sp>
            <p:nvSpPr>
              <p:cNvPr id="1278" name="Google Shape;1278;p44"/>
              <p:cNvSpPr/>
              <p:nvPr/>
            </p:nvSpPr>
            <p:spPr>
              <a:xfrm>
                <a:off x="5345100" y="4366447"/>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79" name="Google Shape;1279;p44"/>
            <p:cNvGrpSpPr/>
            <p:nvPr/>
          </p:nvGrpSpPr>
          <p:grpSpPr>
            <a:xfrm>
              <a:off x="3071265" y="3595724"/>
              <a:ext cx="1364982" cy="188759"/>
              <a:chOff x="6715050" y="4301650"/>
              <a:chExt cx="1453500" cy="201000"/>
            </a:xfrm>
          </p:grpSpPr>
          <p:cxnSp>
            <p:nvCxnSpPr>
              <p:cNvPr id="1280" name="Google Shape;1280;p44"/>
              <p:cNvCxnSpPr/>
              <p:nvPr/>
            </p:nvCxnSpPr>
            <p:spPr>
              <a:xfrm>
                <a:off x="6715050" y="4402147"/>
                <a:ext cx="657000" cy="0"/>
              </a:xfrm>
              <a:prstGeom prst="straightConnector1">
                <a:avLst/>
              </a:prstGeom>
              <a:noFill/>
              <a:ln w="28575" cap="flat" cmpd="sng">
                <a:solidFill>
                  <a:schemeClr val="accent2"/>
                </a:solidFill>
                <a:prstDash val="solid"/>
                <a:round/>
                <a:headEnd type="none" w="med" len="med"/>
                <a:tailEnd type="none" w="med" len="med"/>
              </a:ln>
            </p:spPr>
          </p:cxnSp>
          <p:sp>
            <p:nvSpPr>
              <p:cNvPr id="1281" name="Google Shape;1281;p44"/>
              <p:cNvSpPr txBox="1"/>
              <p:nvPr/>
            </p:nvSpPr>
            <p:spPr>
              <a:xfrm>
                <a:off x="7372050" y="4301650"/>
                <a:ext cx="7965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2019</a:t>
                </a:r>
                <a:endParaRPr sz="1200" dirty="0">
                  <a:solidFill>
                    <a:schemeClr val="dk1"/>
                  </a:solidFill>
                  <a:latin typeface="Roboto"/>
                  <a:ea typeface="Roboto"/>
                  <a:cs typeface="Roboto"/>
                  <a:sym typeface="Roboto"/>
                </a:endParaRPr>
              </a:p>
            </p:txBody>
          </p:sp>
          <p:sp>
            <p:nvSpPr>
              <p:cNvPr id="1282" name="Google Shape;1282;p44"/>
              <p:cNvSpPr/>
              <p:nvPr/>
            </p:nvSpPr>
            <p:spPr>
              <a:xfrm>
                <a:off x="7007850" y="4366447"/>
                <a:ext cx="71400" cy="7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3" name="Google Shape;1283;p44"/>
            <p:cNvGrpSpPr/>
            <p:nvPr/>
          </p:nvGrpSpPr>
          <p:grpSpPr>
            <a:xfrm>
              <a:off x="4707846" y="3595753"/>
              <a:ext cx="1364889" cy="188700"/>
              <a:chOff x="4749451" y="3573999"/>
              <a:chExt cx="1364889" cy="188700"/>
            </a:xfrm>
          </p:grpSpPr>
          <p:cxnSp>
            <p:nvCxnSpPr>
              <p:cNvPr id="1284" name="Google Shape;1284;p44"/>
              <p:cNvCxnSpPr/>
              <p:nvPr/>
            </p:nvCxnSpPr>
            <p:spPr>
              <a:xfrm>
                <a:off x="4749451" y="3668375"/>
                <a:ext cx="616989" cy="0"/>
              </a:xfrm>
              <a:prstGeom prst="straightConnector1">
                <a:avLst/>
              </a:prstGeom>
              <a:noFill/>
              <a:ln w="28575" cap="flat" cmpd="sng">
                <a:solidFill>
                  <a:schemeClr val="accent3"/>
                </a:solidFill>
                <a:prstDash val="solid"/>
                <a:round/>
                <a:headEnd type="none" w="med" len="med"/>
                <a:tailEnd type="none" w="med" len="med"/>
              </a:ln>
            </p:spPr>
          </p:cxnSp>
          <p:sp>
            <p:nvSpPr>
              <p:cNvPr id="1285" name="Google Shape;1285;p44"/>
              <p:cNvSpPr txBox="1"/>
              <p:nvPr/>
            </p:nvSpPr>
            <p:spPr>
              <a:xfrm>
                <a:off x="5366440" y="3573999"/>
                <a:ext cx="747900" cy="18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2020</a:t>
                </a:r>
                <a:endParaRPr sz="1200" dirty="0">
                  <a:solidFill>
                    <a:schemeClr val="dk1"/>
                  </a:solidFill>
                  <a:latin typeface="Roboto"/>
                  <a:ea typeface="Roboto"/>
                  <a:cs typeface="Roboto"/>
                  <a:sym typeface="Roboto"/>
                </a:endParaRPr>
              </a:p>
            </p:txBody>
          </p:sp>
          <p:sp>
            <p:nvSpPr>
              <p:cNvPr id="1286" name="Google Shape;1286;p44"/>
              <p:cNvSpPr/>
              <p:nvPr/>
            </p:nvSpPr>
            <p:spPr>
              <a:xfrm>
                <a:off x="5024419" y="3634849"/>
                <a:ext cx="67052" cy="67052"/>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7" name="Google Shape;1287;p44"/>
            <p:cNvGrpSpPr/>
            <p:nvPr/>
          </p:nvGrpSpPr>
          <p:grpSpPr>
            <a:xfrm>
              <a:off x="6344333" y="3595724"/>
              <a:ext cx="1364982" cy="188759"/>
              <a:chOff x="6382499" y="3573999"/>
              <a:chExt cx="1364982" cy="188759"/>
            </a:xfrm>
          </p:grpSpPr>
          <p:cxnSp>
            <p:nvCxnSpPr>
              <p:cNvPr id="1288" name="Google Shape;1288;p44"/>
              <p:cNvCxnSpPr/>
              <p:nvPr/>
            </p:nvCxnSpPr>
            <p:spPr>
              <a:xfrm>
                <a:off x="6382499" y="3668375"/>
                <a:ext cx="616989" cy="0"/>
              </a:xfrm>
              <a:prstGeom prst="straightConnector1">
                <a:avLst/>
              </a:prstGeom>
              <a:noFill/>
              <a:ln w="28575" cap="flat" cmpd="sng">
                <a:solidFill>
                  <a:schemeClr val="accent4"/>
                </a:solidFill>
                <a:prstDash val="solid"/>
                <a:round/>
                <a:headEnd type="none" w="med" len="med"/>
                <a:tailEnd type="none" w="med" len="med"/>
              </a:ln>
            </p:spPr>
          </p:cxnSp>
          <p:sp>
            <p:nvSpPr>
              <p:cNvPr id="1289" name="Google Shape;1289;p44"/>
              <p:cNvSpPr txBox="1"/>
              <p:nvPr/>
            </p:nvSpPr>
            <p:spPr>
              <a:xfrm>
                <a:off x="6999488" y="3573999"/>
                <a:ext cx="747993" cy="18875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2021</a:t>
                </a:r>
                <a:endParaRPr sz="1200" dirty="0">
                  <a:solidFill>
                    <a:schemeClr val="dk1"/>
                  </a:solidFill>
                  <a:latin typeface="Roboto"/>
                  <a:ea typeface="Roboto"/>
                  <a:cs typeface="Roboto"/>
                  <a:sym typeface="Roboto"/>
                </a:endParaRPr>
              </a:p>
            </p:txBody>
          </p:sp>
          <p:sp>
            <p:nvSpPr>
              <p:cNvPr id="1290" name="Google Shape;1290;p44"/>
              <p:cNvSpPr/>
              <p:nvPr/>
            </p:nvSpPr>
            <p:spPr>
              <a:xfrm>
                <a:off x="6657467" y="3634849"/>
                <a:ext cx="67052" cy="67052"/>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Google Shape;1295;p45"/>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1296" name="Google Shape;1296;p45"/>
          <p:cNvGrpSpPr/>
          <p:nvPr/>
        </p:nvGrpSpPr>
        <p:grpSpPr>
          <a:xfrm>
            <a:off x="2591275" y="2798764"/>
            <a:ext cx="4199587" cy="1935371"/>
            <a:chOff x="2591275" y="2760664"/>
            <a:chExt cx="4199587" cy="1935371"/>
          </a:xfrm>
        </p:grpSpPr>
        <p:sp>
          <p:nvSpPr>
            <p:cNvPr id="1297" name="Google Shape;1297;p45"/>
            <p:cNvSpPr/>
            <p:nvPr/>
          </p:nvSpPr>
          <p:spPr>
            <a:xfrm>
              <a:off x="5059672" y="3707112"/>
              <a:ext cx="870185" cy="168021"/>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45"/>
            <p:cNvSpPr/>
            <p:nvPr/>
          </p:nvSpPr>
          <p:spPr>
            <a:xfrm>
              <a:off x="4165863" y="2825244"/>
              <a:ext cx="2423414" cy="1582596"/>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45"/>
            <p:cNvSpPr/>
            <p:nvPr/>
          </p:nvSpPr>
          <p:spPr>
            <a:xfrm>
              <a:off x="5933652" y="4070729"/>
              <a:ext cx="652580" cy="414262"/>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45"/>
            <p:cNvSpPr/>
            <p:nvPr/>
          </p:nvSpPr>
          <p:spPr>
            <a:xfrm>
              <a:off x="6244548" y="3925994"/>
              <a:ext cx="336344" cy="158706"/>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45"/>
            <p:cNvSpPr/>
            <p:nvPr/>
          </p:nvSpPr>
          <p:spPr>
            <a:xfrm>
              <a:off x="5924753" y="3819372"/>
              <a:ext cx="166017" cy="162091"/>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45"/>
            <p:cNvSpPr/>
            <p:nvPr/>
          </p:nvSpPr>
          <p:spPr>
            <a:xfrm>
              <a:off x="5716297" y="3837696"/>
              <a:ext cx="318795" cy="219226"/>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45"/>
            <p:cNvSpPr/>
            <p:nvPr/>
          </p:nvSpPr>
          <p:spPr>
            <a:xfrm>
              <a:off x="5036283" y="4074572"/>
              <a:ext cx="133729" cy="201271"/>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45"/>
            <p:cNvSpPr/>
            <p:nvPr/>
          </p:nvSpPr>
          <p:spPr>
            <a:xfrm>
              <a:off x="6242268" y="3241466"/>
              <a:ext cx="157368" cy="212902"/>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45"/>
            <p:cNvSpPr/>
            <p:nvPr/>
          </p:nvSpPr>
          <p:spPr>
            <a:xfrm>
              <a:off x="6515035" y="4425845"/>
              <a:ext cx="275827" cy="180466"/>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45"/>
            <p:cNvSpPr/>
            <p:nvPr/>
          </p:nvSpPr>
          <p:spPr>
            <a:xfrm>
              <a:off x="6164481" y="3628802"/>
              <a:ext cx="137024" cy="196181"/>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45"/>
            <p:cNvSpPr/>
            <p:nvPr/>
          </p:nvSpPr>
          <p:spPr>
            <a:xfrm>
              <a:off x="6066601" y="3895378"/>
              <a:ext cx="109075" cy="115759"/>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45"/>
            <p:cNvSpPr/>
            <p:nvPr/>
          </p:nvSpPr>
          <p:spPr>
            <a:xfrm>
              <a:off x="4995860" y="2826822"/>
              <a:ext cx="153058" cy="82967"/>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45"/>
            <p:cNvSpPr/>
            <p:nvPr/>
          </p:nvSpPr>
          <p:spPr>
            <a:xfrm>
              <a:off x="4314066" y="3098399"/>
              <a:ext cx="68151" cy="5895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45"/>
            <p:cNvSpPr/>
            <p:nvPr/>
          </p:nvSpPr>
          <p:spPr>
            <a:xfrm>
              <a:off x="6033121" y="4037796"/>
              <a:ext cx="126712" cy="41929"/>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45"/>
            <p:cNvSpPr/>
            <p:nvPr/>
          </p:nvSpPr>
          <p:spPr>
            <a:xfrm>
              <a:off x="6277351" y="4512782"/>
              <a:ext cx="73977" cy="49564"/>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45"/>
            <p:cNvSpPr/>
            <p:nvPr/>
          </p:nvSpPr>
          <p:spPr>
            <a:xfrm>
              <a:off x="5593013" y="3756803"/>
              <a:ext cx="48308" cy="65177"/>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45"/>
            <p:cNvSpPr/>
            <p:nvPr/>
          </p:nvSpPr>
          <p:spPr>
            <a:xfrm>
              <a:off x="6128383" y="4040252"/>
              <a:ext cx="75256" cy="39015"/>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45"/>
            <p:cNvSpPr/>
            <p:nvPr/>
          </p:nvSpPr>
          <p:spPr>
            <a:xfrm>
              <a:off x="6153081" y="3531838"/>
              <a:ext cx="39879" cy="4777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45"/>
            <p:cNvSpPr/>
            <p:nvPr/>
          </p:nvSpPr>
          <p:spPr>
            <a:xfrm>
              <a:off x="6148712" y="3733936"/>
              <a:ext cx="44498" cy="49513"/>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45"/>
            <p:cNvSpPr/>
            <p:nvPr/>
          </p:nvSpPr>
          <p:spPr>
            <a:xfrm>
              <a:off x="6698469" y="4213401"/>
              <a:ext cx="43586" cy="40745"/>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45"/>
            <p:cNvSpPr/>
            <p:nvPr/>
          </p:nvSpPr>
          <p:spPr>
            <a:xfrm>
              <a:off x="6303300" y="3864736"/>
              <a:ext cx="38879" cy="40618"/>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45"/>
            <p:cNvSpPr/>
            <p:nvPr/>
          </p:nvSpPr>
          <p:spPr>
            <a:xfrm>
              <a:off x="6334853" y="2890383"/>
              <a:ext cx="47705" cy="21276"/>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45"/>
            <p:cNvSpPr/>
            <p:nvPr/>
          </p:nvSpPr>
          <p:spPr>
            <a:xfrm>
              <a:off x="6208523" y="3958456"/>
              <a:ext cx="45778" cy="2047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45"/>
            <p:cNvSpPr/>
            <p:nvPr/>
          </p:nvSpPr>
          <p:spPr>
            <a:xfrm>
              <a:off x="2591275" y="2760664"/>
              <a:ext cx="1902032" cy="1935371"/>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45"/>
            <p:cNvSpPr/>
            <p:nvPr/>
          </p:nvSpPr>
          <p:spPr>
            <a:xfrm>
              <a:off x="4304152" y="2949058"/>
              <a:ext cx="125594" cy="48648"/>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45"/>
            <p:cNvSpPr/>
            <p:nvPr/>
          </p:nvSpPr>
          <p:spPr>
            <a:xfrm>
              <a:off x="3308917" y="3554577"/>
              <a:ext cx="155088" cy="57568"/>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45"/>
            <p:cNvSpPr/>
            <p:nvPr/>
          </p:nvSpPr>
          <p:spPr>
            <a:xfrm>
              <a:off x="3447721" y="3602652"/>
              <a:ext cx="97115" cy="37641"/>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45"/>
            <p:cNvSpPr/>
            <p:nvPr/>
          </p:nvSpPr>
          <p:spPr>
            <a:xfrm>
              <a:off x="3584995" y="2962063"/>
              <a:ext cx="76271" cy="32843"/>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45"/>
            <p:cNvSpPr/>
            <p:nvPr/>
          </p:nvSpPr>
          <p:spPr>
            <a:xfrm>
              <a:off x="3554486" y="3620887"/>
              <a:ext cx="34848" cy="22561"/>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45"/>
            <p:cNvSpPr/>
            <p:nvPr/>
          </p:nvSpPr>
          <p:spPr>
            <a:xfrm>
              <a:off x="3672268" y="4634230"/>
              <a:ext cx="36878" cy="19966"/>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45"/>
            <p:cNvSpPr/>
            <p:nvPr/>
          </p:nvSpPr>
          <p:spPr>
            <a:xfrm>
              <a:off x="3397898" y="3623979"/>
              <a:ext cx="33053" cy="19482"/>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45"/>
            <p:cNvSpPr/>
            <p:nvPr/>
          </p:nvSpPr>
          <p:spPr>
            <a:xfrm>
              <a:off x="6599530" y="4000079"/>
              <a:ext cx="27875" cy="27257"/>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45"/>
            <p:cNvSpPr/>
            <p:nvPr/>
          </p:nvSpPr>
          <p:spPr>
            <a:xfrm>
              <a:off x="4979091" y="2913950"/>
              <a:ext cx="32303" cy="19291"/>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45"/>
            <p:cNvSpPr/>
            <p:nvPr/>
          </p:nvSpPr>
          <p:spPr>
            <a:xfrm>
              <a:off x="6174646" y="3964768"/>
              <a:ext cx="29494" cy="18998"/>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45"/>
            <p:cNvSpPr/>
            <p:nvPr/>
          </p:nvSpPr>
          <p:spPr>
            <a:xfrm>
              <a:off x="6384617" y="3239888"/>
              <a:ext cx="27111" cy="2148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45"/>
            <p:cNvSpPr/>
            <p:nvPr/>
          </p:nvSpPr>
          <p:spPr>
            <a:xfrm>
              <a:off x="4543366" y="3272795"/>
              <a:ext cx="31538" cy="64223"/>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45"/>
            <p:cNvSpPr/>
            <p:nvPr/>
          </p:nvSpPr>
          <p:spPr>
            <a:xfrm>
              <a:off x="4754616" y="3377687"/>
              <a:ext cx="55177" cy="23109"/>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45"/>
            <p:cNvSpPr/>
            <p:nvPr/>
          </p:nvSpPr>
          <p:spPr>
            <a:xfrm>
              <a:off x="4881475" y="3383999"/>
              <a:ext cx="29758" cy="19138"/>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45"/>
            <p:cNvSpPr/>
            <p:nvPr/>
          </p:nvSpPr>
          <p:spPr>
            <a:xfrm>
              <a:off x="4463814" y="3315004"/>
              <a:ext cx="26434" cy="19431"/>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6" name="Google Shape;1336;p45"/>
          <p:cNvGrpSpPr/>
          <p:nvPr/>
        </p:nvGrpSpPr>
        <p:grpSpPr>
          <a:xfrm>
            <a:off x="2514588" y="1019551"/>
            <a:ext cx="4114789" cy="1542765"/>
            <a:chOff x="2514575" y="1071469"/>
            <a:chExt cx="4114789" cy="1500307"/>
          </a:xfrm>
        </p:grpSpPr>
        <p:sp>
          <p:nvSpPr>
            <p:cNvPr id="1337" name="Google Shape;1337;p45"/>
            <p:cNvSpPr/>
            <p:nvPr/>
          </p:nvSpPr>
          <p:spPr>
            <a:xfrm rot="10800000" flipH="1">
              <a:off x="2519891" y="2347230"/>
              <a:ext cx="4104332" cy="24798"/>
            </a:xfrm>
            <a:custGeom>
              <a:avLst/>
              <a:gdLst/>
              <a:ahLst/>
              <a:cxnLst/>
              <a:rect l="l" t="t" r="r" b="b"/>
              <a:pathLst>
                <a:path w="118511" h="1" fill="none" extrusionOk="0">
                  <a:moveTo>
                    <a:pt x="118511" y="1"/>
                  </a:moveTo>
                  <a:lnTo>
                    <a:pt x="0" y="1"/>
                  </a:lnTo>
                </a:path>
              </a:pathLst>
            </a:custGeom>
            <a:noFill/>
            <a:ln w="38100" cap="flat" cmpd="sng">
              <a:solidFill>
                <a:srgbClr val="666666"/>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45"/>
            <p:cNvSpPr/>
            <p:nvPr/>
          </p:nvSpPr>
          <p:spPr>
            <a:xfrm>
              <a:off x="2514580" y="1071469"/>
              <a:ext cx="4114784" cy="1203390"/>
            </a:xfrm>
            <a:custGeom>
              <a:avLst/>
              <a:gdLst/>
              <a:ahLst/>
              <a:cxnLst/>
              <a:rect l="l" t="t" r="r" b="b"/>
              <a:pathLst>
                <a:path w="111792" h="36846" extrusionOk="0">
                  <a:moveTo>
                    <a:pt x="20468" y="1"/>
                  </a:moveTo>
                  <a:cubicBezTo>
                    <a:pt x="18585" y="1"/>
                    <a:pt x="16671" y="622"/>
                    <a:pt x="15032" y="1586"/>
                  </a:cubicBezTo>
                  <a:cubicBezTo>
                    <a:pt x="12596" y="3019"/>
                    <a:pt x="10649" y="5134"/>
                    <a:pt x="8739" y="7218"/>
                  </a:cubicBezTo>
                  <a:cubicBezTo>
                    <a:pt x="6398" y="9773"/>
                    <a:pt x="4057" y="12329"/>
                    <a:pt x="1715" y="14884"/>
                  </a:cubicBezTo>
                  <a:lnTo>
                    <a:pt x="0" y="16496"/>
                  </a:lnTo>
                  <a:lnTo>
                    <a:pt x="0" y="36845"/>
                  </a:lnTo>
                  <a:lnTo>
                    <a:pt x="111792" y="36845"/>
                  </a:lnTo>
                  <a:lnTo>
                    <a:pt x="111792" y="27733"/>
                  </a:lnTo>
                  <a:cubicBezTo>
                    <a:pt x="111151" y="23524"/>
                    <a:pt x="110087" y="19382"/>
                    <a:pt x="108619" y="15386"/>
                  </a:cubicBezTo>
                  <a:cubicBezTo>
                    <a:pt x="108027" y="13782"/>
                    <a:pt x="107350" y="12161"/>
                    <a:pt x="106183" y="10912"/>
                  </a:cubicBezTo>
                  <a:cubicBezTo>
                    <a:pt x="105204" y="9865"/>
                    <a:pt x="103812" y="9116"/>
                    <a:pt x="102404" y="9116"/>
                  </a:cubicBezTo>
                  <a:cubicBezTo>
                    <a:pt x="102131" y="9116"/>
                    <a:pt x="101857" y="9144"/>
                    <a:pt x="101585" y="9204"/>
                  </a:cubicBezTo>
                  <a:cubicBezTo>
                    <a:pt x="99987" y="9555"/>
                    <a:pt x="98567" y="10929"/>
                    <a:pt x="97013" y="10929"/>
                  </a:cubicBezTo>
                  <a:cubicBezTo>
                    <a:pt x="96820" y="10929"/>
                    <a:pt x="96625" y="10907"/>
                    <a:pt x="96428" y="10860"/>
                  </a:cubicBezTo>
                  <a:cubicBezTo>
                    <a:pt x="94272" y="10349"/>
                    <a:pt x="93886" y="7333"/>
                    <a:pt x="92107" y="6012"/>
                  </a:cubicBezTo>
                  <a:cubicBezTo>
                    <a:pt x="91445" y="5519"/>
                    <a:pt x="90644" y="5313"/>
                    <a:pt x="89820" y="5313"/>
                  </a:cubicBezTo>
                  <a:cubicBezTo>
                    <a:pt x="88966" y="5313"/>
                    <a:pt x="88087" y="5534"/>
                    <a:pt x="87311" y="5891"/>
                  </a:cubicBezTo>
                  <a:cubicBezTo>
                    <a:pt x="85785" y="6594"/>
                    <a:pt x="84513" y="7735"/>
                    <a:pt x="83100" y="8642"/>
                  </a:cubicBezTo>
                  <a:cubicBezTo>
                    <a:pt x="80251" y="10472"/>
                    <a:pt x="76857" y="11308"/>
                    <a:pt x="73458" y="11308"/>
                  </a:cubicBezTo>
                  <a:cubicBezTo>
                    <a:pt x="72345" y="11308"/>
                    <a:pt x="71232" y="11218"/>
                    <a:pt x="70137" y="11045"/>
                  </a:cubicBezTo>
                  <a:cubicBezTo>
                    <a:pt x="65700" y="10340"/>
                    <a:pt x="61546" y="8334"/>
                    <a:pt x="57854" y="5772"/>
                  </a:cubicBezTo>
                  <a:cubicBezTo>
                    <a:pt x="55392" y="4062"/>
                    <a:pt x="52984" y="2044"/>
                    <a:pt x="50044" y="1459"/>
                  </a:cubicBezTo>
                  <a:cubicBezTo>
                    <a:pt x="49417" y="1335"/>
                    <a:pt x="48787" y="1279"/>
                    <a:pt x="48157" y="1279"/>
                  </a:cubicBezTo>
                  <a:cubicBezTo>
                    <a:pt x="43000" y="1279"/>
                    <a:pt x="37790" y="5000"/>
                    <a:pt x="32821" y="5000"/>
                  </a:cubicBezTo>
                  <a:cubicBezTo>
                    <a:pt x="31732" y="5000"/>
                    <a:pt x="30655" y="4821"/>
                    <a:pt x="29593" y="4386"/>
                  </a:cubicBezTo>
                  <a:cubicBezTo>
                    <a:pt x="27261" y="3430"/>
                    <a:pt x="25511" y="1358"/>
                    <a:pt x="23153" y="472"/>
                  </a:cubicBezTo>
                  <a:cubicBezTo>
                    <a:pt x="22289" y="147"/>
                    <a:pt x="21382" y="1"/>
                    <a:pt x="20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45"/>
            <p:cNvSpPr/>
            <p:nvPr/>
          </p:nvSpPr>
          <p:spPr>
            <a:xfrm>
              <a:off x="2514593" y="1310222"/>
              <a:ext cx="4114664" cy="1056475"/>
            </a:xfrm>
            <a:custGeom>
              <a:avLst/>
              <a:gdLst/>
              <a:ahLst/>
              <a:cxnLst/>
              <a:rect l="l" t="t" r="r" b="b"/>
              <a:pathLst>
                <a:path w="112078" h="30810" extrusionOk="0">
                  <a:moveTo>
                    <a:pt x="76235" y="1"/>
                  </a:moveTo>
                  <a:cubicBezTo>
                    <a:pt x="76004" y="1"/>
                    <a:pt x="75772" y="15"/>
                    <a:pt x="75540" y="44"/>
                  </a:cubicBezTo>
                  <a:cubicBezTo>
                    <a:pt x="73375" y="318"/>
                    <a:pt x="71727" y="1816"/>
                    <a:pt x="70041" y="3045"/>
                  </a:cubicBezTo>
                  <a:cubicBezTo>
                    <a:pt x="68743" y="3992"/>
                    <a:pt x="67093" y="4844"/>
                    <a:pt x="65481" y="4844"/>
                  </a:cubicBezTo>
                  <a:cubicBezTo>
                    <a:pt x="65001" y="4844"/>
                    <a:pt x="64525" y="4768"/>
                    <a:pt x="64062" y="4597"/>
                  </a:cubicBezTo>
                  <a:cubicBezTo>
                    <a:pt x="63070" y="4231"/>
                    <a:pt x="62313" y="3473"/>
                    <a:pt x="61317" y="3116"/>
                  </a:cubicBezTo>
                  <a:cubicBezTo>
                    <a:pt x="60898" y="2966"/>
                    <a:pt x="60467" y="2897"/>
                    <a:pt x="60035" y="2897"/>
                  </a:cubicBezTo>
                  <a:cubicBezTo>
                    <a:pt x="58335" y="2897"/>
                    <a:pt x="56626" y="3958"/>
                    <a:pt x="55641" y="5262"/>
                  </a:cubicBezTo>
                  <a:cubicBezTo>
                    <a:pt x="54405" y="6898"/>
                    <a:pt x="53909" y="8875"/>
                    <a:pt x="52922" y="10637"/>
                  </a:cubicBezTo>
                  <a:cubicBezTo>
                    <a:pt x="51539" y="13107"/>
                    <a:pt x="48551" y="15184"/>
                    <a:pt x="45608" y="15184"/>
                  </a:cubicBezTo>
                  <a:cubicBezTo>
                    <a:pt x="44828" y="15184"/>
                    <a:pt x="44050" y="15037"/>
                    <a:pt x="43307" y="14714"/>
                  </a:cubicBezTo>
                  <a:cubicBezTo>
                    <a:pt x="39716" y="13151"/>
                    <a:pt x="39371" y="8857"/>
                    <a:pt x="37500" y="5738"/>
                  </a:cubicBezTo>
                  <a:cubicBezTo>
                    <a:pt x="35943" y="3143"/>
                    <a:pt x="32690" y="1230"/>
                    <a:pt x="29464" y="1230"/>
                  </a:cubicBezTo>
                  <a:cubicBezTo>
                    <a:pt x="28612" y="1230"/>
                    <a:pt x="27761" y="1364"/>
                    <a:pt x="26944" y="1654"/>
                  </a:cubicBezTo>
                  <a:cubicBezTo>
                    <a:pt x="23544" y="2861"/>
                    <a:pt x="21817" y="6166"/>
                    <a:pt x="20748" y="9255"/>
                  </a:cubicBezTo>
                  <a:cubicBezTo>
                    <a:pt x="19626" y="12496"/>
                    <a:pt x="18864" y="15837"/>
                    <a:pt x="17493" y="19002"/>
                  </a:cubicBezTo>
                  <a:cubicBezTo>
                    <a:pt x="16121" y="22168"/>
                    <a:pt x="14051" y="25220"/>
                    <a:pt x="10893" y="27154"/>
                  </a:cubicBezTo>
                  <a:cubicBezTo>
                    <a:pt x="7734" y="29086"/>
                    <a:pt x="6720" y="30204"/>
                    <a:pt x="0" y="30809"/>
                  </a:cubicBezTo>
                  <a:lnTo>
                    <a:pt x="112077" y="30809"/>
                  </a:lnTo>
                  <a:lnTo>
                    <a:pt x="112077" y="19051"/>
                  </a:lnTo>
                  <a:cubicBezTo>
                    <a:pt x="111771" y="19059"/>
                    <a:pt x="111466" y="19064"/>
                    <a:pt x="111160" y="19064"/>
                  </a:cubicBezTo>
                  <a:cubicBezTo>
                    <a:pt x="100827" y="19064"/>
                    <a:pt x="90619" y="14289"/>
                    <a:pt x="84884" y="6708"/>
                  </a:cubicBezTo>
                  <a:cubicBezTo>
                    <a:pt x="83704" y="5150"/>
                    <a:pt x="82691" y="3472"/>
                    <a:pt x="81213" y="2123"/>
                  </a:cubicBezTo>
                  <a:cubicBezTo>
                    <a:pt x="79897" y="924"/>
                    <a:pt x="78099" y="1"/>
                    <a:pt x="76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45"/>
            <p:cNvSpPr/>
            <p:nvPr/>
          </p:nvSpPr>
          <p:spPr>
            <a:xfrm>
              <a:off x="2514575" y="1559945"/>
              <a:ext cx="4114700" cy="1011824"/>
            </a:xfrm>
            <a:custGeom>
              <a:avLst/>
              <a:gdLst/>
              <a:ahLst/>
              <a:cxnLst/>
              <a:rect l="l" t="t" r="r" b="b"/>
              <a:pathLst>
                <a:path w="112079" h="19341" extrusionOk="0">
                  <a:moveTo>
                    <a:pt x="69633" y="1"/>
                  </a:moveTo>
                  <a:cubicBezTo>
                    <a:pt x="66673" y="1"/>
                    <a:pt x="64204" y="2500"/>
                    <a:pt x="62670" y="5088"/>
                  </a:cubicBezTo>
                  <a:cubicBezTo>
                    <a:pt x="61514" y="7036"/>
                    <a:pt x="60356" y="9369"/>
                    <a:pt x="58151" y="9881"/>
                  </a:cubicBezTo>
                  <a:cubicBezTo>
                    <a:pt x="57857" y="9949"/>
                    <a:pt x="57568" y="9980"/>
                    <a:pt x="57282" y="9980"/>
                  </a:cubicBezTo>
                  <a:cubicBezTo>
                    <a:pt x="54232" y="9980"/>
                    <a:pt x="51597" y="6429"/>
                    <a:pt x="48417" y="6429"/>
                  </a:cubicBezTo>
                  <a:cubicBezTo>
                    <a:pt x="48325" y="6429"/>
                    <a:pt x="48232" y="6432"/>
                    <a:pt x="48139" y="6438"/>
                  </a:cubicBezTo>
                  <a:cubicBezTo>
                    <a:pt x="45219" y="6630"/>
                    <a:pt x="43499" y="9713"/>
                    <a:pt x="41104" y="11395"/>
                  </a:cubicBezTo>
                  <a:cubicBezTo>
                    <a:pt x="39407" y="12586"/>
                    <a:pt x="37349" y="13052"/>
                    <a:pt x="35256" y="13052"/>
                  </a:cubicBezTo>
                  <a:cubicBezTo>
                    <a:pt x="34023" y="13052"/>
                    <a:pt x="32777" y="12890"/>
                    <a:pt x="31586" y="12620"/>
                  </a:cubicBezTo>
                  <a:cubicBezTo>
                    <a:pt x="28373" y="11891"/>
                    <a:pt x="25360" y="10464"/>
                    <a:pt x="22183" y="9591"/>
                  </a:cubicBezTo>
                  <a:cubicBezTo>
                    <a:pt x="19791" y="8934"/>
                    <a:pt x="17300" y="8611"/>
                    <a:pt x="14802" y="8611"/>
                  </a:cubicBezTo>
                  <a:cubicBezTo>
                    <a:pt x="9619" y="8611"/>
                    <a:pt x="4409" y="9998"/>
                    <a:pt x="0" y="12652"/>
                  </a:cubicBezTo>
                  <a:lnTo>
                    <a:pt x="2" y="19340"/>
                  </a:lnTo>
                  <a:lnTo>
                    <a:pt x="112078" y="19340"/>
                  </a:lnTo>
                  <a:lnTo>
                    <a:pt x="112078" y="13954"/>
                  </a:lnTo>
                  <a:cubicBezTo>
                    <a:pt x="105930" y="11788"/>
                    <a:pt x="99571" y="9621"/>
                    <a:pt x="93421" y="7455"/>
                  </a:cubicBezTo>
                  <a:cubicBezTo>
                    <a:pt x="92603" y="7167"/>
                    <a:pt x="91763" y="6875"/>
                    <a:pt x="90897" y="6875"/>
                  </a:cubicBezTo>
                  <a:cubicBezTo>
                    <a:pt x="90875" y="6875"/>
                    <a:pt x="90853" y="6876"/>
                    <a:pt x="90831" y="6876"/>
                  </a:cubicBezTo>
                  <a:cubicBezTo>
                    <a:pt x="88523" y="6917"/>
                    <a:pt x="86728" y="9009"/>
                    <a:pt x="84454" y="9406"/>
                  </a:cubicBezTo>
                  <a:cubicBezTo>
                    <a:pt x="84181" y="9454"/>
                    <a:pt x="83911" y="9477"/>
                    <a:pt x="83644" y="9477"/>
                  </a:cubicBezTo>
                  <a:cubicBezTo>
                    <a:pt x="81033" y="9477"/>
                    <a:pt x="78740" y="7301"/>
                    <a:pt x="77023" y="5199"/>
                  </a:cubicBezTo>
                  <a:cubicBezTo>
                    <a:pt x="75130" y="2882"/>
                    <a:pt x="73007" y="236"/>
                    <a:pt x="70024" y="15"/>
                  </a:cubicBezTo>
                  <a:cubicBezTo>
                    <a:pt x="69893" y="6"/>
                    <a:pt x="69762" y="1"/>
                    <a:pt x="69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45"/>
            <p:cNvSpPr/>
            <p:nvPr/>
          </p:nvSpPr>
          <p:spPr>
            <a:xfrm>
              <a:off x="2514575" y="2152366"/>
              <a:ext cx="4114700" cy="419410"/>
            </a:xfrm>
            <a:custGeom>
              <a:avLst/>
              <a:gdLst/>
              <a:ahLst/>
              <a:cxnLst/>
              <a:rect l="l" t="t" r="r" b="b"/>
              <a:pathLst>
                <a:path w="112079" h="19341" extrusionOk="0">
                  <a:moveTo>
                    <a:pt x="69633" y="1"/>
                  </a:moveTo>
                  <a:cubicBezTo>
                    <a:pt x="66673" y="1"/>
                    <a:pt x="64204" y="2500"/>
                    <a:pt x="62670" y="5088"/>
                  </a:cubicBezTo>
                  <a:cubicBezTo>
                    <a:pt x="61514" y="7036"/>
                    <a:pt x="60356" y="9369"/>
                    <a:pt x="58151" y="9881"/>
                  </a:cubicBezTo>
                  <a:cubicBezTo>
                    <a:pt x="57857" y="9949"/>
                    <a:pt x="57568" y="9980"/>
                    <a:pt x="57282" y="9980"/>
                  </a:cubicBezTo>
                  <a:cubicBezTo>
                    <a:pt x="54232" y="9980"/>
                    <a:pt x="51597" y="6429"/>
                    <a:pt x="48417" y="6429"/>
                  </a:cubicBezTo>
                  <a:cubicBezTo>
                    <a:pt x="48325" y="6429"/>
                    <a:pt x="48232" y="6432"/>
                    <a:pt x="48139" y="6438"/>
                  </a:cubicBezTo>
                  <a:cubicBezTo>
                    <a:pt x="45219" y="6630"/>
                    <a:pt x="43499" y="9713"/>
                    <a:pt x="41104" y="11395"/>
                  </a:cubicBezTo>
                  <a:cubicBezTo>
                    <a:pt x="39407" y="12586"/>
                    <a:pt x="37349" y="13052"/>
                    <a:pt x="35256" y="13052"/>
                  </a:cubicBezTo>
                  <a:cubicBezTo>
                    <a:pt x="34023" y="13052"/>
                    <a:pt x="32777" y="12890"/>
                    <a:pt x="31586" y="12620"/>
                  </a:cubicBezTo>
                  <a:cubicBezTo>
                    <a:pt x="28373" y="11891"/>
                    <a:pt x="25360" y="10464"/>
                    <a:pt x="22183" y="9591"/>
                  </a:cubicBezTo>
                  <a:cubicBezTo>
                    <a:pt x="19791" y="8934"/>
                    <a:pt x="17300" y="8611"/>
                    <a:pt x="14802" y="8611"/>
                  </a:cubicBezTo>
                  <a:cubicBezTo>
                    <a:pt x="9619" y="8611"/>
                    <a:pt x="4409" y="9998"/>
                    <a:pt x="0" y="12652"/>
                  </a:cubicBezTo>
                  <a:lnTo>
                    <a:pt x="2" y="19340"/>
                  </a:lnTo>
                  <a:lnTo>
                    <a:pt x="112078" y="19340"/>
                  </a:lnTo>
                  <a:lnTo>
                    <a:pt x="112078" y="13954"/>
                  </a:lnTo>
                  <a:cubicBezTo>
                    <a:pt x="105930" y="11788"/>
                    <a:pt x="99571" y="9621"/>
                    <a:pt x="93421" y="7455"/>
                  </a:cubicBezTo>
                  <a:cubicBezTo>
                    <a:pt x="92603" y="7167"/>
                    <a:pt x="91763" y="6875"/>
                    <a:pt x="90897" y="6875"/>
                  </a:cubicBezTo>
                  <a:cubicBezTo>
                    <a:pt x="90875" y="6875"/>
                    <a:pt x="90853" y="6876"/>
                    <a:pt x="90831" y="6876"/>
                  </a:cubicBezTo>
                  <a:cubicBezTo>
                    <a:pt x="88523" y="6917"/>
                    <a:pt x="86728" y="9009"/>
                    <a:pt x="84454" y="9406"/>
                  </a:cubicBezTo>
                  <a:cubicBezTo>
                    <a:pt x="84181" y="9454"/>
                    <a:pt x="83911" y="9477"/>
                    <a:pt x="83644" y="9477"/>
                  </a:cubicBezTo>
                  <a:cubicBezTo>
                    <a:pt x="81033" y="9477"/>
                    <a:pt x="78740" y="7301"/>
                    <a:pt x="77023" y="5199"/>
                  </a:cubicBezTo>
                  <a:cubicBezTo>
                    <a:pt x="75130" y="2882"/>
                    <a:pt x="73007" y="236"/>
                    <a:pt x="70024" y="15"/>
                  </a:cubicBezTo>
                  <a:cubicBezTo>
                    <a:pt x="69893" y="6"/>
                    <a:pt x="69762" y="1"/>
                    <a:pt x="69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2" name="Google Shape;1342;p45"/>
          <p:cNvGrpSpPr/>
          <p:nvPr/>
        </p:nvGrpSpPr>
        <p:grpSpPr>
          <a:xfrm>
            <a:off x="6902115" y="841822"/>
            <a:ext cx="1777813" cy="842313"/>
            <a:chOff x="4106549" y="1603788"/>
            <a:chExt cx="1777813" cy="842313"/>
          </a:xfrm>
        </p:grpSpPr>
        <p:sp>
          <p:nvSpPr>
            <p:cNvPr id="1343" name="Google Shape;1343;p45"/>
            <p:cNvSpPr txBox="1"/>
            <p:nvPr/>
          </p:nvSpPr>
          <p:spPr>
            <a:xfrm>
              <a:off x="4696962" y="1603788"/>
              <a:ext cx="1187400" cy="45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a:solidFill>
                    <a:schemeClr val="accent3"/>
                  </a:solidFill>
                  <a:latin typeface="Bebas Neue"/>
                  <a:ea typeface="Bebas Neue"/>
                  <a:cs typeface="Bebas Neue"/>
                  <a:sym typeface="Bebas Neue"/>
                </a:rPr>
                <a:t>saturn</a:t>
              </a:r>
              <a:endParaRPr sz="2500" dirty="0">
                <a:solidFill>
                  <a:schemeClr val="accent3"/>
                </a:solidFill>
                <a:latin typeface="Bebas Neue"/>
                <a:ea typeface="Bebas Neue"/>
                <a:cs typeface="Bebas Neue"/>
                <a:sym typeface="Bebas Neue"/>
              </a:endParaRPr>
            </a:p>
          </p:txBody>
        </p:sp>
        <p:sp>
          <p:nvSpPr>
            <p:cNvPr id="1344" name="Google Shape;1344;p45"/>
            <p:cNvSpPr txBox="1"/>
            <p:nvPr/>
          </p:nvSpPr>
          <p:spPr>
            <a:xfrm>
              <a:off x="4106549" y="2072000"/>
              <a:ext cx="1777800" cy="374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It’s composed of hydrogen and helium</a:t>
              </a:r>
              <a:endParaRPr sz="1200" dirty="0">
                <a:solidFill>
                  <a:srgbClr val="000000"/>
                </a:solidFill>
                <a:latin typeface="Roboto"/>
                <a:ea typeface="Roboto"/>
                <a:cs typeface="Roboto"/>
                <a:sym typeface="Roboto"/>
              </a:endParaRPr>
            </a:p>
          </p:txBody>
        </p:sp>
      </p:grpSp>
      <p:grpSp>
        <p:nvGrpSpPr>
          <p:cNvPr id="1345" name="Google Shape;1345;p45"/>
          <p:cNvGrpSpPr/>
          <p:nvPr/>
        </p:nvGrpSpPr>
        <p:grpSpPr>
          <a:xfrm>
            <a:off x="464073" y="893347"/>
            <a:ext cx="1777805" cy="831313"/>
            <a:chOff x="2234795" y="1614788"/>
            <a:chExt cx="1777805" cy="831313"/>
          </a:xfrm>
        </p:grpSpPr>
        <p:sp>
          <p:nvSpPr>
            <p:cNvPr id="1346" name="Google Shape;1346;p45"/>
            <p:cNvSpPr txBox="1"/>
            <p:nvPr/>
          </p:nvSpPr>
          <p:spPr>
            <a:xfrm>
              <a:off x="2234795" y="1614788"/>
              <a:ext cx="11874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1"/>
                  </a:solidFill>
                  <a:latin typeface="Bebas Neue"/>
                  <a:ea typeface="Bebas Neue"/>
                  <a:cs typeface="Bebas Neue"/>
                  <a:sym typeface="Bebas Neue"/>
                </a:rPr>
                <a:t>Mercury</a:t>
              </a:r>
              <a:endParaRPr sz="2500" dirty="0">
                <a:solidFill>
                  <a:schemeClr val="accent1"/>
                </a:solidFill>
                <a:latin typeface="Bebas Neue"/>
                <a:ea typeface="Bebas Neue"/>
                <a:cs typeface="Bebas Neue"/>
                <a:sym typeface="Bebas Neue"/>
              </a:endParaRPr>
            </a:p>
          </p:txBody>
        </p:sp>
        <p:sp>
          <p:nvSpPr>
            <p:cNvPr id="1347" name="Google Shape;1347;p45"/>
            <p:cNvSpPr txBox="1"/>
            <p:nvPr/>
          </p:nvSpPr>
          <p:spPr>
            <a:xfrm>
              <a:off x="2234800" y="2072000"/>
              <a:ext cx="17778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a:t>
              </a:r>
              <a:endParaRPr sz="1200" dirty="0">
                <a:solidFill>
                  <a:srgbClr val="000000"/>
                </a:solidFill>
                <a:latin typeface="Roboto"/>
                <a:ea typeface="Roboto"/>
                <a:cs typeface="Roboto"/>
                <a:sym typeface="Roboto"/>
              </a:endParaRPr>
            </a:p>
          </p:txBody>
        </p:sp>
      </p:grpSp>
      <p:grpSp>
        <p:nvGrpSpPr>
          <p:cNvPr id="1348" name="Google Shape;1348;p45"/>
          <p:cNvGrpSpPr/>
          <p:nvPr/>
        </p:nvGrpSpPr>
        <p:grpSpPr>
          <a:xfrm>
            <a:off x="6902127" y="1738272"/>
            <a:ext cx="1777800" cy="823950"/>
            <a:chOff x="4626974" y="3510750"/>
            <a:chExt cx="1777800" cy="823950"/>
          </a:xfrm>
        </p:grpSpPr>
        <p:sp>
          <p:nvSpPr>
            <p:cNvPr id="1349" name="Google Shape;1349;p45"/>
            <p:cNvSpPr txBox="1"/>
            <p:nvPr/>
          </p:nvSpPr>
          <p:spPr>
            <a:xfrm>
              <a:off x="5217374" y="3510750"/>
              <a:ext cx="1187400" cy="45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a:solidFill>
                    <a:schemeClr val="accent4"/>
                  </a:solidFill>
                  <a:latin typeface="Bebas Neue"/>
                  <a:ea typeface="Bebas Neue"/>
                  <a:cs typeface="Bebas Neue"/>
                  <a:sym typeface="Bebas Neue"/>
                </a:rPr>
                <a:t>neptune</a:t>
              </a:r>
              <a:endParaRPr sz="2500" dirty="0">
                <a:solidFill>
                  <a:schemeClr val="accent4"/>
                </a:solidFill>
                <a:latin typeface="Bebas Neue"/>
                <a:ea typeface="Bebas Neue"/>
                <a:cs typeface="Bebas Neue"/>
                <a:sym typeface="Bebas Neue"/>
              </a:endParaRPr>
            </a:p>
          </p:txBody>
        </p:sp>
        <p:sp>
          <p:nvSpPr>
            <p:cNvPr id="1350" name="Google Shape;1350;p45"/>
            <p:cNvSpPr txBox="1"/>
            <p:nvPr/>
          </p:nvSpPr>
          <p:spPr>
            <a:xfrm>
              <a:off x="4626974" y="3960600"/>
              <a:ext cx="1777800" cy="374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Neptune is the farthest planet from the Sun </a:t>
              </a:r>
              <a:endParaRPr sz="1200" dirty="0">
                <a:solidFill>
                  <a:srgbClr val="000000"/>
                </a:solidFill>
                <a:latin typeface="Roboto"/>
                <a:ea typeface="Roboto"/>
                <a:cs typeface="Roboto"/>
                <a:sym typeface="Roboto"/>
              </a:endParaRPr>
            </a:p>
          </p:txBody>
        </p:sp>
      </p:grpSp>
      <p:grpSp>
        <p:nvGrpSpPr>
          <p:cNvPr id="1351" name="Google Shape;1351;p45"/>
          <p:cNvGrpSpPr/>
          <p:nvPr/>
        </p:nvGrpSpPr>
        <p:grpSpPr>
          <a:xfrm>
            <a:off x="464073" y="1784285"/>
            <a:ext cx="1791587" cy="823963"/>
            <a:chOff x="2739187" y="3510738"/>
            <a:chExt cx="1791587" cy="823963"/>
          </a:xfrm>
        </p:grpSpPr>
        <p:sp>
          <p:nvSpPr>
            <p:cNvPr id="1352" name="Google Shape;1352;p45"/>
            <p:cNvSpPr txBox="1"/>
            <p:nvPr/>
          </p:nvSpPr>
          <p:spPr>
            <a:xfrm>
              <a:off x="2739187" y="3510738"/>
              <a:ext cx="11874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Mars</a:t>
              </a:r>
              <a:endParaRPr sz="2500" dirty="0">
                <a:solidFill>
                  <a:schemeClr val="accent2"/>
                </a:solidFill>
                <a:latin typeface="Bebas Neue"/>
                <a:ea typeface="Bebas Neue"/>
                <a:cs typeface="Bebas Neue"/>
                <a:sym typeface="Bebas Neue"/>
              </a:endParaRPr>
            </a:p>
          </p:txBody>
        </p:sp>
        <p:sp>
          <p:nvSpPr>
            <p:cNvPr id="1353" name="Google Shape;1353;p45"/>
            <p:cNvSpPr txBox="1"/>
            <p:nvPr/>
          </p:nvSpPr>
          <p:spPr>
            <a:xfrm>
              <a:off x="2752974" y="3960600"/>
              <a:ext cx="17778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Despite being red,</a:t>
              </a:r>
              <a:br>
                <a:rPr lang="en" sz="1200">
                  <a:solidFill>
                    <a:srgbClr val="000000"/>
                  </a:solidFill>
                  <a:latin typeface="Roboto"/>
                  <a:ea typeface="Roboto"/>
                  <a:cs typeface="Roboto"/>
                  <a:sym typeface="Roboto"/>
                </a:rPr>
              </a:br>
              <a:r>
                <a:rPr lang="en" sz="1200">
                  <a:solidFill>
                    <a:srgbClr val="000000"/>
                  </a:solidFill>
                  <a:latin typeface="Roboto"/>
                  <a:ea typeface="Roboto"/>
                  <a:cs typeface="Roboto"/>
                  <a:sym typeface="Roboto"/>
                </a:rPr>
                <a:t>Mars is a cold place</a:t>
              </a:r>
              <a:endParaRPr sz="1200" dirty="0">
                <a:solidFill>
                  <a:srgbClr val="000000"/>
                </a:solidFill>
                <a:latin typeface="Roboto"/>
                <a:ea typeface="Roboto"/>
                <a:cs typeface="Roboto"/>
                <a:sym typeface="Roboto"/>
              </a:endParaRPr>
            </a:p>
          </p:txBody>
        </p:sp>
      </p:grpSp>
      <p:grpSp>
        <p:nvGrpSpPr>
          <p:cNvPr id="1354" name="Google Shape;1354;p45"/>
          <p:cNvGrpSpPr/>
          <p:nvPr/>
        </p:nvGrpSpPr>
        <p:grpSpPr>
          <a:xfrm>
            <a:off x="959963" y="2952548"/>
            <a:ext cx="2247088" cy="492627"/>
            <a:chOff x="1188563" y="2914448"/>
            <a:chExt cx="2247088" cy="492627"/>
          </a:xfrm>
        </p:grpSpPr>
        <p:sp>
          <p:nvSpPr>
            <p:cNvPr id="1355" name="Google Shape;1355;p45"/>
            <p:cNvSpPr/>
            <p:nvPr/>
          </p:nvSpPr>
          <p:spPr>
            <a:xfrm>
              <a:off x="1188563" y="2914448"/>
              <a:ext cx="1394400" cy="281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20%</a:t>
              </a:r>
              <a:endParaRPr sz="2000" dirty="0">
                <a:solidFill>
                  <a:srgbClr val="FFFFFF"/>
                </a:solidFill>
              </a:endParaRPr>
            </a:p>
          </p:txBody>
        </p:sp>
        <p:cxnSp>
          <p:nvCxnSpPr>
            <p:cNvPr id="1356" name="Google Shape;1356;p45"/>
            <p:cNvCxnSpPr>
              <a:endCxn id="1355" idx="3"/>
            </p:cNvCxnSpPr>
            <p:nvPr/>
          </p:nvCxnSpPr>
          <p:spPr>
            <a:xfrm rot="10800000">
              <a:off x="2582963" y="3054998"/>
              <a:ext cx="725100" cy="273900"/>
            </a:xfrm>
            <a:prstGeom prst="straightConnector1">
              <a:avLst/>
            </a:prstGeom>
            <a:noFill/>
            <a:ln w="19050" cap="flat" cmpd="sng">
              <a:solidFill>
                <a:schemeClr val="accent1"/>
              </a:solidFill>
              <a:prstDash val="solid"/>
              <a:round/>
              <a:headEnd type="none" w="med" len="med"/>
              <a:tailEnd type="none" w="med" len="med"/>
            </a:ln>
          </p:spPr>
        </p:cxnSp>
        <p:sp>
          <p:nvSpPr>
            <p:cNvPr id="1357" name="Google Shape;1357;p45"/>
            <p:cNvSpPr/>
            <p:nvPr/>
          </p:nvSpPr>
          <p:spPr>
            <a:xfrm>
              <a:off x="3309950" y="3281375"/>
              <a:ext cx="125700" cy="12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8" name="Google Shape;1358;p45"/>
          <p:cNvGrpSpPr/>
          <p:nvPr/>
        </p:nvGrpSpPr>
        <p:grpSpPr>
          <a:xfrm>
            <a:off x="959963" y="4016450"/>
            <a:ext cx="2663838" cy="401500"/>
            <a:chOff x="1188563" y="3978350"/>
            <a:chExt cx="2663838" cy="401500"/>
          </a:xfrm>
        </p:grpSpPr>
        <p:sp>
          <p:nvSpPr>
            <p:cNvPr id="1359" name="Google Shape;1359;p45"/>
            <p:cNvSpPr/>
            <p:nvPr/>
          </p:nvSpPr>
          <p:spPr>
            <a:xfrm>
              <a:off x="1188563" y="3978350"/>
              <a:ext cx="1394400" cy="281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40%</a:t>
              </a:r>
              <a:endParaRPr sz="2000" dirty="0">
                <a:solidFill>
                  <a:srgbClr val="FFFFFF"/>
                </a:solidFill>
              </a:endParaRPr>
            </a:p>
          </p:txBody>
        </p:sp>
        <p:cxnSp>
          <p:nvCxnSpPr>
            <p:cNvPr id="1360" name="Google Shape;1360;p45"/>
            <p:cNvCxnSpPr>
              <a:endCxn id="1359" idx="3"/>
            </p:cNvCxnSpPr>
            <p:nvPr/>
          </p:nvCxnSpPr>
          <p:spPr>
            <a:xfrm rot="10800000">
              <a:off x="2582963" y="4118900"/>
              <a:ext cx="1143600" cy="190800"/>
            </a:xfrm>
            <a:prstGeom prst="straightConnector1">
              <a:avLst/>
            </a:prstGeom>
            <a:noFill/>
            <a:ln w="19050" cap="flat" cmpd="sng">
              <a:solidFill>
                <a:schemeClr val="accent2"/>
              </a:solidFill>
              <a:prstDash val="solid"/>
              <a:round/>
              <a:headEnd type="none" w="med" len="med"/>
              <a:tailEnd type="none" w="med" len="med"/>
            </a:ln>
          </p:spPr>
        </p:cxnSp>
        <p:sp>
          <p:nvSpPr>
            <p:cNvPr id="1361" name="Google Shape;1361;p45"/>
            <p:cNvSpPr/>
            <p:nvPr/>
          </p:nvSpPr>
          <p:spPr>
            <a:xfrm>
              <a:off x="3726700" y="4254150"/>
              <a:ext cx="125700" cy="12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2" name="Google Shape;1362;p45"/>
          <p:cNvGrpSpPr/>
          <p:nvPr/>
        </p:nvGrpSpPr>
        <p:grpSpPr>
          <a:xfrm>
            <a:off x="5038400" y="3857475"/>
            <a:ext cx="3145638" cy="440075"/>
            <a:chOff x="4809800" y="3819375"/>
            <a:chExt cx="3145638" cy="440075"/>
          </a:xfrm>
        </p:grpSpPr>
        <p:sp>
          <p:nvSpPr>
            <p:cNvPr id="1363" name="Google Shape;1363;p45"/>
            <p:cNvSpPr/>
            <p:nvPr/>
          </p:nvSpPr>
          <p:spPr>
            <a:xfrm>
              <a:off x="6561038" y="3985550"/>
              <a:ext cx="1394400" cy="273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80%</a:t>
              </a:r>
              <a:endParaRPr sz="2000" dirty="0">
                <a:solidFill>
                  <a:srgbClr val="FFFFFF"/>
                </a:solidFill>
              </a:endParaRPr>
            </a:p>
          </p:txBody>
        </p:sp>
        <p:cxnSp>
          <p:nvCxnSpPr>
            <p:cNvPr id="1364" name="Google Shape;1364;p45"/>
            <p:cNvCxnSpPr>
              <a:endCxn id="1363" idx="1"/>
            </p:cNvCxnSpPr>
            <p:nvPr/>
          </p:nvCxnSpPr>
          <p:spPr>
            <a:xfrm>
              <a:off x="4929638" y="3874400"/>
              <a:ext cx="1631400" cy="248100"/>
            </a:xfrm>
            <a:prstGeom prst="straightConnector1">
              <a:avLst/>
            </a:prstGeom>
            <a:noFill/>
            <a:ln w="19050" cap="flat" cmpd="sng">
              <a:solidFill>
                <a:schemeClr val="accent4"/>
              </a:solidFill>
              <a:prstDash val="solid"/>
              <a:round/>
              <a:headEnd type="none" w="med" len="med"/>
              <a:tailEnd type="none" w="med" len="med"/>
            </a:ln>
          </p:spPr>
        </p:cxnSp>
        <p:sp>
          <p:nvSpPr>
            <p:cNvPr id="1365" name="Google Shape;1365;p45"/>
            <p:cNvSpPr/>
            <p:nvPr/>
          </p:nvSpPr>
          <p:spPr>
            <a:xfrm>
              <a:off x="4809800" y="3819375"/>
              <a:ext cx="125700" cy="125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6" name="Google Shape;1366;p45"/>
          <p:cNvGrpSpPr/>
          <p:nvPr/>
        </p:nvGrpSpPr>
        <p:grpSpPr>
          <a:xfrm>
            <a:off x="5588525" y="2959747"/>
            <a:ext cx="2595513" cy="273900"/>
            <a:chOff x="5359925" y="2921647"/>
            <a:chExt cx="2595513" cy="273900"/>
          </a:xfrm>
        </p:grpSpPr>
        <p:sp>
          <p:nvSpPr>
            <p:cNvPr id="1367" name="Google Shape;1367;p45"/>
            <p:cNvSpPr/>
            <p:nvPr/>
          </p:nvSpPr>
          <p:spPr>
            <a:xfrm>
              <a:off x="6561038" y="2921647"/>
              <a:ext cx="1394400" cy="273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a:solidFill>
                    <a:srgbClr val="FFFFFF"/>
                  </a:solidFill>
                  <a:latin typeface="Fira Sans Extra Condensed Medium"/>
                  <a:ea typeface="Fira Sans Extra Condensed Medium"/>
                  <a:cs typeface="Fira Sans Extra Condensed Medium"/>
                  <a:sym typeface="Fira Sans Extra Condensed Medium"/>
                </a:rPr>
                <a:t>60%</a:t>
              </a:r>
              <a:endParaRPr sz="2000" dirty="0">
                <a:solidFill>
                  <a:srgbClr val="FFFFFF"/>
                </a:solidFill>
              </a:endParaRPr>
            </a:p>
          </p:txBody>
        </p:sp>
        <p:cxnSp>
          <p:nvCxnSpPr>
            <p:cNvPr id="1368" name="Google Shape;1368;p45"/>
            <p:cNvCxnSpPr>
              <a:endCxn id="1367" idx="1"/>
            </p:cNvCxnSpPr>
            <p:nvPr/>
          </p:nvCxnSpPr>
          <p:spPr>
            <a:xfrm rot="10800000" flipH="1">
              <a:off x="5485538" y="3058597"/>
              <a:ext cx="1075500" cy="16200"/>
            </a:xfrm>
            <a:prstGeom prst="straightConnector1">
              <a:avLst/>
            </a:prstGeom>
            <a:noFill/>
            <a:ln w="19050" cap="flat" cmpd="sng">
              <a:solidFill>
                <a:schemeClr val="accent3"/>
              </a:solidFill>
              <a:prstDash val="solid"/>
              <a:round/>
              <a:headEnd type="none" w="med" len="med"/>
              <a:tailEnd type="none" w="med" len="med"/>
            </a:ln>
          </p:spPr>
        </p:cxnSp>
        <p:sp>
          <p:nvSpPr>
            <p:cNvPr id="1369" name="Google Shape;1369;p45"/>
            <p:cNvSpPr/>
            <p:nvPr/>
          </p:nvSpPr>
          <p:spPr>
            <a:xfrm>
              <a:off x="5359925" y="3003700"/>
              <a:ext cx="125700" cy="12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46"/>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sp>
        <p:nvSpPr>
          <p:cNvPr id="1375" name="Google Shape;1375;p46"/>
          <p:cNvSpPr/>
          <p:nvPr/>
        </p:nvSpPr>
        <p:spPr>
          <a:xfrm>
            <a:off x="457326" y="4313014"/>
            <a:ext cx="1886700" cy="392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600">
                <a:solidFill>
                  <a:srgbClr val="FFFFFF"/>
                </a:solidFill>
                <a:latin typeface="Fira Sans Extra Condensed Medium"/>
                <a:ea typeface="Fira Sans Extra Condensed Medium"/>
                <a:cs typeface="Fira Sans Extra Condensed Medium"/>
                <a:sym typeface="Fira Sans Extra Condensed Medium"/>
              </a:rPr>
              <a:t>20%</a:t>
            </a:r>
            <a:endParaRPr sz="2600" dirty="0">
              <a:solidFill>
                <a:srgbClr val="FFFFFF"/>
              </a:solidFill>
            </a:endParaRPr>
          </a:p>
        </p:txBody>
      </p:sp>
      <p:sp>
        <p:nvSpPr>
          <p:cNvPr id="1376" name="Google Shape;1376;p46"/>
          <p:cNvSpPr/>
          <p:nvPr/>
        </p:nvSpPr>
        <p:spPr>
          <a:xfrm>
            <a:off x="2571560" y="4313014"/>
            <a:ext cx="1886700" cy="392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600">
                <a:solidFill>
                  <a:srgbClr val="FFFFFF"/>
                </a:solidFill>
                <a:latin typeface="Fira Sans Extra Condensed Medium"/>
                <a:ea typeface="Fira Sans Extra Condensed Medium"/>
                <a:cs typeface="Fira Sans Extra Condensed Medium"/>
                <a:sym typeface="Fira Sans Extra Condensed Medium"/>
              </a:rPr>
              <a:t>40%</a:t>
            </a:r>
            <a:endParaRPr sz="2600" dirty="0">
              <a:solidFill>
                <a:srgbClr val="FFFFFF"/>
              </a:solidFill>
            </a:endParaRPr>
          </a:p>
        </p:txBody>
      </p:sp>
      <p:sp>
        <p:nvSpPr>
          <p:cNvPr id="1377" name="Google Shape;1377;p46"/>
          <p:cNvSpPr/>
          <p:nvPr/>
        </p:nvSpPr>
        <p:spPr>
          <a:xfrm>
            <a:off x="4685793" y="4313014"/>
            <a:ext cx="1886700" cy="392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600">
                <a:solidFill>
                  <a:srgbClr val="FFFFFF"/>
                </a:solidFill>
                <a:latin typeface="Fira Sans Extra Condensed Medium"/>
                <a:ea typeface="Fira Sans Extra Condensed Medium"/>
                <a:cs typeface="Fira Sans Extra Condensed Medium"/>
                <a:sym typeface="Fira Sans Extra Condensed Medium"/>
              </a:rPr>
              <a:t>60%</a:t>
            </a:r>
            <a:endParaRPr sz="2600" dirty="0">
              <a:solidFill>
                <a:srgbClr val="FFFFFF"/>
              </a:solidFill>
            </a:endParaRPr>
          </a:p>
        </p:txBody>
      </p:sp>
      <p:sp>
        <p:nvSpPr>
          <p:cNvPr id="1378" name="Google Shape;1378;p46"/>
          <p:cNvSpPr/>
          <p:nvPr/>
        </p:nvSpPr>
        <p:spPr>
          <a:xfrm>
            <a:off x="6800026" y="4313014"/>
            <a:ext cx="1886700" cy="392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600">
                <a:solidFill>
                  <a:srgbClr val="FFFFFF"/>
                </a:solidFill>
                <a:latin typeface="Fira Sans Extra Condensed Medium"/>
                <a:ea typeface="Fira Sans Extra Condensed Medium"/>
                <a:cs typeface="Fira Sans Extra Condensed Medium"/>
                <a:sym typeface="Fira Sans Extra Condensed Medium"/>
              </a:rPr>
              <a:t>80%</a:t>
            </a:r>
            <a:endParaRPr sz="2600" dirty="0">
              <a:solidFill>
                <a:srgbClr val="FFFFFF"/>
              </a:solidFill>
            </a:endParaRPr>
          </a:p>
        </p:txBody>
      </p:sp>
      <p:sp>
        <p:nvSpPr>
          <p:cNvPr id="1379" name="Google Shape;1379;p46"/>
          <p:cNvSpPr/>
          <p:nvPr/>
        </p:nvSpPr>
        <p:spPr>
          <a:xfrm>
            <a:off x="1120150" y="3683615"/>
            <a:ext cx="561052" cy="520832"/>
          </a:xfrm>
          <a:custGeom>
            <a:avLst/>
            <a:gdLst/>
            <a:ahLst/>
            <a:cxnLst/>
            <a:rect l="l" t="t" r="r" b="b"/>
            <a:pathLst>
              <a:path w="19655" h="18246" extrusionOk="0">
                <a:moveTo>
                  <a:pt x="9829" y="1835"/>
                </a:moveTo>
                <a:lnTo>
                  <a:pt x="12133" y="6452"/>
                </a:lnTo>
                <a:cubicBezTo>
                  <a:pt x="12218" y="6618"/>
                  <a:pt x="12375" y="6733"/>
                  <a:pt x="12559" y="6760"/>
                </a:cubicBezTo>
                <a:lnTo>
                  <a:pt x="17698" y="7500"/>
                </a:lnTo>
                <a:lnTo>
                  <a:pt x="13984" y="11078"/>
                </a:lnTo>
                <a:cubicBezTo>
                  <a:pt x="13848" y="11211"/>
                  <a:pt x="13788" y="11398"/>
                  <a:pt x="13821" y="11582"/>
                </a:cubicBezTo>
                <a:lnTo>
                  <a:pt x="14700" y="16646"/>
                </a:lnTo>
                <a:lnTo>
                  <a:pt x="10092" y="14251"/>
                </a:lnTo>
                <a:cubicBezTo>
                  <a:pt x="10009" y="14209"/>
                  <a:pt x="9919" y="14188"/>
                  <a:pt x="9830" y="14188"/>
                </a:cubicBezTo>
                <a:cubicBezTo>
                  <a:pt x="9740" y="14188"/>
                  <a:pt x="9651" y="14209"/>
                  <a:pt x="9570" y="14251"/>
                </a:cubicBezTo>
                <a:lnTo>
                  <a:pt x="4962" y="16646"/>
                </a:lnTo>
                <a:lnTo>
                  <a:pt x="5838" y="11582"/>
                </a:lnTo>
                <a:cubicBezTo>
                  <a:pt x="5871" y="11398"/>
                  <a:pt x="5810" y="11208"/>
                  <a:pt x="5674" y="11078"/>
                </a:cubicBezTo>
                <a:lnTo>
                  <a:pt x="1961" y="7500"/>
                </a:lnTo>
                <a:lnTo>
                  <a:pt x="7100" y="6760"/>
                </a:lnTo>
                <a:cubicBezTo>
                  <a:pt x="7284" y="6733"/>
                  <a:pt x="7441" y="6618"/>
                  <a:pt x="7525" y="6452"/>
                </a:cubicBezTo>
                <a:lnTo>
                  <a:pt x="9829" y="1835"/>
                </a:lnTo>
                <a:close/>
                <a:moveTo>
                  <a:pt x="9828" y="1"/>
                </a:moveTo>
                <a:cubicBezTo>
                  <a:pt x="9627" y="1"/>
                  <a:pt x="9426" y="105"/>
                  <a:pt x="9322" y="313"/>
                </a:cubicBezTo>
                <a:lnTo>
                  <a:pt x="6641" y="5682"/>
                </a:lnTo>
                <a:lnTo>
                  <a:pt x="653" y="6543"/>
                </a:lnTo>
                <a:cubicBezTo>
                  <a:pt x="188" y="6609"/>
                  <a:pt x="1" y="7183"/>
                  <a:pt x="339" y="7509"/>
                </a:cubicBezTo>
                <a:lnTo>
                  <a:pt x="4672" y="11685"/>
                </a:lnTo>
                <a:lnTo>
                  <a:pt x="3648" y="17579"/>
                </a:lnTo>
                <a:cubicBezTo>
                  <a:pt x="3584" y="17947"/>
                  <a:pt x="3875" y="18245"/>
                  <a:pt x="4207" y="18245"/>
                </a:cubicBezTo>
                <a:cubicBezTo>
                  <a:pt x="4293" y="18245"/>
                  <a:pt x="4383" y="18225"/>
                  <a:pt x="4470" y="18180"/>
                </a:cubicBezTo>
                <a:lnTo>
                  <a:pt x="9829" y="15393"/>
                </a:lnTo>
                <a:lnTo>
                  <a:pt x="15189" y="18180"/>
                </a:lnTo>
                <a:cubicBezTo>
                  <a:pt x="15275" y="18225"/>
                  <a:pt x="15365" y="18245"/>
                  <a:pt x="15452" y="18245"/>
                </a:cubicBezTo>
                <a:cubicBezTo>
                  <a:pt x="15782" y="18245"/>
                  <a:pt x="16072" y="17948"/>
                  <a:pt x="16007" y="17582"/>
                </a:cubicBezTo>
                <a:lnTo>
                  <a:pt x="14986" y="11685"/>
                </a:lnTo>
                <a:lnTo>
                  <a:pt x="19316" y="7512"/>
                </a:lnTo>
                <a:cubicBezTo>
                  <a:pt x="19655" y="7183"/>
                  <a:pt x="19470" y="6609"/>
                  <a:pt x="19005" y="6543"/>
                </a:cubicBezTo>
                <a:lnTo>
                  <a:pt x="13015" y="5682"/>
                </a:lnTo>
                <a:lnTo>
                  <a:pt x="10333" y="313"/>
                </a:lnTo>
                <a:cubicBezTo>
                  <a:pt x="10229" y="105"/>
                  <a:pt x="10029" y="1"/>
                  <a:pt x="9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nvGrpSpPr>
          <p:cNvPr id="1380" name="Google Shape;1380;p46"/>
          <p:cNvGrpSpPr/>
          <p:nvPr/>
        </p:nvGrpSpPr>
        <p:grpSpPr>
          <a:xfrm>
            <a:off x="3237538" y="3668200"/>
            <a:ext cx="554744" cy="551661"/>
            <a:chOff x="1487200" y="3210375"/>
            <a:chExt cx="485850" cy="483150"/>
          </a:xfrm>
        </p:grpSpPr>
        <p:sp>
          <p:nvSpPr>
            <p:cNvPr id="1381" name="Google Shape;1381;p46"/>
            <p:cNvSpPr/>
            <p:nvPr/>
          </p:nvSpPr>
          <p:spPr>
            <a:xfrm>
              <a:off x="1712075" y="3294975"/>
              <a:ext cx="146750" cy="141525"/>
            </a:xfrm>
            <a:custGeom>
              <a:avLst/>
              <a:gdLst/>
              <a:ahLst/>
              <a:cxnLst/>
              <a:rect l="l" t="t" r="r" b="b"/>
              <a:pathLst>
                <a:path w="5870" h="5661" extrusionOk="0">
                  <a:moveTo>
                    <a:pt x="2935" y="1832"/>
                  </a:moveTo>
                  <a:lnTo>
                    <a:pt x="3183" y="2327"/>
                  </a:lnTo>
                  <a:cubicBezTo>
                    <a:pt x="3237" y="2438"/>
                    <a:pt x="3327" y="2526"/>
                    <a:pt x="3436" y="2580"/>
                  </a:cubicBezTo>
                  <a:lnTo>
                    <a:pt x="3931" y="2831"/>
                  </a:lnTo>
                  <a:lnTo>
                    <a:pt x="3436" y="3079"/>
                  </a:lnTo>
                  <a:cubicBezTo>
                    <a:pt x="3327" y="3133"/>
                    <a:pt x="3237" y="3220"/>
                    <a:pt x="3183" y="3332"/>
                  </a:cubicBezTo>
                  <a:lnTo>
                    <a:pt x="2935" y="3827"/>
                  </a:lnTo>
                  <a:lnTo>
                    <a:pt x="2684" y="3332"/>
                  </a:lnTo>
                  <a:cubicBezTo>
                    <a:pt x="2630" y="3220"/>
                    <a:pt x="2542" y="3133"/>
                    <a:pt x="2431" y="3079"/>
                  </a:cubicBezTo>
                  <a:lnTo>
                    <a:pt x="1936" y="2831"/>
                  </a:lnTo>
                  <a:lnTo>
                    <a:pt x="2431" y="2580"/>
                  </a:lnTo>
                  <a:cubicBezTo>
                    <a:pt x="2542" y="2526"/>
                    <a:pt x="2630" y="2438"/>
                    <a:pt x="2684" y="2327"/>
                  </a:cubicBezTo>
                  <a:lnTo>
                    <a:pt x="2935" y="1832"/>
                  </a:lnTo>
                  <a:close/>
                  <a:moveTo>
                    <a:pt x="2933" y="0"/>
                  </a:moveTo>
                  <a:cubicBezTo>
                    <a:pt x="2733" y="0"/>
                    <a:pt x="2532" y="104"/>
                    <a:pt x="2428" y="313"/>
                  </a:cubicBezTo>
                  <a:lnTo>
                    <a:pt x="1757" y="1653"/>
                  </a:lnTo>
                  <a:lnTo>
                    <a:pt x="417" y="2324"/>
                  </a:lnTo>
                  <a:cubicBezTo>
                    <a:pt x="0" y="2532"/>
                    <a:pt x="0" y="3127"/>
                    <a:pt x="417" y="3335"/>
                  </a:cubicBezTo>
                  <a:lnTo>
                    <a:pt x="1757" y="4006"/>
                  </a:lnTo>
                  <a:lnTo>
                    <a:pt x="2428" y="5346"/>
                  </a:lnTo>
                  <a:cubicBezTo>
                    <a:pt x="2532" y="5556"/>
                    <a:pt x="2733" y="5661"/>
                    <a:pt x="2933" y="5661"/>
                  </a:cubicBezTo>
                  <a:cubicBezTo>
                    <a:pt x="3134" y="5661"/>
                    <a:pt x="3335" y="5556"/>
                    <a:pt x="3439" y="5346"/>
                  </a:cubicBezTo>
                  <a:lnTo>
                    <a:pt x="4110" y="4006"/>
                  </a:lnTo>
                  <a:lnTo>
                    <a:pt x="5453" y="3335"/>
                  </a:lnTo>
                  <a:cubicBezTo>
                    <a:pt x="5870" y="3127"/>
                    <a:pt x="5870" y="2532"/>
                    <a:pt x="5453" y="2324"/>
                  </a:cubicBezTo>
                  <a:lnTo>
                    <a:pt x="4110" y="1653"/>
                  </a:lnTo>
                  <a:lnTo>
                    <a:pt x="3439" y="313"/>
                  </a:lnTo>
                  <a:cubicBezTo>
                    <a:pt x="3335" y="104"/>
                    <a:pt x="3134" y="0"/>
                    <a:pt x="29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382" name="Google Shape;1382;p46"/>
            <p:cNvSpPr/>
            <p:nvPr/>
          </p:nvSpPr>
          <p:spPr>
            <a:xfrm>
              <a:off x="1825300" y="3408200"/>
              <a:ext cx="147750" cy="141550"/>
            </a:xfrm>
            <a:custGeom>
              <a:avLst/>
              <a:gdLst/>
              <a:ahLst/>
              <a:cxnLst/>
              <a:rect l="l" t="t" r="r" b="b"/>
              <a:pathLst>
                <a:path w="5910" h="5662" extrusionOk="0">
                  <a:moveTo>
                    <a:pt x="2935" y="1832"/>
                  </a:moveTo>
                  <a:lnTo>
                    <a:pt x="3183" y="2327"/>
                  </a:lnTo>
                  <a:cubicBezTo>
                    <a:pt x="3237" y="2439"/>
                    <a:pt x="3328" y="2529"/>
                    <a:pt x="3442" y="2584"/>
                  </a:cubicBezTo>
                  <a:lnTo>
                    <a:pt x="3944" y="2831"/>
                  </a:lnTo>
                  <a:lnTo>
                    <a:pt x="3442" y="3076"/>
                  </a:lnTo>
                  <a:cubicBezTo>
                    <a:pt x="3328" y="3130"/>
                    <a:pt x="3237" y="3221"/>
                    <a:pt x="3183" y="3332"/>
                  </a:cubicBezTo>
                  <a:lnTo>
                    <a:pt x="2935" y="3828"/>
                  </a:lnTo>
                  <a:lnTo>
                    <a:pt x="2685" y="3332"/>
                  </a:lnTo>
                  <a:cubicBezTo>
                    <a:pt x="2630" y="3221"/>
                    <a:pt x="2543" y="3133"/>
                    <a:pt x="2434" y="3079"/>
                  </a:cubicBezTo>
                  <a:lnTo>
                    <a:pt x="1936" y="2831"/>
                  </a:lnTo>
                  <a:lnTo>
                    <a:pt x="2434" y="2581"/>
                  </a:lnTo>
                  <a:cubicBezTo>
                    <a:pt x="2543" y="2526"/>
                    <a:pt x="2630" y="2439"/>
                    <a:pt x="2685" y="2327"/>
                  </a:cubicBezTo>
                  <a:lnTo>
                    <a:pt x="2935" y="1832"/>
                  </a:lnTo>
                  <a:close/>
                  <a:moveTo>
                    <a:pt x="2934" y="0"/>
                  </a:moveTo>
                  <a:cubicBezTo>
                    <a:pt x="2733" y="0"/>
                    <a:pt x="2532" y="105"/>
                    <a:pt x="2428" y="313"/>
                  </a:cubicBezTo>
                  <a:lnTo>
                    <a:pt x="1758" y="1654"/>
                  </a:lnTo>
                  <a:lnTo>
                    <a:pt x="417" y="2324"/>
                  </a:lnTo>
                  <a:cubicBezTo>
                    <a:pt x="0" y="2532"/>
                    <a:pt x="0" y="3127"/>
                    <a:pt x="417" y="3335"/>
                  </a:cubicBezTo>
                  <a:lnTo>
                    <a:pt x="1758" y="4006"/>
                  </a:lnTo>
                  <a:lnTo>
                    <a:pt x="2428" y="5346"/>
                  </a:lnTo>
                  <a:cubicBezTo>
                    <a:pt x="2532" y="5556"/>
                    <a:pt x="2733" y="5661"/>
                    <a:pt x="2934" y="5661"/>
                  </a:cubicBezTo>
                  <a:cubicBezTo>
                    <a:pt x="3134" y="5661"/>
                    <a:pt x="3335" y="5556"/>
                    <a:pt x="3439" y="5346"/>
                  </a:cubicBezTo>
                  <a:lnTo>
                    <a:pt x="4110" y="4009"/>
                  </a:lnTo>
                  <a:lnTo>
                    <a:pt x="5484" y="3338"/>
                  </a:lnTo>
                  <a:cubicBezTo>
                    <a:pt x="5909" y="3133"/>
                    <a:pt x="5909" y="2526"/>
                    <a:pt x="5484" y="2321"/>
                  </a:cubicBezTo>
                  <a:lnTo>
                    <a:pt x="4110" y="1651"/>
                  </a:lnTo>
                  <a:lnTo>
                    <a:pt x="3439" y="313"/>
                  </a:lnTo>
                  <a:cubicBezTo>
                    <a:pt x="3335" y="105"/>
                    <a:pt x="3134" y="0"/>
                    <a:pt x="29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383" name="Google Shape;1383;p46"/>
            <p:cNvSpPr/>
            <p:nvPr/>
          </p:nvSpPr>
          <p:spPr>
            <a:xfrm>
              <a:off x="1487200" y="3210375"/>
              <a:ext cx="410350" cy="483150"/>
            </a:xfrm>
            <a:custGeom>
              <a:avLst/>
              <a:gdLst/>
              <a:ahLst/>
              <a:cxnLst/>
              <a:rect l="l" t="t" r="r" b="b"/>
              <a:pathLst>
                <a:path w="16414" h="19326" extrusionOk="0">
                  <a:moveTo>
                    <a:pt x="9662" y="1133"/>
                  </a:moveTo>
                  <a:cubicBezTo>
                    <a:pt x="9744" y="1133"/>
                    <a:pt x="9825" y="1133"/>
                    <a:pt x="9910" y="1136"/>
                  </a:cubicBezTo>
                  <a:cubicBezTo>
                    <a:pt x="7953" y="2866"/>
                    <a:pt x="6830" y="5351"/>
                    <a:pt x="6833" y="7966"/>
                  </a:cubicBezTo>
                  <a:cubicBezTo>
                    <a:pt x="6833" y="12311"/>
                    <a:pt x="9907" y="16049"/>
                    <a:pt x="14170" y="16889"/>
                  </a:cubicBezTo>
                  <a:cubicBezTo>
                    <a:pt x="12821" y="17740"/>
                    <a:pt x="11260" y="18193"/>
                    <a:pt x="9662" y="18193"/>
                  </a:cubicBezTo>
                  <a:cubicBezTo>
                    <a:pt x="4958" y="18193"/>
                    <a:pt x="1132" y="14368"/>
                    <a:pt x="1132" y="9663"/>
                  </a:cubicBezTo>
                  <a:cubicBezTo>
                    <a:pt x="1132" y="4959"/>
                    <a:pt x="4958" y="1133"/>
                    <a:pt x="9662" y="1133"/>
                  </a:cubicBezTo>
                  <a:close/>
                  <a:moveTo>
                    <a:pt x="9662" y="1"/>
                  </a:moveTo>
                  <a:cubicBezTo>
                    <a:pt x="7093" y="1"/>
                    <a:pt x="4668" y="1009"/>
                    <a:pt x="2838" y="2839"/>
                  </a:cubicBezTo>
                  <a:cubicBezTo>
                    <a:pt x="1009" y="4669"/>
                    <a:pt x="0" y="7094"/>
                    <a:pt x="0" y="9663"/>
                  </a:cubicBezTo>
                  <a:cubicBezTo>
                    <a:pt x="0" y="12233"/>
                    <a:pt x="1009" y="14657"/>
                    <a:pt x="2838" y="16487"/>
                  </a:cubicBezTo>
                  <a:cubicBezTo>
                    <a:pt x="4668" y="18317"/>
                    <a:pt x="7090" y="19325"/>
                    <a:pt x="9662" y="19325"/>
                  </a:cubicBezTo>
                  <a:cubicBezTo>
                    <a:pt x="12008" y="19322"/>
                    <a:pt x="14273" y="18462"/>
                    <a:pt x="16027" y="16907"/>
                  </a:cubicBezTo>
                  <a:cubicBezTo>
                    <a:pt x="16414" y="16566"/>
                    <a:pt x="16181" y="15932"/>
                    <a:pt x="15668" y="15916"/>
                  </a:cubicBezTo>
                  <a:cubicBezTo>
                    <a:pt x="11420" y="15799"/>
                    <a:pt x="7965" y="12233"/>
                    <a:pt x="7965" y="7966"/>
                  </a:cubicBezTo>
                  <a:cubicBezTo>
                    <a:pt x="7965" y="5243"/>
                    <a:pt x="9391" y="2658"/>
                    <a:pt x="11688" y="1215"/>
                  </a:cubicBezTo>
                  <a:cubicBezTo>
                    <a:pt x="12123" y="943"/>
                    <a:pt x="11999" y="276"/>
                    <a:pt x="11495" y="179"/>
                  </a:cubicBezTo>
                  <a:cubicBezTo>
                    <a:pt x="10891" y="61"/>
                    <a:pt x="10278" y="4"/>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384" name="Google Shape;1384;p46"/>
          <p:cNvSpPr/>
          <p:nvPr/>
        </p:nvSpPr>
        <p:spPr>
          <a:xfrm>
            <a:off x="7467560" y="3721908"/>
            <a:ext cx="551632" cy="444246"/>
          </a:xfrm>
          <a:custGeom>
            <a:avLst/>
            <a:gdLst/>
            <a:ahLst/>
            <a:cxnLst/>
            <a:rect l="l" t="t" r="r" b="b"/>
            <a:pathLst>
              <a:path w="19325" h="15563" extrusionOk="0">
                <a:moveTo>
                  <a:pt x="13582" y="1135"/>
                </a:moveTo>
                <a:cubicBezTo>
                  <a:pt x="14814" y="1135"/>
                  <a:pt x="15946" y="1812"/>
                  <a:pt x="16532" y="2896"/>
                </a:cubicBezTo>
                <a:cubicBezTo>
                  <a:pt x="17118" y="3983"/>
                  <a:pt x="17060" y="5302"/>
                  <a:pt x="16381" y="6332"/>
                </a:cubicBezTo>
                <a:cubicBezTo>
                  <a:pt x="15881" y="6149"/>
                  <a:pt x="15358" y="6058"/>
                  <a:pt x="14835" y="6058"/>
                </a:cubicBezTo>
                <a:cubicBezTo>
                  <a:pt x="14169" y="6058"/>
                  <a:pt x="13503" y="6206"/>
                  <a:pt x="12890" y="6501"/>
                </a:cubicBezTo>
                <a:cubicBezTo>
                  <a:pt x="12326" y="5429"/>
                  <a:pt x="11381" y="4611"/>
                  <a:pt x="10239" y="4203"/>
                </a:cubicBezTo>
                <a:cubicBezTo>
                  <a:pt x="10390" y="2470"/>
                  <a:pt x="11843" y="1138"/>
                  <a:pt x="13582" y="1135"/>
                </a:cubicBezTo>
                <a:close/>
                <a:moveTo>
                  <a:pt x="8612" y="5055"/>
                </a:moveTo>
                <a:cubicBezTo>
                  <a:pt x="8920" y="5055"/>
                  <a:pt x="9222" y="5094"/>
                  <a:pt x="9518" y="5172"/>
                </a:cubicBezTo>
                <a:cubicBezTo>
                  <a:pt x="10710" y="5489"/>
                  <a:pt x="11673" y="6413"/>
                  <a:pt x="12093" y="7639"/>
                </a:cubicBezTo>
                <a:cubicBezTo>
                  <a:pt x="12176" y="7879"/>
                  <a:pt x="12400" y="8020"/>
                  <a:pt x="12631" y="8020"/>
                </a:cubicBezTo>
                <a:cubicBezTo>
                  <a:pt x="12744" y="8020"/>
                  <a:pt x="12859" y="7986"/>
                  <a:pt x="12960" y="7914"/>
                </a:cubicBezTo>
                <a:cubicBezTo>
                  <a:pt x="13506" y="7519"/>
                  <a:pt x="14164" y="7304"/>
                  <a:pt x="14838" y="7304"/>
                </a:cubicBezTo>
                <a:cubicBezTo>
                  <a:pt x="14844" y="7304"/>
                  <a:pt x="14850" y="7304"/>
                  <a:pt x="14856" y="7304"/>
                </a:cubicBezTo>
                <a:cubicBezTo>
                  <a:pt x="15360" y="7304"/>
                  <a:pt x="15858" y="7428"/>
                  <a:pt x="16308" y="7663"/>
                </a:cubicBezTo>
                <a:cubicBezTo>
                  <a:pt x="17471" y="8267"/>
                  <a:pt x="18192" y="9493"/>
                  <a:pt x="18192" y="10864"/>
                </a:cubicBezTo>
                <a:cubicBezTo>
                  <a:pt x="18192" y="12830"/>
                  <a:pt x="16689" y="14427"/>
                  <a:pt x="14838" y="14427"/>
                </a:cubicBezTo>
                <a:lnTo>
                  <a:pt x="3904" y="14427"/>
                </a:lnTo>
                <a:cubicBezTo>
                  <a:pt x="2377" y="14427"/>
                  <a:pt x="1133" y="13104"/>
                  <a:pt x="1133" y="11480"/>
                </a:cubicBezTo>
                <a:cubicBezTo>
                  <a:pt x="1133" y="9853"/>
                  <a:pt x="2377" y="8530"/>
                  <a:pt x="3904" y="8530"/>
                </a:cubicBezTo>
                <a:cubicBezTo>
                  <a:pt x="4052" y="8533"/>
                  <a:pt x="4200" y="8545"/>
                  <a:pt x="4345" y="8569"/>
                </a:cubicBezTo>
                <a:cubicBezTo>
                  <a:pt x="4377" y="8575"/>
                  <a:pt x="4409" y="8577"/>
                  <a:pt x="4441" y="8577"/>
                </a:cubicBezTo>
                <a:cubicBezTo>
                  <a:pt x="4704" y="8577"/>
                  <a:pt x="4941" y="8393"/>
                  <a:pt x="4994" y="8128"/>
                </a:cubicBezTo>
                <a:cubicBezTo>
                  <a:pt x="5369" y="6347"/>
                  <a:pt x="6891" y="5055"/>
                  <a:pt x="8612" y="5055"/>
                </a:cubicBezTo>
                <a:close/>
                <a:moveTo>
                  <a:pt x="13579" y="1"/>
                </a:moveTo>
                <a:cubicBezTo>
                  <a:pt x="11392" y="1"/>
                  <a:pt x="9410" y="1624"/>
                  <a:pt x="9128" y="3953"/>
                </a:cubicBezTo>
                <a:cubicBezTo>
                  <a:pt x="8954" y="3933"/>
                  <a:pt x="8780" y="3923"/>
                  <a:pt x="8607" y="3923"/>
                </a:cubicBezTo>
                <a:cubicBezTo>
                  <a:pt x="7490" y="3923"/>
                  <a:pt x="6402" y="4324"/>
                  <a:pt x="5550" y="5064"/>
                </a:cubicBezTo>
                <a:cubicBezTo>
                  <a:pt x="4831" y="5686"/>
                  <a:pt x="4300" y="6495"/>
                  <a:pt x="4016" y="7401"/>
                </a:cubicBezTo>
                <a:lnTo>
                  <a:pt x="3901" y="7401"/>
                </a:lnTo>
                <a:cubicBezTo>
                  <a:pt x="1752" y="7401"/>
                  <a:pt x="0" y="9231"/>
                  <a:pt x="0" y="11480"/>
                </a:cubicBezTo>
                <a:cubicBezTo>
                  <a:pt x="0" y="13730"/>
                  <a:pt x="1749" y="15562"/>
                  <a:pt x="3901" y="15562"/>
                </a:cubicBezTo>
                <a:lnTo>
                  <a:pt x="14838" y="15562"/>
                </a:lnTo>
                <a:cubicBezTo>
                  <a:pt x="17311" y="15562"/>
                  <a:pt x="19325" y="13455"/>
                  <a:pt x="19325" y="10867"/>
                </a:cubicBezTo>
                <a:cubicBezTo>
                  <a:pt x="19325" y="9985"/>
                  <a:pt x="19086" y="9122"/>
                  <a:pt x="18633" y="8364"/>
                </a:cubicBezTo>
                <a:cubicBezTo>
                  <a:pt x="18301" y="7808"/>
                  <a:pt x="17854" y="7331"/>
                  <a:pt x="17326" y="6960"/>
                </a:cubicBezTo>
                <a:cubicBezTo>
                  <a:pt x="18917" y="4544"/>
                  <a:pt x="17842" y="1274"/>
                  <a:pt x="15125" y="278"/>
                </a:cubicBezTo>
                <a:cubicBezTo>
                  <a:pt x="14611" y="89"/>
                  <a:pt x="14089" y="1"/>
                  <a:pt x="135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nvGrpSpPr>
          <p:cNvPr id="1385" name="Google Shape;1385;p46"/>
          <p:cNvGrpSpPr/>
          <p:nvPr/>
        </p:nvGrpSpPr>
        <p:grpSpPr>
          <a:xfrm>
            <a:off x="5352542" y="3668186"/>
            <a:ext cx="553202" cy="551689"/>
            <a:chOff x="3269875" y="3210400"/>
            <a:chExt cx="484500" cy="483175"/>
          </a:xfrm>
        </p:grpSpPr>
        <p:sp>
          <p:nvSpPr>
            <p:cNvPr id="1386" name="Google Shape;1386;p46"/>
            <p:cNvSpPr/>
            <p:nvPr/>
          </p:nvSpPr>
          <p:spPr>
            <a:xfrm>
              <a:off x="3364000" y="3303850"/>
              <a:ext cx="296300" cy="296300"/>
            </a:xfrm>
            <a:custGeom>
              <a:avLst/>
              <a:gdLst/>
              <a:ahLst/>
              <a:cxnLst/>
              <a:rect l="l" t="t" r="r" b="b"/>
              <a:pathLst>
                <a:path w="11852" h="11852" extrusionOk="0">
                  <a:moveTo>
                    <a:pt x="5925" y="1132"/>
                  </a:moveTo>
                  <a:cubicBezTo>
                    <a:pt x="7863" y="1132"/>
                    <a:pt x="9612" y="2298"/>
                    <a:pt x="10354" y="4088"/>
                  </a:cubicBezTo>
                  <a:cubicBezTo>
                    <a:pt x="11094" y="5882"/>
                    <a:pt x="10683" y="7941"/>
                    <a:pt x="9313" y="9312"/>
                  </a:cubicBezTo>
                  <a:cubicBezTo>
                    <a:pt x="8395" y="10230"/>
                    <a:pt x="7169" y="10717"/>
                    <a:pt x="5920" y="10717"/>
                  </a:cubicBezTo>
                  <a:cubicBezTo>
                    <a:pt x="5304" y="10717"/>
                    <a:pt x="4682" y="10598"/>
                    <a:pt x="4089" y="10354"/>
                  </a:cubicBezTo>
                  <a:cubicBezTo>
                    <a:pt x="2298" y="9611"/>
                    <a:pt x="1133" y="7863"/>
                    <a:pt x="1133" y="5924"/>
                  </a:cubicBezTo>
                  <a:cubicBezTo>
                    <a:pt x="1133" y="3279"/>
                    <a:pt x="3280" y="1132"/>
                    <a:pt x="5925" y="1132"/>
                  </a:cubicBezTo>
                  <a:close/>
                  <a:moveTo>
                    <a:pt x="5925" y="0"/>
                  </a:moveTo>
                  <a:cubicBezTo>
                    <a:pt x="2658" y="0"/>
                    <a:pt x="1" y="2657"/>
                    <a:pt x="1" y="5924"/>
                  </a:cubicBezTo>
                  <a:cubicBezTo>
                    <a:pt x="1" y="9191"/>
                    <a:pt x="2658" y="11851"/>
                    <a:pt x="5925" y="11851"/>
                  </a:cubicBezTo>
                  <a:cubicBezTo>
                    <a:pt x="9192" y="11851"/>
                    <a:pt x="11852" y="9191"/>
                    <a:pt x="11852" y="5924"/>
                  </a:cubicBezTo>
                  <a:cubicBezTo>
                    <a:pt x="11852" y="2657"/>
                    <a:pt x="9192" y="0"/>
                    <a:pt x="59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387" name="Google Shape;1387;p46"/>
            <p:cNvSpPr/>
            <p:nvPr/>
          </p:nvSpPr>
          <p:spPr>
            <a:xfrm>
              <a:off x="3269875" y="3210400"/>
              <a:ext cx="484500" cy="483175"/>
            </a:xfrm>
            <a:custGeom>
              <a:avLst/>
              <a:gdLst/>
              <a:ahLst/>
              <a:cxnLst/>
              <a:rect l="l" t="t" r="r" b="b"/>
              <a:pathLst>
                <a:path w="19380" h="19327" extrusionOk="0">
                  <a:moveTo>
                    <a:pt x="9690" y="1208"/>
                  </a:moveTo>
                  <a:lnTo>
                    <a:pt x="11426" y="2126"/>
                  </a:lnTo>
                  <a:cubicBezTo>
                    <a:pt x="11507" y="2168"/>
                    <a:pt x="11598" y="2192"/>
                    <a:pt x="11692" y="2192"/>
                  </a:cubicBezTo>
                  <a:lnTo>
                    <a:pt x="13651" y="2192"/>
                  </a:lnTo>
                  <a:lnTo>
                    <a:pt x="14765" y="3817"/>
                  </a:lnTo>
                  <a:cubicBezTo>
                    <a:pt x="14817" y="3892"/>
                    <a:pt x="14886" y="3955"/>
                    <a:pt x="14968" y="3998"/>
                  </a:cubicBezTo>
                  <a:lnTo>
                    <a:pt x="16704" y="4916"/>
                  </a:lnTo>
                  <a:lnTo>
                    <a:pt x="16939" y="6878"/>
                  </a:lnTo>
                  <a:cubicBezTo>
                    <a:pt x="16952" y="6969"/>
                    <a:pt x="16985" y="7056"/>
                    <a:pt x="17036" y="7132"/>
                  </a:cubicBezTo>
                  <a:lnTo>
                    <a:pt x="18150" y="8759"/>
                  </a:lnTo>
                  <a:lnTo>
                    <a:pt x="17456" y="10610"/>
                  </a:lnTo>
                  <a:cubicBezTo>
                    <a:pt x="17423" y="10695"/>
                    <a:pt x="17410" y="10785"/>
                    <a:pt x="17423" y="10876"/>
                  </a:cubicBezTo>
                  <a:lnTo>
                    <a:pt x="17658" y="12842"/>
                  </a:lnTo>
                  <a:lnTo>
                    <a:pt x="16188" y="14155"/>
                  </a:lnTo>
                  <a:cubicBezTo>
                    <a:pt x="16121" y="14216"/>
                    <a:pt x="16067" y="14291"/>
                    <a:pt x="16037" y="14379"/>
                  </a:cubicBezTo>
                  <a:lnTo>
                    <a:pt x="15339" y="16226"/>
                  </a:lnTo>
                  <a:lnTo>
                    <a:pt x="13437" y="16701"/>
                  </a:lnTo>
                  <a:cubicBezTo>
                    <a:pt x="13346" y="16722"/>
                    <a:pt x="13265" y="16764"/>
                    <a:pt x="13195" y="16827"/>
                  </a:cubicBezTo>
                  <a:lnTo>
                    <a:pt x="11728" y="18138"/>
                  </a:lnTo>
                  <a:lnTo>
                    <a:pt x="9826" y="17664"/>
                  </a:lnTo>
                  <a:cubicBezTo>
                    <a:pt x="9782" y="17653"/>
                    <a:pt x="9736" y="17648"/>
                    <a:pt x="9690" y="17648"/>
                  </a:cubicBezTo>
                  <a:cubicBezTo>
                    <a:pt x="9644" y="17648"/>
                    <a:pt x="9598" y="17653"/>
                    <a:pt x="9554" y="17664"/>
                  </a:cubicBezTo>
                  <a:lnTo>
                    <a:pt x="7652" y="18138"/>
                  </a:lnTo>
                  <a:lnTo>
                    <a:pt x="6184" y="16827"/>
                  </a:lnTo>
                  <a:cubicBezTo>
                    <a:pt x="6115" y="16767"/>
                    <a:pt x="6033" y="16722"/>
                    <a:pt x="5943" y="16701"/>
                  </a:cubicBezTo>
                  <a:lnTo>
                    <a:pt x="4040" y="16226"/>
                  </a:lnTo>
                  <a:lnTo>
                    <a:pt x="3343" y="14379"/>
                  </a:lnTo>
                  <a:cubicBezTo>
                    <a:pt x="3313" y="14291"/>
                    <a:pt x="3258" y="14216"/>
                    <a:pt x="3192" y="14155"/>
                  </a:cubicBezTo>
                  <a:lnTo>
                    <a:pt x="1721" y="12842"/>
                  </a:lnTo>
                  <a:lnTo>
                    <a:pt x="1960" y="10879"/>
                  </a:lnTo>
                  <a:cubicBezTo>
                    <a:pt x="1969" y="10788"/>
                    <a:pt x="1960" y="10695"/>
                    <a:pt x="1927" y="10610"/>
                  </a:cubicBezTo>
                  <a:lnTo>
                    <a:pt x="1229" y="8762"/>
                  </a:lnTo>
                  <a:lnTo>
                    <a:pt x="2346" y="7132"/>
                  </a:lnTo>
                  <a:cubicBezTo>
                    <a:pt x="2398" y="7056"/>
                    <a:pt x="2428" y="6969"/>
                    <a:pt x="2440" y="6878"/>
                  </a:cubicBezTo>
                  <a:lnTo>
                    <a:pt x="2679" y="4916"/>
                  </a:lnTo>
                  <a:lnTo>
                    <a:pt x="4415" y="3998"/>
                  </a:lnTo>
                  <a:cubicBezTo>
                    <a:pt x="4493" y="3955"/>
                    <a:pt x="4563" y="3892"/>
                    <a:pt x="4617" y="3817"/>
                  </a:cubicBezTo>
                  <a:lnTo>
                    <a:pt x="5731" y="2192"/>
                  </a:lnTo>
                  <a:lnTo>
                    <a:pt x="7691" y="2192"/>
                  </a:lnTo>
                  <a:cubicBezTo>
                    <a:pt x="7781" y="2192"/>
                    <a:pt x="7872" y="2168"/>
                    <a:pt x="7954" y="2126"/>
                  </a:cubicBezTo>
                  <a:lnTo>
                    <a:pt x="9690" y="1208"/>
                  </a:lnTo>
                  <a:close/>
                  <a:moveTo>
                    <a:pt x="9690" y="1"/>
                  </a:moveTo>
                  <a:cubicBezTo>
                    <a:pt x="9599" y="1"/>
                    <a:pt x="9509" y="23"/>
                    <a:pt x="9427" y="66"/>
                  </a:cubicBezTo>
                  <a:lnTo>
                    <a:pt x="7549" y="1057"/>
                  </a:lnTo>
                  <a:lnTo>
                    <a:pt x="5432" y="1057"/>
                  </a:lnTo>
                  <a:cubicBezTo>
                    <a:pt x="5245" y="1057"/>
                    <a:pt x="5070" y="1150"/>
                    <a:pt x="4964" y="1304"/>
                  </a:cubicBezTo>
                  <a:lnTo>
                    <a:pt x="3760" y="3062"/>
                  </a:lnTo>
                  <a:lnTo>
                    <a:pt x="1885" y="4052"/>
                  </a:lnTo>
                  <a:cubicBezTo>
                    <a:pt x="1721" y="4140"/>
                    <a:pt x="1610" y="4300"/>
                    <a:pt x="1586" y="4484"/>
                  </a:cubicBezTo>
                  <a:lnTo>
                    <a:pt x="1332" y="6607"/>
                  </a:lnTo>
                  <a:lnTo>
                    <a:pt x="127" y="8364"/>
                  </a:lnTo>
                  <a:cubicBezTo>
                    <a:pt x="22" y="8515"/>
                    <a:pt x="0" y="8711"/>
                    <a:pt x="67" y="8883"/>
                  </a:cubicBezTo>
                  <a:lnTo>
                    <a:pt x="819" y="10882"/>
                  </a:lnTo>
                  <a:lnTo>
                    <a:pt x="562" y="13002"/>
                  </a:lnTo>
                  <a:cubicBezTo>
                    <a:pt x="538" y="13186"/>
                    <a:pt x="607" y="13370"/>
                    <a:pt x="746" y="13494"/>
                  </a:cubicBezTo>
                  <a:lnTo>
                    <a:pt x="2331" y="14910"/>
                  </a:lnTo>
                  <a:lnTo>
                    <a:pt x="3083" y="16906"/>
                  </a:lnTo>
                  <a:cubicBezTo>
                    <a:pt x="3150" y="17081"/>
                    <a:pt x="3298" y="17211"/>
                    <a:pt x="3476" y="17256"/>
                  </a:cubicBezTo>
                  <a:lnTo>
                    <a:pt x="5535" y="17766"/>
                  </a:lnTo>
                  <a:lnTo>
                    <a:pt x="7120" y="19183"/>
                  </a:lnTo>
                  <a:cubicBezTo>
                    <a:pt x="7225" y="19276"/>
                    <a:pt x="7360" y="19326"/>
                    <a:pt x="7498" y="19326"/>
                  </a:cubicBezTo>
                  <a:cubicBezTo>
                    <a:pt x="7543" y="19326"/>
                    <a:pt x="7589" y="19321"/>
                    <a:pt x="7634" y="19309"/>
                  </a:cubicBezTo>
                  <a:lnTo>
                    <a:pt x="9690" y="18796"/>
                  </a:lnTo>
                  <a:lnTo>
                    <a:pt x="11746" y="19306"/>
                  </a:lnTo>
                  <a:cubicBezTo>
                    <a:pt x="11791" y="19318"/>
                    <a:pt x="11837" y="19324"/>
                    <a:pt x="11882" y="19324"/>
                  </a:cubicBezTo>
                  <a:cubicBezTo>
                    <a:pt x="12021" y="19324"/>
                    <a:pt x="12157" y="19273"/>
                    <a:pt x="12259" y="19180"/>
                  </a:cubicBezTo>
                  <a:lnTo>
                    <a:pt x="13845" y="17763"/>
                  </a:lnTo>
                  <a:lnTo>
                    <a:pt x="15901" y="17253"/>
                  </a:lnTo>
                  <a:cubicBezTo>
                    <a:pt x="16082" y="17208"/>
                    <a:pt x="16230" y="17078"/>
                    <a:pt x="16296" y="16903"/>
                  </a:cubicBezTo>
                  <a:lnTo>
                    <a:pt x="17048" y="14907"/>
                  </a:lnTo>
                  <a:lnTo>
                    <a:pt x="18633" y="13491"/>
                  </a:lnTo>
                  <a:cubicBezTo>
                    <a:pt x="18769" y="13367"/>
                    <a:pt x="18839" y="13183"/>
                    <a:pt x="18818" y="12999"/>
                  </a:cubicBezTo>
                  <a:lnTo>
                    <a:pt x="18561" y="10879"/>
                  </a:lnTo>
                  <a:lnTo>
                    <a:pt x="19313" y="8880"/>
                  </a:lnTo>
                  <a:cubicBezTo>
                    <a:pt x="19379" y="8708"/>
                    <a:pt x="19355" y="8515"/>
                    <a:pt x="19249" y="8361"/>
                  </a:cubicBezTo>
                  <a:lnTo>
                    <a:pt x="18048" y="6607"/>
                  </a:lnTo>
                  <a:lnTo>
                    <a:pt x="17794" y="4484"/>
                  </a:lnTo>
                  <a:cubicBezTo>
                    <a:pt x="17770" y="4300"/>
                    <a:pt x="17658" y="4140"/>
                    <a:pt x="17495" y="4052"/>
                  </a:cubicBezTo>
                  <a:lnTo>
                    <a:pt x="15620" y="3059"/>
                  </a:lnTo>
                  <a:lnTo>
                    <a:pt x="14415" y="1301"/>
                  </a:lnTo>
                  <a:cubicBezTo>
                    <a:pt x="14310" y="1147"/>
                    <a:pt x="14134" y="1057"/>
                    <a:pt x="13947" y="1057"/>
                  </a:cubicBezTo>
                  <a:lnTo>
                    <a:pt x="11831" y="1057"/>
                  </a:lnTo>
                  <a:lnTo>
                    <a:pt x="9955" y="66"/>
                  </a:lnTo>
                  <a:cubicBezTo>
                    <a:pt x="9872" y="23"/>
                    <a:pt x="9781" y="1"/>
                    <a:pt x="96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388" name="Google Shape;1388;p46"/>
          <p:cNvGrpSpPr/>
          <p:nvPr/>
        </p:nvGrpSpPr>
        <p:grpSpPr>
          <a:xfrm>
            <a:off x="2502058" y="866189"/>
            <a:ext cx="4139884" cy="2439133"/>
            <a:chOff x="2288052" y="894725"/>
            <a:chExt cx="4567896" cy="2625829"/>
          </a:xfrm>
        </p:grpSpPr>
        <p:sp>
          <p:nvSpPr>
            <p:cNvPr id="1389" name="Google Shape;1389;p46"/>
            <p:cNvSpPr/>
            <p:nvPr/>
          </p:nvSpPr>
          <p:spPr>
            <a:xfrm>
              <a:off x="2288052" y="2488829"/>
              <a:ext cx="4567896" cy="791375"/>
            </a:xfrm>
            <a:custGeom>
              <a:avLst/>
              <a:gdLst/>
              <a:ahLst/>
              <a:cxnLst/>
              <a:rect l="l" t="t" r="r" b="b"/>
              <a:pathLst>
                <a:path w="36147" h="8643" fill="none" extrusionOk="0">
                  <a:moveTo>
                    <a:pt x="0" y="8643"/>
                  </a:moveTo>
                  <a:lnTo>
                    <a:pt x="8856" y="1333"/>
                  </a:lnTo>
                  <a:lnTo>
                    <a:pt x="16821" y="7144"/>
                  </a:lnTo>
                  <a:lnTo>
                    <a:pt x="36146" y="0"/>
                  </a:lnTo>
                </a:path>
              </a:pathLst>
            </a:custGeom>
            <a:noFill/>
            <a:ln w="38100" cap="flat" cmpd="sng">
              <a:solidFill>
                <a:schemeClr val="accent4"/>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0" name="Google Shape;1390;p46"/>
            <p:cNvSpPr/>
            <p:nvPr/>
          </p:nvSpPr>
          <p:spPr>
            <a:xfrm>
              <a:off x="2288052" y="2834020"/>
              <a:ext cx="4567896" cy="411940"/>
            </a:xfrm>
            <a:custGeom>
              <a:avLst/>
              <a:gdLst/>
              <a:ahLst/>
              <a:cxnLst/>
              <a:rect l="l" t="t" r="r" b="b"/>
              <a:pathLst>
                <a:path w="36147" h="4499" fill="none" extrusionOk="0">
                  <a:moveTo>
                    <a:pt x="0" y="0"/>
                  </a:moveTo>
                  <a:lnTo>
                    <a:pt x="18073" y="0"/>
                  </a:lnTo>
                  <a:lnTo>
                    <a:pt x="27036" y="4498"/>
                  </a:lnTo>
                  <a:lnTo>
                    <a:pt x="36146" y="2718"/>
                  </a:lnTo>
                </a:path>
              </a:pathLst>
            </a:custGeom>
            <a:noFill/>
            <a:ln w="38100" cap="flat" cmpd="sng">
              <a:solidFill>
                <a:schemeClr val="accent3"/>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46"/>
            <p:cNvSpPr/>
            <p:nvPr/>
          </p:nvSpPr>
          <p:spPr>
            <a:xfrm>
              <a:off x="2288052" y="1735636"/>
              <a:ext cx="4567896" cy="823788"/>
            </a:xfrm>
            <a:custGeom>
              <a:avLst/>
              <a:gdLst/>
              <a:ahLst/>
              <a:cxnLst/>
              <a:rect l="l" t="t" r="r" b="b"/>
              <a:pathLst>
                <a:path w="36147" h="8997" fill="none" extrusionOk="0">
                  <a:moveTo>
                    <a:pt x="0" y="1"/>
                  </a:moveTo>
                  <a:lnTo>
                    <a:pt x="15604" y="8997"/>
                  </a:lnTo>
                  <a:lnTo>
                    <a:pt x="26755" y="609"/>
                  </a:lnTo>
                  <a:lnTo>
                    <a:pt x="36146" y="609"/>
                  </a:lnTo>
                </a:path>
              </a:pathLst>
            </a:custGeom>
            <a:noFill/>
            <a:ln w="38100" cap="flat" cmpd="sng">
              <a:solidFill>
                <a:schemeClr val="accent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46"/>
            <p:cNvSpPr/>
            <p:nvPr/>
          </p:nvSpPr>
          <p:spPr>
            <a:xfrm>
              <a:off x="2288052" y="980519"/>
              <a:ext cx="4567896" cy="1476079"/>
            </a:xfrm>
            <a:custGeom>
              <a:avLst/>
              <a:gdLst/>
              <a:ahLst/>
              <a:cxnLst/>
              <a:rect l="l" t="t" r="r" b="b"/>
              <a:pathLst>
                <a:path w="36147" h="16121" fill="none" extrusionOk="0">
                  <a:moveTo>
                    <a:pt x="0" y="16120"/>
                  </a:moveTo>
                  <a:lnTo>
                    <a:pt x="13691" y="4967"/>
                  </a:lnTo>
                  <a:lnTo>
                    <a:pt x="21789" y="7029"/>
                  </a:lnTo>
                  <a:lnTo>
                    <a:pt x="27973" y="2180"/>
                  </a:lnTo>
                  <a:lnTo>
                    <a:pt x="36146" y="1"/>
                  </a:lnTo>
                </a:path>
              </a:pathLst>
            </a:custGeom>
            <a:noFill/>
            <a:ln w="38100" cap="flat" cmpd="sng">
              <a:solidFill>
                <a:schemeClr val="accent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393;p46"/>
            <p:cNvSpPr/>
            <p:nvPr/>
          </p:nvSpPr>
          <p:spPr>
            <a:xfrm>
              <a:off x="2288052" y="894725"/>
              <a:ext cx="4567896" cy="2625829"/>
            </a:xfrm>
            <a:custGeom>
              <a:avLst/>
              <a:gdLst/>
              <a:ahLst/>
              <a:cxnLst/>
              <a:rect l="l" t="t" r="r" b="b"/>
              <a:pathLst>
                <a:path w="36147" h="28678" fill="none" extrusionOk="0">
                  <a:moveTo>
                    <a:pt x="0" y="0"/>
                  </a:moveTo>
                  <a:lnTo>
                    <a:pt x="0" y="28677"/>
                  </a:lnTo>
                  <a:lnTo>
                    <a:pt x="36146" y="28677"/>
                  </a:lnTo>
                </a:path>
              </a:pathLst>
            </a:custGeom>
            <a:noFill/>
            <a:ln w="38100" cap="flat" cmpd="sng">
              <a:solidFill>
                <a:schemeClr val="lt2"/>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4" name="Google Shape;1394;p46"/>
          <p:cNvGrpSpPr/>
          <p:nvPr/>
        </p:nvGrpSpPr>
        <p:grpSpPr>
          <a:xfrm>
            <a:off x="6902112" y="865104"/>
            <a:ext cx="1777813" cy="938660"/>
            <a:chOff x="6902112" y="979404"/>
            <a:chExt cx="1777813" cy="938660"/>
          </a:xfrm>
        </p:grpSpPr>
        <p:sp>
          <p:nvSpPr>
            <p:cNvPr id="1395" name="Google Shape;1395;p46"/>
            <p:cNvSpPr txBox="1"/>
            <p:nvPr/>
          </p:nvSpPr>
          <p:spPr>
            <a:xfrm>
              <a:off x="7492526" y="979404"/>
              <a:ext cx="1187400" cy="413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3"/>
                  </a:solidFill>
                  <a:latin typeface="Bebas Neue"/>
                  <a:ea typeface="Bebas Neue"/>
                  <a:cs typeface="Bebas Neue"/>
                  <a:sym typeface="Bebas Neue"/>
                </a:rPr>
                <a:t>saturn</a:t>
              </a:r>
              <a:endParaRPr sz="2000" dirty="0">
                <a:solidFill>
                  <a:schemeClr val="accent3"/>
                </a:solidFill>
                <a:latin typeface="Bebas Neue"/>
                <a:ea typeface="Bebas Neue"/>
                <a:cs typeface="Bebas Neue"/>
                <a:sym typeface="Bebas Neue"/>
              </a:endParaRPr>
            </a:p>
          </p:txBody>
        </p:sp>
        <p:sp>
          <p:nvSpPr>
            <p:cNvPr id="1396" name="Google Shape;1396;p46"/>
            <p:cNvSpPr txBox="1"/>
            <p:nvPr/>
          </p:nvSpPr>
          <p:spPr>
            <a:xfrm>
              <a:off x="6902112" y="1390964"/>
              <a:ext cx="1777800" cy="52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It’s composed of hydrogen and helium and </a:t>
              </a:r>
              <a:r>
                <a:rPr lang="en" sz="1200">
                  <a:latin typeface="Roboto"/>
                  <a:ea typeface="Roboto"/>
                  <a:cs typeface="Roboto"/>
                  <a:sym typeface="Roboto"/>
                </a:rPr>
                <a:t>it has </a:t>
              </a:r>
              <a:r>
                <a:rPr lang="en" sz="1200">
                  <a:solidFill>
                    <a:srgbClr val="000000"/>
                  </a:solidFill>
                  <a:latin typeface="Roboto"/>
                  <a:ea typeface="Roboto"/>
                  <a:cs typeface="Roboto"/>
                  <a:sym typeface="Roboto"/>
                </a:rPr>
                <a:t>rings</a:t>
              </a:r>
              <a:endParaRPr sz="1200" dirty="0">
                <a:solidFill>
                  <a:srgbClr val="000000"/>
                </a:solidFill>
                <a:latin typeface="Roboto"/>
                <a:ea typeface="Roboto"/>
                <a:cs typeface="Roboto"/>
                <a:sym typeface="Roboto"/>
              </a:endParaRPr>
            </a:p>
          </p:txBody>
        </p:sp>
      </p:grpSp>
      <p:grpSp>
        <p:nvGrpSpPr>
          <p:cNvPr id="1397" name="Google Shape;1397;p46"/>
          <p:cNvGrpSpPr/>
          <p:nvPr/>
        </p:nvGrpSpPr>
        <p:grpSpPr>
          <a:xfrm>
            <a:off x="464075" y="865104"/>
            <a:ext cx="1777800" cy="938660"/>
            <a:chOff x="464075" y="979404"/>
            <a:chExt cx="1777800" cy="938660"/>
          </a:xfrm>
        </p:grpSpPr>
        <p:sp>
          <p:nvSpPr>
            <p:cNvPr id="1398" name="Google Shape;1398;p46"/>
            <p:cNvSpPr txBox="1"/>
            <p:nvPr/>
          </p:nvSpPr>
          <p:spPr>
            <a:xfrm>
              <a:off x="464075" y="979404"/>
              <a:ext cx="1187400" cy="41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1"/>
                  </a:solidFill>
                  <a:latin typeface="Bebas Neue"/>
                  <a:ea typeface="Bebas Neue"/>
                  <a:cs typeface="Bebas Neue"/>
                  <a:sym typeface="Bebas Neue"/>
                </a:rPr>
                <a:t>Mercury</a:t>
              </a:r>
              <a:endParaRPr sz="2000" dirty="0">
                <a:solidFill>
                  <a:schemeClr val="accent1"/>
                </a:solidFill>
                <a:latin typeface="Bebas Neue"/>
                <a:ea typeface="Bebas Neue"/>
                <a:cs typeface="Bebas Neue"/>
                <a:sym typeface="Bebas Neue"/>
              </a:endParaRPr>
            </a:p>
          </p:txBody>
        </p:sp>
        <p:sp>
          <p:nvSpPr>
            <p:cNvPr id="1399" name="Google Shape;1399;p46"/>
            <p:cNvSpPr txBox="1"/>
            <p:nvPr/>
          </p:nvSpPr>
          <p:spPr>
            <a:xfrm>
              <a:off x="464075" y="1390964"/>
              <a:ext cx="1777800" cy="52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the s</a:t>
              </a:r>
              <a:r>
                <a:rPr lang="en" sz="1200">
                  <a:latin typeface="Roboto"/>
                  <a:ea typeface="Roboto"/>
                  <a:cs typeface="Roboto"/>
                  <a:sym typeface="Roboto"/>
                </a:rPr>
                <a:t>mallest one</a:t>
              </a:r>
              <a:endParaRPr sz="1200" dirty="0">
                <a:solidFill>
                  <a:srgbClr val="000000"/>
                </a:solidFill>
                <a:latin typeface="Roboto"/>
                <a:ea typeface="Roboto"/>
                <a:cs typeface="Roboto"/>
                <a:sym typeface="Roboto"/>
              </a:endParaRPr>
            </a:p>
          </p:txBody>
        </p:sp>
      </p:grpSp>
      <p:grpSp>
        <p:nvGrpSpPr>
          <p:cNvPr id="1400" name="Google Shape;1400;p46"/>
          <p:cNvGrpSpPr/>
          <p:nvPr/>
        </p:nvGrpSpPr>
        <p:grpSpPr>
          <a:xfrm>
            <a:off x="6902125" y="2368574"/>
            <a:ext cx="1777801" cy="942652"/>
            <a:chOff x="6902125" y="2406674"/>
            <a:chExt cx="1777801" cy="942652"/>
          </a:xfrm>
        </p:grpSpPr>
        <p:sp>
          <p:nvSpPr>
            <p:cNvPr id="1401" name="Google Shape;1401;p46"/>
            <p:cNvSpPr txBox="1"/>
            <p:nvPr/>
          </p:nvSpPr>
          <p:spPr>
            <a:xfrm>
              <a:off x="7492526" y="2406674"/>
              <a:ext cx="1187400" cy="413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4"/>
                  </a:solidFill>
                  <a:latin typeface="Bebas Neue"/>
                  <a:ea typeface="Bebas Neue"/>
                  <a:cs typeface="Bebas Neue"/>
                  <a:sym typeface="Bebas Neue"/>
                </a:rPr>
                <a:t>neptune</a:t>
              </a:r>
              <a:endParaRPr sz="2000" dirty="0">
                <a:solidFill>
                  <a:schemeClr val="accent4"/>
                </a:solidFill>
                <a:latin typeface="Bebas Neue"/>
                <a:ea typeface="Bebas Neue"/>
                <a:cs typeface="Bebas Neue"/>
                <a:sym typeface="Bebas Neue"/>
              </a:endParaRPr>
            </a:p>
          </p:txBody>
        </p:sp>
        <p:sp>
          <p:nvSpPr>
            <p:cNvPr id="1402" name="Google Shape;1402;p46"/>
            <p:cNvSpPr txBox="1"/>
            <p:nvPr/>
          </p:nvSpPr>
          <p:spPr>
            <a:xfrm>
              <a:off x="6902125" y="2822225"/>
              <a:ext cx="1777800" cy="52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Planet </a:t>
              </a:r>
              <a:r>
                <a:rPr lang="en" sz="1200">
                  <a:solidFill>
                    <a:srgbClr val="000000"/>
                  </a:solidFill>
                  <a:latin typeface="Roboto"/>
                  <a:ea typeface="Roboto"/>
                  <a:cs typeface="Roboto"/>
                  <a:sym typeface="Roboto"/>
                </a:rPr>
                <a:t>Neptune is the farthest planet from the Sun of all of them </a:t>
              </a:r>
              <a:endParaRPr sz="1200" dirty="0">
                <a:solidFill>
                  <a:srgbClr val="000000"/>
                </a:solidFill>
                <a:latin typeface="Roboto"/>
                <a:ea typeface="Roboto"/>
                <a:cs typeface="Roboto"/>
                <a:sym typeface="Roboto"/>
              </a:endParaRPr>
            </a:p>
          </p:txBody>
        </p:sp>
      </p:grpSp>
      <p:grpSp>
        <p:nvGrpSpPr>
          <p:cNvPr id="1403" name="Google Shape;1403;p46"/>
          <p:cNvGrpSpPr/>
          <p:nvPr/>
        </p:nvGrpSpPr>
        <p:grpSpPr>
          <a:xfrm>
            <a:off x="464075" y="2368574"/>
            <a:ext cx="1791582" cy="942652"/>
            <a:chOff x="464075" y="2406674"/>
            <a:chExt cx="1791582" cy="942652"/>
          </a:xfrm>
        </p:grpSpPr>
        <p:sp>
          <p:nvSpPr>
            <p:cNvPr id="1404" name="Google Shape;1404;p46"/>
            <p:cNvSpPr txBox="1"/>
            <p:nvPr/>
          </p:nvSpPr>
          <p:spPr>
            <a:xfrm>
              <a:off x="464075" y="2406674"/>
              <a:ext cx="1187400" cy="41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Bebas Neue"/>
                  <a:ea typeface="Bebas Neue"/>
                  <a:cs typeface="Bebas Neue"/>
                  <a:sym typeface="Bebas Neue"/>
                </a:rPr>
                <a:t>Mars</a:t>
              </a:r>
              <a:endParaRPr sz="2000" dirty="0">
                <a:solidFill>
                  <a:schemeClr val="accent2"/>
                </a:solidFill>
                <a:latin typeface="Bebas Neue"/>
                <a:ea typeface="Bebas Neue"/>
                <a:cs typeface="Bebas Neue"/>
                <a:sym typeface="Bebas Neue"/>
              </a:endParaRPr>
            </a:p>
          </p:txBody>
        </p:sp>
        <p:sp>
          <p:nvSpPr>
            <p:cNvPr id="1405" name="Google Shape;1405;p46"/>
            <p:cNvSpPr txBox="1"/>
            <p:nvPr/>
          </p:nvSpPr>
          <p:spPr>
            <a:xfrm>
              <a:off x="477857" y="2822225"/>
              <a:ext cx="1777800" cy="52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Despite being red,</a:t>
              </a:r>
              <a:br>
                <a:rPr lang="en" sz="1200">
                  <a:solidFill>
                    <a:srgbClr val="000000"/>
                  </a:solidFill>
                  <a:latin typeface="Roboto"/>
                  <a:ea typeface="Roboto"/>
                  <a:cs typeface="Roboto"/>
                  <a:sym typeface="Roboto"/>
                </a:rPr>
              </a:br>
              <a:r>
                <a:rPr lang="en" sz="1200">
                  <a:solidFill>
                    <a:srgbClr val="000000"/>
                  </a:solidFill>
                  <a:latin typeface="Roboto"/>
                  <a:ea typeface="Roboto"/>
                  <a:cs typeface="Roboto"/>
                  <a:sym typeface="Roboto"/>
                </a:rPr>
                <a:t>Mars is actually </a:t>
              </a:r>
              <a:r>
                <a:rPr lang="en" sz="1200">
                  <a:latin typeface="Roboto"/>
                  <a:ea typeface="Roboto"/>
                  <a:cs typeface="Roboto"/>
                  <a:sym typeface="Roboto"/>
                </a:rPr>
                <a:t>a </a:t>
              </a:r>
              <a:r>
                <a:rPr lang="en" sz="1200">
                  <a:solidFill>
                    <a:srgbClr val="000000"/>
                  </a:solidFill>
                  <a:latin typeface="Roboto"/>
                  <a:ea typeface="Roboto"/>
                  <a:cs typeface="Roboto"/>
                  <a:sym typeface="Roboto"/>
                </a:rPr>
                <a:t>cold place full of iron dust</a:t>
              </a:r>
              <a:endParaRPr sz="1200" dirty="0">
                <a:solidFill>
                  <a:srgbClr val="000000"/>
                </a:solidFill>
                <a:latin typeface="Roboto"/>
                <a:ea typeface="Roboto"/>
                <a:cs typeface="Roboto"/>
                <a:sym typeface="Roboto"/>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47"/>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1411" name="Google Shape;1411;p47"/>
          <p:cNvGrpSpPr/>
          <p:nvPr/>
        </p:nvGrpSpPr>
        <p:grpSpPr>
          <a:xfrm>
            <a:off x="1200376" y="2609525"/>
            <a:ext cx="6724198" cy="398700"/>
            <a:chOff x="1200376" y="2561900"/>
            <a:chExt cx="6724198" cy="398700"/>
          </a:xfrm>
        </p:grpSpPr>
        <p:sp>
          <p:nvSpPr>
            <p:cNvPr id="1412" name="Google Shape;1412;p47"/>
            <p:cNvSpPr/>
            <p:nvPr/>
          </p:nvSpPr>
          <p:spPr>
            <a:xfrm>
              <a:off x="2327699" y="2665045"/>
              <a:ext cx="192399" cy="192399"/>
            </a:xfrm>
            <a:custGeom>
              <a:avLst/>
              <a:gdLst/>
              <a:ahLst/>
              <a:cxnLst/>
              <a:rect l="l" t="t" r="r" b="b"/>
              <a:pathLst>
                <a:path w="3237" h="3237" extrusionOk="0">
                  <a:moveTo>
                    <a:pt x="1635" y="1"/>
                  </a:moveTo>
                  <a:cubicBezTo>
                    <a:pt x="735" y="1"/>
                    <a:pt x="1" y="701"/>
                    <a:pt x="1" y="1602"/>
                  </a:cubicBezTo>
                  <a:cubicBezTo>
                    <a:pt x="1" y="2502"/>
                    <a:pt x="735" y="3236"/>
                    <a:pt x="1635" y="3236"/>
                  </a:cubicBezTo>
                  <a:cubicBezTo>
                    <a:pt x="2503" y="3236"/>
                    <a:pt x="3236" y="2502"/>
                    <a:pt x="3236" y="1602"/>
                  </a:cubicBezTo>
                  <a:cubicBezTo>
                    <a:pt x="3236" y="701"/>
                    <a:pt x="2503" y="1"/>
                    <a:pt x="1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47"/>
            <p:cNvSpPr/>
            <p:nvPr/>
          </p:nvSpPr>
          <p:spPr>
            <a:xfrm>
              <a:off x="2668788" y="2665045"/>
              <a:ext cx="192340" cy="192399"/>
            </a:xfrm>
            <a:custGeom>
              <a:avLst/>
              <a:gdLst/>
              <a:ahLst/>
              <a:cxnLst/>
              <a:rect l="l" t="t" r="r" b="b"/>
              <a:pathLst>
                <a:path w="3236" h="3237" extrusionOk="0">
                  <a:moveTo>
                    <a:pt x="1635" y="1"/>
                  </a:moveTo>
                  <a:cubicBezTo>
                    <a:pt x="734" y="1"/>
                    <a:pt x="0" y="701"/>
                    <a:pt x="0" y="1602"/>
                  </a:cubicBezTo>
                  <a:cubicBezTo>
                    <a:pt x="0" y="2502"/>
                    <a:pt x="734" y="3236"/>
                    <a:pt x="1635" y="3236"/>
                  </a:cubicBezTo>
                  <a:cubicBezTo>
                    <a:pt x="2502" y="3236"/>
                    <a:pt x="3236" y="2502"/>
                    <a:pt x="3236" y="1602"/>
                  </a:cubicBezTo>
                  <a:cubicBezTo>
                    <a:pt x="3236" y="701"/>
                    <a:pt x="2502" y="1"/>
                    <a:pt x="1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47"/>
            <p:cNvSpPr/>
            <p:nvPr/>
          </p:nvSpPr>
          <p:spPr>
            <a:xfrm>
              <a:off x="3009818" y="2665045"/>
              <a:ext cx="192399" cy="192399"/>
            </a:xfrm>
            <a:custGeom>
              <a:avLst/>
              <a:gdLst/>
              <a:ahLst/>
              <a:cxnLst/>
              <a:rect l="l" t="t" r="r" b="b"/>
              <a:pathLst>
                <a:path w="3237" h="3237" extrusionOk="0">
                  <a:moveTo>
                    <a:pt x="1635" y="1"/>
                  </a:moveTo>
                  <a:cubicBezTo>
                    <a:pt x="734" y="1"/>
                    <a:pt x="0" y="701"/>
                    <a:pt x="0" y="1602"/>
                  </a:cubicBezTo>
                  <a:cubicBezTo>
                    <a:pt x="0" y="2502"/>
                    <a:pt x="734" y="3236"/>
                    <a:pt x="1635" y="3236"/>
                  </a:cubicBezTo>
                  <a:cubicBezTo>
                    <a:pt x="2502" y="3236"/>
                    <a:pt x="3236" y="2502"/>
                    <a:pt x="3236" y="1602"/>
                  </a:cubicBezTo>
                  <a:cubicBezTo>
                    <a:pt x="3236" y="701"/>
                    <a:pt x="2502" y="1"/>
                    <a:pt x="1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47"/>
            <p:cNvSpPr/>
            <p:nvPr/>
          </p:nvSpPr>
          <p:spPr>
            <a:xfrm>
              <a:off x="3350848" y="2665045"/>
              <a:ext cx="192399" cy="192399"/>
            </a:xfrm>
            <a:custGeom>
              <a:avLst/>
              <a:gdLst/>
              <a:ahLst/>
              <a:cxnLst/>
              <a:rect l="l" t="t" r="r" b="b"/>
              <a:pathLst>
                <a:path w="3237" h="3237" extrusionOk="0">
                  <a:moveTo>
                    <a:pt x="1602" y="1"/>
                  </a:moveTo>
                  <a:cubicBezTo>
                    <a:pt x="735" y="1"/>
                    <a:pt x="1" y="701"/>
                    <a:pt x="1" y="1602"/>
                  </a:cubicBezTo>
                  <a:cubicBezTo>
                    <a:pt x="1" y="2502"/>
                    <a:pt x="735" y="3236"/>
                    <a:pt x="1602" y="3236"/>
                  </a:cubicBezTo>
                  <a:cubicBezTo>
                    <a:pt x="2503" y="3236"/>
                    <a:pt x="3236" y="2502"/>
                    <a:pt x="3236" y="1602"/>
                  </a:cubicBezTo>
                  <a:cubicBezTo>
                    <a:pt x="3236" y="701"/>
                    <a:pt x="2503" y="1"/>
                    <a:pt x="1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47"/>
            <p:cNvSpPr/>
            <p:nvPr/>
          </p:nvSpPr>
          <p:spPr>
            <a:xfrm>
              <a:off x="3691937" y="2665045"/>
              <a:ext cx="192340" cy="192399"/>
            </a:xfrm>
            <a:custGeom>
              <a:avLst/>
              <a:gdLst/>
              <a:ahLst/>
              <a:cxnLst/>
              <a:rect l="l" t="t" r="r" b="b"/>
              <a:pathLst>
                <a:path w="3236" h="3237" extrusionOk="0">
                  <a:moveTo>
                    <a:pt x="1601" y="1"/>
                  </a:moveTo>
                  <a:cubicBezTo>
                    <a:pt x="734" y="1"/>
                    <a:pt x="0" y="701"/>
                    <a:pt x="0" y="1602"/>
                  </a:cubicBezTo>
                  <a:cubicBezTo>
                    <a:pt x="0" y="2502"/>
                    <a:pt x="734" y="3236"/>
                    <a:pt x="1601" y="3236"/>
                  </a:cubicBezTo>
                  <a:cubicBezTo>
                    <a:pt x="2502" y="3236"/>
                    <a:pt x="3236" y="2502"/>
                    <a:pt x="3236" y="1602"/>
                  </a:cubicBezTo>
                  <a:cubicBezTo>
                    <a:pt x="3236" y="701"/>
                    <a:pt x="2502" y="1"/>
                    <a:pt x="1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47"/>
            <p:cNvSpPr/>
            <p:nvPr/>
          </p:nvSpPr>
          <p:spPr>
            <a:xfrm>
              <a:off x="4032967" y="2665045"/>
              <a:ext cx="192399" cy="192399"/>
            </a:xfrm>
            <a:custGeom>
              <a:avLst/>
              <a:gdLst/>
              <a:ahLst/>
              <a:cxnLst/>
              <a:rect l="l" t="t" r="r" b="b"/>
              <a:pathLst>
                <a:path w="3237" h="3237" extrusionOk="0">
                  <a:moveTo>
                    <a:pt x="1602" y="1"/>
                  </a:moveTo>
                  <a:cubicBezTo>
                    <a:pt x="734" y="1"/>
                    <a:pt x="1" y="701"/>
                    <a:pt x="1" y="1602"/>
                  </a:cubicBezTo>
                  <a:cubicBezTo>
                    <a:pt x="1" y="2502"/>
                    <a:pt x="734" y="3236"/>
                    <a:pt x="1602" y="3236"/>
                  </a:cubicBezTo>
                  <a:cubicBezTo>
                    <a:pt x="2502" y="3236"/>
                    <a:pt x="3236" y="2502"/>
                    <a:pt x="3236" y="1602"/>
                  </a:cubicBezTo>
                  <a:cubicBezTo>
                    <a:pt x="3236" y="701"/>
                    <a:pt x="2502" y="1"/>
                    <a:pt x="1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47"/>
            <p:cNvSpPr/>
            <p:nvPr/>
          </p:nvSpPr>
          <p:spPr>
            <a:xfrm>
              <a:off x="4373997" y="2665045"/>
              <a:ext cx="192399" cy="192399"/>
            </a:xfrm>
            <a:custGeom>
              <a:avLst/>
              <a:gdLst/>
              <a:ahLst/>
              <a:cxnLst/>
              <a:rect l="l" t="t" r="r" b="b"/>
              <a:pathLst>
                <a:path w="3237" h="3237" extrusionOk="0">
                  <a:moveTo>
                    <a:pt x="1602" y="1"/>
                  </a:moveTo>
                  <a:cubicBezTo>
                    <a:pt x="701" y="1"/>
                    <a:pt x="1" y="701"/>
                    <a:pt x="1" y="1602"/>
                  </a:cubicBezTo>
                  <a:cubicBezTo>
                    <a:pt x="1" y="2502"/>
                    <a:pt x="701" y="3236"/>
                    <a:pt x="1602" y="3236"/>
                  </a:cubicBezTo>
                  <a:cubicBezTo>
                    <a:pt x="2503" y="3236"/>
                    <a:pt x="3237" y="2502"/>
                    <a:pt x="3237" y="1602"/>
                  </a:cubicBezTo>
                  <a:cubicBezTo>
                    <a:pt x="3237" y="701"/>
                    <a:pt x="2503" y="1"/>
                    <a:pt x="1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47"/>
            <p:cNvSpPr/>
            <p:nvPr/>
          </p:nvSpPr>
          <p:spPr>
            <a:xfrm>
              <a:off x="4715087" y="2665045"/>
              <a:ext cx="192340" cy="192399"/>
            </a:xfrm>
            <a:custGeom>
              <a:avLst/>
              <a:gdLst/>
              <a:ahLst/>
              <a:cxnLst/>
              <a:rect l="l" t="t" r="r" b="b"/>
              <a:pathLst>
                <a:path w="3236" h="3237" extrusionOk="0">
                  <a:moveTo>
                    <a:pt x="1601" y="1"/>
                  </a:moveTo>
                  <a:cubicBezTo>
                    <a:pt x="701" y="1"/>
                    <a:pt x="0" y="701"/>
                    <a:pt x="0" y="1602"/>
                  </a:cubicBezTo>
                  <a:cubicBezTo>
                    <a:pt x="0" y="2502"/>
                    <a:pt x="701" y="3236"/>
                    <a:pt x="1601" y="3236"/>
                  </a:cubicBezTo>
                  <a:cubicBezTo>
                    <a:pt x="2502" y="3236"/>
                    <a:pt x="3236" y="2502"/>
                    <a:pt x="3236" y="1602"/>
                  </a:cubicBezTo>
                  <a:cubicBezTo>
                    <a:pt x="3236" y="701"/>
                    <a:pt x="2502" y="1"/>
                    <a:pt x="1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0;p47"/>
            <p:cNvSpPr/>
            <p:nvPr/>
          </p:nvSpPr>
          <p:spPr>
            <a:xfrm>
              <a:off x="5056117" y="2665045"/>
              <a:ext cx="192399" cy="192399"/>
            </a:xfrm>
            <a:custGeom>
              <a:avLst/>
              <a:gdLst/>
              <a:ahLst/>
              <a:cxnLst/>
              <a:rect l="l" t="t" r="r" b="b"/>
              <a:pathLst>
                <a:path w="3237" h="3237" extrusionOk="0">
                  <a:moveTo>
                    <a:pt x="1602" y="1"/>
                  </a:moveTo>
                  <a:cubicBezTo>
                    <a:pt x="701" y="1"/>
                    <a:pt x="1" y="701"/>
                    <a:pt x="1" y="1602"/>
                  </a:cubicBezTo>
                  <a:cubicBezTo>
                    <a:pt x="1" y="2502"/>
                    <a:pt x="701" y="3236"/>
                    <a:pt x="1602" y="3236"/>
                  </a:cubicBezTo>
                  <a:cubicBezTo>
                    <a:pt x="2502" y="3236"/>
                    <a:pt x="3236" y="2502"/>
                    <a:pt x="3236" y="1602"/>
                  </a:cubicBezTo>
                  <a:cubicBezTo>
                    <a:pt x="3236" y="701"/>
                    <a:pt x="2502" y="1"/>
                    <a:pt x="1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47"/>
            <p:cNvSpPr/>
            <p:nvPr/>
          </p:nvSpPr>
          <p:spPr>
            <a:xfrm>
              <a:off x="5395185" y="2665045"/>
              <a:ext cx="192399" cy="192399"/>
            </a:xfrm>
            <a:custGeom>
              <a:avLst/>
              <a:gdLst/>
              <a:ahLst/>
              <a:cxnLst/>
              <a:rect l="l" t="t" r="r" b="b"/>
              <a:pathLst>
                <a:path w="3237" h="3237" extrusionOk="0">
                  <a:moveTo>
                    <a:pt x="1635" y="1"/>
                  </a:moveTo>
                  <a:cubicBezTo>
                    <a:pt x="734" y="1"/>
                    <a:pt x="1" y="701"/>
                    <a:pt x="1" y="1602"/>
                  </a:cubicBezTo>
                  <a:cubicBezTo>
                    <a:pt x="1" y="2502"/>
                    <a:pt x="734" y="3236"/>
                    <a:pt x="1635" y="3236"/>
                  </a:cubicBezTo>
                  <a:cubicBezTo>
                    <a:pt x="2536" y="3236"/>
                    <a:pt x="3236" y="2502"/>
                    <a:pt x="3236" y="1602"/>
                  </a:cubicBezTo>
                  <a:cubicBezTo>
                    <a:pt x="3236" y="701"/>
                    <a:pt x="2536" y="1"/>
                    <a:pt x="1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47"/>
            <p:cNvSpPr txBox="1"/>
            <p:nvPr/>
          </p:nvSpPr>
          <p:spPr>
            <a:xfrm>
              <a:off x="1200376" y="2651675"/>
              <a:ext cx="1096800" cy="23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000000"/>
                  </a:solidFill>
                  <a:latin typeface="Bebas Neue"/>
                  <a:ea typeface="Bebas Neue"/>
                  <a:cs typeface="Bebas Neue"/>
                  <a:sym typeface="Bebas Neue"/>
                </a:rPr>
                <a:t>Mercury</a:t>
              </a:r>
              <a:endParaRPr sz="2200" dirty="0">
                <a:solidFill>
                  <a:srgbClr val="000000"/>
                </a:solidFill>
                <a:latin typeface="Bebas Neue"/>
                <a:ea typeface="Bebas Neue"/>
                <a:cs typeface="Bebas Neue"/>
                <a:sym typeface="Bebas Neue"/>
              </a:endParaRPr>
            </a:p>
          </p:txBody>
        </p:sp>
        <p:sp>
          <p:nvSpPr>
            <p:cNvPr id="1423" name="Google Shape;1423;p47"/>
            <p:cNvSpPr txBox="1"/>
            <p:nvPr/>
          </p:nvSpPr>
          <p:spPr>
            <a:xfrm>
              <a:off x="5739974" y="2561900"/>
              <a:ext cx="2184600" cy="3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Mercury is also the closest planet to the Sun</a:t>
              </a:r>
              <a:endParaRPr sz="1200" dirty="0">
                <a:latin typeface="Roboto"/>
                <a:ea typeface="Roboto"/>
                <a:cs typeface="Roboto"/>
                <a:sym typeface="Roboto"/>
              </a:endParaRPr>
            </a:p>
          </p:txBody>
        </p:sp>
      </p:grpSp>
      <p:grpSp>
        <p:nvGrpSpPr>
          <p:cNvPr id="1424" name="Google Shape;1424;p47"/>
          <p:cNvGrpSpPr/>
          <p:nvPr/>
        </p:nvGrpSpPr>
        <p:grpSpPr>
          <a:xfrm>
            <a:off x="1199851" y="3200742"/>
            <a:ext cx="6725248" cy="402300"/>
            <a:chOff x="1199851" y="3149942"/>
            <a:chExt cx="6725248" cy="402300"/>
          </a:xfrm>
        </p:grpSpPr>
        <p:sp>
          <p:nvSpPr>
            <p:cNvPr id="1425" name="Google Shape;1425;p47"/>
            <p:cNvSpPr/>
            <p:nvPr/>
          </p:nvSpPr>
          <p:spPr>
            <a:xfrm>
              <a:off x="2327173" y="3245927"/>
              <a:ext cx="192399" cy="192340"/>
            </a:xfrm>
            <a:custGeom>
              <a:avLst/>
              <a:gdLst/>
              <a:ahLst/>
              <a:cxnLst/>
              <a:rect l="l" t="t" r="r" b="b"/>
              <a:pathLst>
                <a:path w="3237" h="3236" extrusionOk="0">
                  <a:moveTo>
                    <a:pt x="1635" y="0"/>
                  </a:moveTo>
                  <a:cubicBezTo>
                    <a:pt x="735" y="0"/>
                    <a:pt x="1" y="734"/>
                    <a:pt x="1" y="1635"/>
                  </a:cubicBezTo>
                  <a:cubicBezTo>
                    <a:pt x="1" y="2502"/>
                    <a:pt x="735" y="3236"/>
                    <a:pt x="1635" y="3236"/>
                  </a:cubicBezTo>
                  <a:cubicBezTo>
                    <a:pt x="2503" y="3236"/>
                    <a:pt x="3236" y="2502"/>
                    <a:pt x="3236" y="1635"/>
                  </a:cubicBezTo>
                  <a:cubicBezTo>
                    <a:pt x="3236" y="734"/>
                    <a:pt x="2503" y="0"/>
                    <a:pt x="1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47"/>
            <p:cNvSpPr/>
            <p:nvPr/>
          </p:nvSpPr>
          <p:spPr>
            <a:xfrm>
              <a:off x="2668263" y="3245927"/>
              <a:ext cx="192340" cy="192340"/>
            </a:xfrm>
            <a:custGeom>
              <a:avLst/>
              <a:gdLst/>
              <a:ahLst/>
              <a:cxnLst/>
              <a:rect l="l" t="t" r="r" b="b"/>
              <a:pathLst>
                <a:path w="3236" h="3236" extrusionOk="0">
                  <a:moveTo>
                    <a:pt x="1601" y="0"/>
                  </a:moveTo>
                  <a:cubicBezTo>
                    <a:pt x="734" y="0"/>
                    <a:pt x="0" y="734"/>
                    <a:pt x="0" y="1635"/>
                  </a:cubicBezTo>
                  <a:cubicBezTo>
                    <a:pt x="0" y="2502"/>
                    <a:pt x="734" y="3236"/>
                    <a:pt x="1601" y="3236"/>
                  </a:cubicBezTo>
                  <a:cubicBezTo>
                    <a:pt x="2502" y="3236"/>
                    <a:pt x="3236" y="2502"/>
                    <a:pt x="3236" y="1635"/>
                  </a:cubicBezTo>
                  <a:cubicBezTo>
                    <a:pt x="3236" y="734"/>
                    <a:pt x="2502" y="0"/>
                    <a:pt x="16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47"/>
            <p:cNvSpPr/>
            <p:nvPr/>
          </p:nvSpPr>
          <p:spPr>
            <a:xfrm>
              <a:off x="3009293" y="3245927"/>
              <a:ext cx="192399" cy="192340"/>
            </a:xfrm>
            <a:custGeom>
              <a:avLst/>
              <a:gdLst/>
              <a:ahLst/>
              <a:cxnLst/>
              <a:rect l="l" t="t" r="r" b="b"/>
              <a:pathLst>
                <a:path w="3237" h="3236" extrusionOk="0">
                  <a:moveTo>
                    <a:pt x="1635" y="0"/>
                  </a:moveTo>
                  <a:cubicBezTo>
                    <a:pt x="734" y="0"/>
                    <a:pt x="0" y="734"/>
                    <a:pt x="0" y="1635"/>
                  </a:cubicBezTo>
                  <a:cubicBezTo>
                    <a:pt x="0" y="2502"/>
                    <a:pt x="734" y="3236"/>
                    <a:pt x="1635" y="3236"/>
                  </a:cubicBezTo>
                  <a:cubicBezTo>
                    <a:pt x="2502" y="3236"/>
                    <a:pt x="3236" y="2502"/>
                    <a:pt x="3236" y="1635"/>
                  </a:cubicBezTo>
                  <a:cubicBezTo>
                    <a:pt x="3236" y="734"/>
                    <a:pt x="2502" y="0"/>
                    <a:pt x="1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47"/>
            <p:cNvSpPr/>
            <p:nvPr/>
          </p:nvSpPr>
          <p:spPr>
            <a:xfrm>
              <a:off x="3350323" y="3245927"/>
              <a:ext cx="192399" cy="192340"/>
            </a:xfrm>
            <a:custGeom>
              <a:avLst/>
              <a:gdLst/>
              <a:ahLst/>
              <a:cxnLst/>
              <a:rect l="l" t="t" r="r" b="b"/>
              <a:pathLst>
                <a:path w="3237" h="3236" extrusionOk="0">
                  <a:moveTo>
                    <a:pt x="1602" y="0"/>
                  </a:moveTo>
                  <a:cubicBezTo>
                    <a:pt x="735" y="0"/>
                    <a:pt x="1" y="734"/>
                    <a:pt x="1" y="1635"/>
                  </a:cubicBezTo>
                  <a:cubicBezTo>
                    <a:pt x="1" y="2502"/>
                    <a:pt x="735" y="3236"/>
                    <a:pt x="1602" y="3236"/>
                  </a:cubicBezTo>
                  <a:cubicBezTo>
                    <a:pt x="2503" y="3236"/>
                    <a:pt x="3236" y="2502"/>
                    <a:pt x="3236" y="1635"/>
                  </a:cubicBezTo>
                  <a:cubicBezTo>
                    <a:pt x="3236" y="734"/>
                    <a:pt x="2503" y="0"/>
                    <a:pt x="16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47"/>
            <p:cNvSpPr/>
            <p:nvPr/>
          </p:nvSpPr>
          <p:spPr>
            <a:xfrm>
              <a:off x="3691412" y="3245927"/>
              <a:ext cx="192340" cy="192340"/>
            </a:xfrm>
            <a:custGeom>
              <a:avLst/>
              <a:gdLst/>
              <a:ahLst/>
              <a:cxnLst/>
              <a:rect l="l" t="t" r="r" b="b"/>
              <a:pathLst>
                <a:path w="3236" h="3236" extrusionOk="0">
                  <a:moveTo>
                    <a:pt x="1601" y="0"/>
                  </a:moveTo>
                  <a:cubicBezTo>
                    <a:pt x="701" y="0"/>
                    <a:pt x="0" y="734"/>
                    <a:pt x="0" y="1635"/>
                  </a:cubicBezTo>
                  <a:cubicBezTo>
                    <a:pt x="0" y="2502"/>
                    <a:pt x="701" y="3236"/>
                    <a:pt x="1601" y="3236"/>
                  </a:cubicBezTo>
                  <a:cubicBezTo>
                    <a:pt x="2502" y="3236"/>
                    <a:pt x="3236" y="2502"/>
                    <a:pt x="3236" y="1635"/>
                  </a:cubicBezTo>
                  <a:cubicBezTo>
                    <a:pt x="3236" y="734"/>
                    <a:pt x="2502" y="0"/>
                    <a:pt x="16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47"/>
            <p:cNvSpPr/>
            <p:nvPr/>
          </p:nvSpPr>
          <p:spPr>
            <a:xfrm>
              <a:off x="4032442" y="3245927"/>
              <a:ext cx="192399" cy="192340"/>
            </a:xfrm>
            <a:custGeom>
              <a:avLst/>
              <a:gdLst/>
              <a:ahLst/>
              <a:cxnLst/>
              <a:rect l="l" t="t" r="r" b="b"/>
              <a:pathLst>
                <a:path w="3237" h="3236" extrusionOk="0">
                  <a:moveTo>
                    <a:pt x="1602" y="0"/>
                  </a:moveTo>
                  <a:cubicBezTo>
                    <a:pt x="734" y="0"/>
                    <a:pt x="1" y="734"/>
                    <a:pt x="1" y="1635"/>
                  </a:cubicBezTo>
                  <a:cubicBezTo>
                    <a:pt x="1" y="2502"/>
                    <a:pt x="734" y="3236"/>
                    <a:pt x="1602" y="3236"/>
                  </a:cubicBezTo>
                  <a:cubicBezTo>
                    <a:pt x="2502" y="3236"/>
                    <a:pt x="3236" y="2502"/>
                    <a:pt x="3236" y="1635"/>
                  </a:cubicBezTo>
                  <a:cubicBezTo>
                    <a:pt x="3236" y="734"/>
                    <a:pt x="2502"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47"/>
            <p:cNvSpPr/>
            <p:nvPr/>
          </p:nvSpPr>
          <p:spPr>
            <a:xfrm>
              <a:off x="4373472" y="3245927"/>
              <a:ext cx="192399" cy="192340"/>
            </a:xfrm>
            <a:custGeom>
              <a:avLst/>
              <a:gdLst/>
              <a:ahLst/>
              <a:cxnLst/>
              <a:rect l="l" t="t" r="r" b="b"/>
              <a:pathLst>
                <a:path w="3237" h="3236" extrusionOk="0">
                  <a:moveTo>
                    <a:pt x="1602" y="0"/>
                  </a:moveTo>
                  <a:cubicBezTo>
                    <a:pt x="701" y="0"/>
                    <a:pt x="1" y="734"/>
                    <a:pt x="1" y="1635"/>
                  </a:cubicBezTo>
                  <a:cubicBezTo>
                    <a:pt x="1" y="2502"/>
                    <a:pt x="701" y="3236"/>
                    <a:pt x="1602" y="3236"/>
                  </a:cubicBezTo>
                  <a:cubicBezTo>
                    <a:pt x="2503" y="3236"/>
                    <a:pt x="3237" y="2502"/>
                    <a:pt x="3237" y="1635"/>
                  </a:cubicBezTo>
                  <a:cubicBezTo>
                    <a:pt x="3237" y="734"/>
                    <a:pt x="2503"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47"/>
            <p:cNvSpPr/>
            <p:nvPr/>
          </p:nvSpPr>
          <p:spPr>
            <a:xfrm>
              <a:off x="4714561" y="3245927"/>
              <a:ext cx="192340" cy="192340"/>
            </a:xfrm>
            <a:custGeom>
              <a:avLst/>
              <a:gdLst/>
              <a:ahLst/>
              <a:cxnLst/>
              <a:rect l="l" t="t" r="r" b="b"/>
              <a:pathLst>
                <a:path w="3236" h="3236" extrusionOk="0">
                  <a:moveTo>
                    <a:pt x="1601" y="0"/>
                  </a:moveTo>
                  <a:cubicBezTo>
                    <a:pt x="701" y="0"/>
                    <a:pt x="0" y="734"/>
                    <a:pt x="0" y="1635"/>
                  </a:cubicBezTo>
                  <a:cubicBezTo>
                    <a:pt x="0" y="2502"/>
                    <a:pt x="701" y="3236"/>
                    <a:pt x="1601" y="3236"/>
                  </a:cubicBezTo>
                  <a:cubicBezTo>
                    <a:pt x="2502" y="3236"/>
                    <a:pt x="3236" y="2502"/>
                    <a:pt x="3236" y="1635"/>
                  </a:cubicBezTo>
                  <a:cubicBezTo>
                    <a:pt x="3236" y="734"/>
                    <a:pt x="2502" y="0"/>
                    <a:pt x="1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47"/>
            <p:cNvSpPr/>
            <p:nvPr/>
          </p:nvSpPr>
          <p:spPr>
            <a:xfrm>
              <a:off x="5053630" y="3245927"/>
              <a:ext cx="192340" cy="192340"/>
            </a:xfrm>
            <a:custGeom>
              <a:avLst/>
              <a:gdLst/>
              <a:ahLst/>
              <a:cxnLst/>
              <a:rect l="l" t="t" r="r" b="b"/>
              <a:pathLst>
                <a:path w="3236" h="3236" extrusionOk="0">
                  <a:moveTo>
                    <a:pt x="1635" y="0"/>
                  </a:moveTo>
                  <a:cubicBezTo>
                    <a:pt x="734" y="0"/>
                    <a:pt x="0" y="734"/>
                    <a:pt x="0" y="1635"/>
                  </a:cubicBezTo>
                  <a:cubicBezTo>
                    <a:pt x="0" y="2502"/>
                    <a:pt x="734" y="3236"/>
                    <a:pt x="1635" y="3236"/>
                  </a:cubicBezTo>
                  <a:cubicBezTo>
                    <a:pt x="2535" y="3236"/>
                    <a:pt x="3236" y="2502"/>
                    <a:pt x="3236" y="1635"/>
                  </a:cubicBezTo>
                  <a:cubicBezTo>
                    <a:pt x="3236" y="734"/>
                    <a:pt x="2535" y="0"/>
                    <a:pt x="1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47"/>
            <p:cNvSpPr/>
            <p:nvPr/>
          </p:nvSpPr>
          <p:spPr>
            <a:xfrm>
              <a:off x="5394660" y="3245927"/>
              <a:ext cx="192399" cy="192340"/>
            </a:xfrm>
            <a:custGeom>
              <a:avLst/>
              <a:gdLst/>
              <a:ahLst/>
              <a:cxnLst/>
              <a:rect l="l" t="t" r="r" b="b"/>
              <a:pathLst>
                <a:path w="3237" h="3236" extrusionOk="0">
                  <a:moveTo>
                    <a:pt x="1635" y="0"/>
                  </a:moveTo>
                  <a:cubicBezTo>
                    <a:pt x="734" y="0"/>
                    <a:pt x="1" y="734"/>
                    <a:pt x="1" y="1635"/>
                  </a:cubicBezTo>
                  <a:cubicBezTo>
                    <a:pt x="1" y="2502"/>
                    <a:pt x="734" y="3236"/>
                    <a:pt x="1635" y="3236"/>
                  </a:cubicBezTo>
                  <a:cubicBezTo>
                    <a:pt x="2536" y="3236"/>
                    <a:pt x="3236" y="2502"/>
                    <a:pt x="3236" y="1635"/>
                  </a:cubicBezTo>
                  <a:cubicBezTo>
                    <a:pt x="3236" y="734"/>
                    <a:pt x="2536" y="0"/>
                    <a:pt x="1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47"/>
            <p:cNvSpPr txBox="1"/>
            <p:nvPr/>
          </p:nvSpPr>
          <p:spPr>
            <a:xfrm>
              <a:off x="1199851" y="3231534"/>
              <a:ext cx="1096800" cy="23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000000"/>
                  </a:solidFill>
                  <a:latin typeface="Bebas Neue"/>
                  <a:ea typeface="Bebas Neue"/>
                  <a:cs typeface="Bebas Neue"/>
                  <a:sym typeface="Bebas Neue"/>
                </a:rPr>
                <a:t>Mars</a:t>
              </a:r>
              <a:endParaRPr sz="2200" dirty="0">
                <a:solidFill>
                  <a:srgbClr val="000000"/>
                </a:solidFill>
                <a:latin typeface="Bebas Neue"/>
                <a:ea typeface="Bebas Neue"/>
                <a:cs typeface="Bebas Neue"/>
                <a:sym typeface="Bebas Neue"/>
              </a:endParaRPr>
            </a:p>
          </p:txBody>
        </p:sp>
        <p:sp>
          <p:nvSpPr>
            <p:cNvPr id="1436" name="Google Shape;1436;p47"/>
            <p:cNvSpPr txBox="1"/>
            <p:nvPr/>
          </p:nvSpPr>
          <p:spPr>
            <a:xfrm>
              <a:off x="5740499" y="3149942"/>
              <a:ext cx="2184600" cy="40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Despite being red,</a:t>
              </a:r>
              <a:br>
                <a:rPr lang="en" sz="1200">
                  <a:solidFill>
                    <a:srgbClr val="000000"/>
                  </a:solidFill>
                  <a:latin typeface="Roboto"/>
                  <a:ea typeface="Roboto"/>
                  <a:cs typeface="Roboto"/>
                  <a:sym typeface="Roboto"/>
                </a:rPr>
              </a:br>
              <a:r>
                <a:rPr lang="en" sz="1200">
                  <a:solidFill>
                    <a:srgbClr val="000000"/>
                  </a:solidFill>
                  <a:latin typeface="Roboto"/>
                  <a:ea typeface="Roboto"/>
                  <a:cs typeface="Roboto"/>
                  <a:sym typeface="Roboto"/>
                </a:rPr>
                <a:t>Mars is a cold place</a:t>
              </a:r>
              <a:endParaRPr sz="1200" dirty="0">
                <a:latin typeface="Roboto"/>
                <a:ea typeface="Roboto"/>
                <a:cs typeface="Roboto"/>
                <a:sym typeface="Roboto"/>
              </a:endParaRPr>
            </a:p>
          </p:txBody>
        </p:sp>
      </p:grpSp>
      <p:grpSp>
        <p:nvGrpSpPr>
          <p:cNvPr id="1437" name="Google Shape;1437;p47"/>
          <p:cNvGrpSpPr/>
          <p:nvPr/>
        </p:nvGrpSpPr>
        <p:grpSpPr>
          <a:xfrm>
            <a:off x="1199851" y="3795558"/>
            <a:ext cx="6725248" cy="402300"/>
            <a:chOff x="1199851" y="3770158"/>
            <a:chExt cx="6725248" cy="402300"/>
          </a:xfrm>
        </p:grpSpPr>
        <p:sp>
          <p:nvSpPr>
            <p:cNvPr id="1438" name="Google Shape;1438;p47"/>
            <p:cNvSpPr/>
            <p:nvPr/>
          </p:nvSpPr>
          <p:spPr>
            <a:xfrm>
              <a:off x="2327174" y="3875109"/>
              <a:ext cx="192399" cy="192399"/>
            </a:xfrm>
            <a:custGeom>
              <a:avLst/>
              <a:gdLst/>
              <a:ahLst/>
              <a:cxnLst/>
              <a:rect l="l" t="t" r="r" b="b"/>
              <a:pathLst>
                <a:path w="3237" h="3237" extrusionOk="0">
                  <a:moveTo>
                    <a:pt x="1635" y="1"/>
                  </a:moveTo>
                  <a:cubicBezTo>
                    <a:pt x="735" y="1"/>
                    <a:pt x="1" y="735"/>
                    <a:pt x="1" y="1635"/>
                  </a:cubicBezTo>
                  <a:cubicBezTo>
                    <a:pt x="1" y="2536"/>
                    <a:pt x="735" y="3236"/>
                    <a:pt x="1635" y="3236"/>
                  </a:cubicBezTo>
                  <a:cubicBezTo>
                    <a:pt x="2503" y="3236"/>
                    <a:pt x="3236" y="2536"/>
                    <a:pt x="3236" y="1635"/>
                  </a:cubicBezTo>
                  <a:cubicBezTo>
                    <a:pt x="3236" y="735"/>
                    <a:pt x="2503" y="1"/>
                    <a:pt x="1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47"/>
            <p:cNvSpPr/>
            <p:nvPr/>
          </p:nvSpPr>
          <p:spPr>
            <a:xfrm>
              <a:off x="2668263" y="3875109"/>
              <a:ext cx="192340" cy="192399"/>
            </a:xfrm>
            <a:custGeom>
              <a:avLst/>
              <a:gdLst/>
              <a:ahLst/>
              <a:cxnLst/>
              <a:rect l="l" t="t" r="r" b="b"/>
              <a:pathLst>
                <a:path w="3236" h="3237" extrusionOk="0">
                  <a:moveTo>
                    <a:pt x="1601" y="1"/>
                  </a:moveTo>
                  <a:cubicBezTo>
                    <a:pt x="734" y="1"/>
                    <a:pt x="0" y="735"/>
                    <a:pt x="0" y="1635"/>
                  </a:cubicBezTo>
                  <a:cubicBezTo>
                    <a:pt x="0" y="2536"/>
                    <a:pt x="734" y="3236"/>
                    <a:pt x="1601" y="3236"/>
                  </a:cubicBezTo>
                  <a:cubicBezTo>
                    <a:pt x="2502" y="3236"/>
                    <a:pt x="3236" y="2536"/>
                    <a:pt x="3236" y="1635"/>
                  </a:cubicBezTo>
                  <a:cubicBezTo>
                    <a:pt x="3236" y="735"/>
                    <a:pt x="2502" y="1"/>
                    <a:pt x="1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47"/>
            <p:cNvSpPr/>
            <p:nvPr/>
          </p:nvSpPr>
          <p:spPr>
            <a:xfrm>
              <a:off x="3009293" y="3875109"/>
              <a:ext cx="192399" cy="192399"/>
            </a:xfrm>
            <a:custGeom>
              <a:avLst/>
              <a:gdLst/>
              <a:ahLst/>
              <a:cxnLst/>
              <a:rect l="l" t="t" r="r" b="b"/>
              <a:pathLst>
                <a:path w="3237" h="3237" extrusionOk="0">
                  <a:moveTo>
                    <a:pt x="1635" y="1"/>
                  </a:moveTo>
                  <a:cubicBezTo>
                    <a:pt x="734" y="1"/>
                    <a:pt x="0" y="735"/>
                    <a:pt x="0" y="1635"/>
                  </a:cubicBezTo>
                  <a:cubicBezTo>
                    <a:pt x="0" y="2536"/>
                    <a:pt x="734" y="3236"/>
                    <a:pt x="1635" y="3236"/>
                  </a:cubicBezTo>
                  <a:cubicBezTo>
                    <a:pt x="2502" y="3236"/>
                    <a:pt x="3236" y="2536"/>
                    <a:pt x="3236" y="1635"/>
                  </a:cubicBezTo>
                  <a:cubicBezTo>
                    <a:pt x="3236" y="735"/>
                    <a:pt x="2502" y="1"/>
                    <a:pt x="1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47"/>
            <p:cNvSpPr/>
            <p:nvPr/>
          </p:nvSpPr>
          <p:spPr>
            <a:xfrm>
              <a:off x="3350323" y="3875109"/>
              <a:ext cx="192399" cy="192399"/>
            </a:xfrm>
            <a:custGeom>
              <a:avLst/>
              <a:gdLst/>
              <a:ahLst/>
              <a:cxnLst/>
              <a:rect l="l" t="t" r="r" b="b"/>
              <a:pathLst>
                <a:path w="3237" h="3237" extrusionOk="0">
                  <a:moveTo>
                    <a:pt x="1602" y="1"/>
                  </a:moveTo>
                  <a:cubicBezTo>
                    <a:pt x="735" y="1"/>
                    <a:pt x="1" y="735"/>
                    <a:pt x="1" y="1635"/>
                  </a:cubicBezTo>
                  <a:cubicBezTo>
                    <a:pt x="1" y="2536"/>
                    <a:pt x="735" y="3236"/>
                    <a:pt x="1602" y="3236"/>
                  </a:cubicBezTo>
                  <a:cubicBezTo>
                    <a:pt x="2503" y="3236"/>
                    <a:pt x="3236" y="2536"/>
                    <a:pt x="3236" y="1635"/>
                  </a:cubicBezTo>
                  <a:cubicBezTo>
                    <a:pt x="3236" y="735"/>
                    <a:pt x="2503" y="1"/>
                    <a:pt x="1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47"/>
            <p:cNvSpPr/>
            <p:nvPr/>
          </p:nvSpPr>
          <p:spPr>
            <a:xfrm>
              <a:off x="3691412" y="3875109"/>
              <a:ext cx="192340" cy="192399"/>
            </a:xfrm>
            <a:custGeom>
              <a:avLst/>
              <a:gdLst/>
              <a:ahLst/>
              <a:cxnLst/>
              <a:rect l="l" t="t" r="r" b="b"/>
              <a:pathLst>
                <a:path w="3236" h="3237" extrusionOk="0">
                  <a:moveTo>
                    <a:pt x="1601" y="1"/>
                  </a:moveTo>
                  <a:cubicBezTo>
                    <a:pt x="701" y="1"/>
                    <a:pt x="0" y="735"/>
                    <a:pt x="0" y="1635"/>
                  </a:cubicBezTo>
                  <a:cubicBezTo>
                    <a:pt x="0" y="2536"/>
                    <a:pt x="701" y="3236"/>
                    <a:pt x="1601" y="3236"/>
                  </a:cubicBezTo>
                  <a:cubicBezTo>
                    <a:pt x="2502" y="3236"/>
                    <a:pt x="3236" y="2536"/>
                    <a:pt x="3236" y="1635"/>
                  </a:cubicBezTo>
                  <a:cubicBezTo>
                    <a:pt x="3236" y="735"/>
                    <a:pt x="2502" y="1"/>
                    <a:pt x="1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47"/>
            <p:cNvSpPr/>
            <p:nvPr/>
          </p:nvSpPr>
          <p:spPr>
            <a:xfrm>
              <a:off x="4032442" y="3875109"/>
              <a:ext cx="192399" cy="192399"/>
            </a:xfrm>
            <a:custGeom>
              <a:avLst/>
              <a:gdLst/>
              <a:ahLst/>
              <a:cxnLst/>
              <a:rect l="l" t="t" r="r" b="b"/>
              <a:pathLst>
                <a:path w="3237" h="3237" extrusionOk="0">
                  <a:moveTo>
                    <a:pt x="1602" y="1"/>
                  </a:moveTo>
                  <a:cubicBezTo>
                    <a:pt x="734" y="1"/>
                    <a:pt x="1" y="735"/>
                    <a:pt x="1" y="1635"/>
                  </a:cubicBezTo>
                  <a:cubicBezTo>
                    <a:pt x="1" y="2536"/>
                    <a:pt x="734" y="3236"/>
                    <a:pt x="1602" y="3236"/>
                  </a:cubicBezTo>
                  <a:cubicBezTo>
                    <a:pt x="2502" y="3236"/>
                    <a:pt x="3236" y="2536"/>
                    <a:pt x="3236" y="1635"/>
                  </a:cubicBezTo>
                  <a:cubicBezTo>
                    <a:pt x="3236" y="735"/>
                    <a:pt x="2502" y="1"/>
                    <a:pt x="1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47"/>
            <p:cNvSpPr/>
            <p:nvPr/>
          </p:nvSpPr>
          <p:spPr>
            <a:xfrm>
              <a:off x="4373472" y="3875109"/>
              <a:ext cx="192399" cy="192399"/>
            </a:xfrm>
            <a:custGeom>
              <a:avLst/>
              <a:gdLst/>
              <a:ahLst/>
              <a:cxnLst/>
              <a:rect l="l" t="t" r="r" b="b"/>
              <a:pathLst>
                <a:path w="3237" h="3237" extrusionOk="0">
                  <a:moveTo>
                    <a:pt x="1602" y="1"/>
                  </a:moveTo>
                  <a:cubicBezTo>
                    <a:pt x="701" y="1"/>
                    <a:pt x="1" y="735"/>
                    <a:pt x="1" y="1635"/>
                  </a:cubicBezTo>
                  <a:cubicBezTo>
                    <a:pt x="1" y="2536"/>
                    <a:pt x="701" y="3236"/>
                    <a:pt x="1602" y="3236"/>
                  </a:cubicBezTo>
                  <a:cubicBezTo>
                    <a:pt x="2503" y="3236"/>
                    <a:pt x="3237" y="2536"/>
                    <a:pt x="3237" y="1635"/>
                  </a:cubicBezTo>
                  <a:cubicBezTo>
                    <a:pt x="3237" y="735"/>
                    <a:pt x="2503" y="1"/>
                    <a:pt x="1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47"/>
            <p:cNvSpPr/>
            <p:nvPr/>
          </p:nvSpPr>
          <p:spPr>
            <a:xfrm>
              <a:off x="4714562" y="3875109"/>
              <a:ext cx="192340" cy="192399"/>
            </a:xfrm>
            <a:custGeom>
              <a:avLst/>
              <a:gdLst/>
              <a:ahLst/>
              <a:cxnLst/>
              <a:rect l="l" t="t" r="r" b="b"/>
              <a:pathLst>
                <a:path w="3236" h="3237" extrusionOk="0">
                  <a:moveTo>
                    <a:pt x="1601" y="1"/>
                  </a:moveTo>
                  <a:cubicBezTo>
                    <a:pt x="701" y="1"/>
                    <a:pt x="0" y="735"/>
                    <a:pt x="0" y="1635"/>
                  </a:cubicBezTo>
                  <a:cubicBezTo>
                    <a:pt x="0" y="2536"/>
                    <a:pt x="701" y="3236"/>
                    <a:pt x="1601" y="3236"/>
                  </a:cubicBezTo>
                  <a:cubicBezTo>
                    <a:pt x="2502" y="3236"/>
                    <a:pt x="3236" y="2536"/>
                    <a:pt x="3236" y="1635"/>
                  </a:cubicBezTo>
                  <a:cubicBezTo>
                    <a:pt x="3236" y="735"/>
                    <a:pt x="2502" y="1"/>
                    <a:pt x="1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47"/>
            <p:cNvSpPr/>
            <p:nvPr/>
          </p:nvSpPr>
          <p:spPr>
            <a:xfrm>
              <a:off x="5053630" y="3875109"/>
              <a:ext cx="192340" cy="192399"/>
            </a:xfrm>
            <a:custGeom>
              <a:avLst/>
              <a:gdLst/>
              <a:ahLst/>
              <a:cxnLst/>
              <a:rect l="l" t="t" r="r" b="b"/>
              <a:pathLst>
                <a:path w="3236" h="3237" extrusionOk="0">
                  <a:moveTo>
                    <a:pt x="1635" y="1"/>
                  </a:moveTo>
                  <a:cubicBezTo>
                    <a:pt x="734" y="1"/>
                    <a:pt x="0" y="735"/>
                    <a:pt x="0" y="1635"/>
                  </a:cubicBezTo>
                  <a:cubicBezTo>
                    <a:pt x="0" y="2536"/>
                    <a:pt x="734" y="3236"/>
                    <a:pt x="1635" y="3236"/>
                  </a:cubicBezTo>
                  <a:cubicBezTo>
                    <a:pt x="2535" y="3236"/>
                    <a:pt x="3236" y="2536"/>
                    <a:pt x="3236" y="1635"/>
                  </a:cubicBezTo>
                  <a:cubicBezTo>
                    <a:pt x="3236" y="735"/>
                    <a:pt x="2535" y="1"/>
                    <a:pt x="1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47"/>
            <p:cNvSpPr/>
            <p:nvPr/>
          </p:nvSpPr>
          <p:spPr>
            <a:xfrm>
              <a:off x="5394660" y="3875109"/>
              <a:ext cx="192399" cy="192399"/>
            </a:xfrm>
            <a:custGeom>
              <a:avLst/>
              <a:gdLst/>
              <a:ahLst/>
              <a:cxnLst/>
              <a:rect l="l" t="t" r="r" b="b"/>
              <a:pathLst>
                <a:path w="3237" h="3237" extrusionOk="0">
                  <a:moveTo>
                    <a:pt x="1635" y="1"/>
                  </a:moveTo>
                  <a:cubicBezTo>
                    <a:pt x="734" y="1"/>
                    <a:pt x="1" y="735"/>
                    <a:pt x="1" y="1635"/>
                  </a:cubicBezTo>
                  <a:cubicBezTo>
                    <a:pt x="1" y="2536"/>
                    <a:pt x="734" y="3236"/>
                    <a:pt x="1635" y="3236"/>
                  </a:cubicBezTo>
                  <a:cubicBezTo>
                    <a:pt x="2536" y="3236"/>
                    <a:pt x="3236" y="2536"/>
                    <a:pt x="3236" y="1635"/>
                  </a:cubicBezTo>
                  <a:cubicBezTo>
                    <a:pt x="3236" y="735"/>
                    <a:pt x="2536" y="1"/>
                    <a:pt x="1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47"/>
            <p:cNvSpPr txBox="1"/>
            <p:nvPr/>
          </p:nvSpPr>
          <p:spPr>
            <a:xfrm>
              <a:off x="1199851" y="3851758"/>
              <a:ext cx="1096800" cy="23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000000"/>
                  </a:solidFill>
                  <a:latin typeface="Bebas Neue"/>
                  <a:ea typeface="Bebas Neue"/>
                  <a:cs typeface="Bebas Neue"/>
                  <a:sym typeface="Bebas Neue"/>
                </a:rPr>
                <a:t>SATURN</a:t>
              </a:r>
              <a:endParaRPr sz="2200" dirty="0">
                <a:solidFill>
                  <a:srgbClr val="000000"/>
                </a:solidFill>
                <a:latin typeface="Bebas Neue"/>
                <a:ea typeface="Bebas Neue"/>
                <a:cs typeface="Bebas Neue"/>
                <a:sym typeface="Bebas Neue"/>
              </a:endParaRPr>
            </a:p>
          </p:txBody>
        </p:sp>
        <p:sp>
          <p:nvSpPr>
            <p:cNvPr id="1449" name="Google Shape;1449;p47"/>
            <p:cNvSpPr txBox="1"/>
            <p:nvPr/>
          </p:nvSpPr>
          <p:spPr>
            <a:xfrm>
              <a:off x="5740499" y="3770158"/>
              <a:ext cx="2184600" cy="40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It’s composed of hydrogen and also of helium</a:t>
              </a:r>
              <a:endParaRPr sz="1200" dirty="0">
                <a:latin typeface="Roboto"/>
                <a:ea typeface="Roboto"/>
                <a:cs typeface="Roboto"/>
                <a:sym typeface="Roboto"/>
              </a:endParaRPr>
            </a:p>
          </p:txBody>
        </p:sp>
      </p:grpSp>
      <p:grpSp>
        <p:nvGrpSpPr>
          <p:cNvPr id="1450" name="Google Shape;1450;p47"/>
          <p:cNvGrpSpPr/>
          <p:nvPr/>
        </p:nvGrpSpPr>
        <p:grpSpPr>
          <a:xfrm>
            <a:off x="6416347" y="962675"/>
            <a:ext cx="2238313" cy="1442042"/>
            <a:chOff x="6433937" y="962675"/>
            <a:chExt cx="2238313" cy="1442042"/>
          </a:xfrm>
        </p:grpSpPr>
        <p:sp>
          <p:nvSpPr>
            <p:cNvPr id="1451" name="Google Shape;1451;p47"/>
            <p:cNvSpPr txBox="1"/>
            <p:nvPr/>
          </p:nvSpPr>
          <p:spPr>
            <a:xfrm>
              <a:off x="8169449" y="2006017"/>
              <a:ext cx="502800" cy="39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200">
                  <a:solidFill>
                    <a:schemeClr val="accent4"/>
                  </a:solidFill>
                  <a:latin typeface="Bebas Neue"/>
                  <a:ea typeface="Bebas Neue"/>
                  <a:cs typeface="Bebas Neue"/>
                  <a:sym typeface="Bebas Neue"/>
                </a:rPr>
                <a:t>D</a:t>
              </a:r>
              <a:endParaRPr sz="2200" dirty="0">
                <a:solidFill>
                  <a:schemeClr val="accent4"/>
                </a:solidFill>
                <a:latin typeface="Bebas Neue"/>
                <a:ea typeface="Bebas Neue"/>
                <a:cs typeface="Bebas Neue"/>
                <a:sym typeface="Bebas Neue"/>
              </a:endParaRPr>
            </a:p>
          </p:txBody>
        </p:sp>
        <p:sp>
          <p:nvSpPr>
            <p:cNvPr id="1452" name="Google Shape;1452;p47"/>
            <p:cNvSpPr txBox="1"/>
            <p:nvPr/>
          </p:nvSpPr>
          <p:spPr>
            <a:xfrm>
              <a:off x="6433937" y="2006017"/>
              <a:ext cx="502800" cy="39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200">
                  <a:solidFill>
                    <a:schemeClr val="accent1"/>
                  </a:solidFill>
                  <a:latin typeface="Bebas Neue"/>
                  <a:ea typeface="Bebas Neue"/>
                  <a:cs typeface="Bebas Neue"/>
                  <a:sym typeface="Bebas Neue"/>
                </a:rPr>
                <a:t>A</a:t>
              </a:r>
              <a:endParaRPr sz="2200" dirty="0">
                <a:solidFill>
                  <a:schemeClr val="accent1"/>
                </a:solidFill>
                <a:latin typeface="Bebas Neue"/>
                <a:ea typeface="Bebas Neue"/>
                <a:cs typeface="Bebas Neue"/>
                <a:sym typeface="Bebas Neue"/>
              </a:endParaRPr>
            </a:p>
          </p:txBody>
        </p:sp>
        <p:sp>
          <p:nvSpPr>
            <p:cNvPr id="1453" name="Google Shape;1453;p47"/>
            <p:cNvSpPr txBox="1"/>
            <p:nvPr/>
          </p:nvSpPr>
          <p:spPr>
            <a:xfrm>
              <a:off x="7009099" y="2006017"/>
              <a:ext cx="502800" cy="39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200">
                  <a:solidFill>
                    <a:schemeClr val="accent2"/>
                  </a:solidFill>
                  <a:latin typeface="Bebas Neue"/>
                  <a:ea typeface="Bebas Neue"/>
                  <a:cs typeface="Bebas Neue"/>
                  <a:sym typeface="Bebas Neue"/>
                </a:rPr>
                <a:t>B</a:t>
              </a:r>
              <a:endParaRPr sz="2200" dirty="0">
                <a:solidFill>
                  <a:schemeClr val="accent2"/>
                </a:solidFill>
                <a:latin typeface="Bebas Neue"/>
                <a:ea typeface="Bebas Neue"/>
                <a:cs typeface="Bebas Neue"/>
                <a:sym typeface="Bebas Neue"/>
              </a:endParaRPr>
            </a:p>
          </p:txBody>
        </p:sp>
        <p:sp>
          <p:nvSpPr>
            <p:cNvPr id="1454" name="Google Shape;1454;p47"/>
            <p:cNvSpPr txBox="1"/>
            <p:nvPr/>
          </p:nvSpPr>
          <p:spPr>
            <a:xfrm>
              <a:off x="7659736" y="2006017"/>
              <a:ext cx="502800" cy="39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200">
                  <a:solidFill>
                    <a:schemeClr val="accent3"/>
                  </a:solidFill>
                  <a:latin typeface="Bebas Neue"/>
                  <a:ea typeface="Bebas Neue"/>
                  <a:cs typeface="Bebas Neue"/>
                  <a:sym typeface="Bebas Neue"/>
                </a:rPr>
                <a:t>C</a:t>
              </a:r>
              <a:endParaRPr sz="2200" dirty="0">
                <a:solidFill>
                  <a:schemeClr val="accent3"/>
                </a:solidFill>
                <a:latin typeface="Bebas Neue"/>
                <a:ea typeface="Bebas Neue"/>
                <a:cs typeface="Bebas Neue"/>
                <a:sym typeface="Bebas Neue"/>
              </a:endParaRPr>
            </a:p>
          </p:txBody>
        </p:sp>
        <p:sp>
          <p:nvSpPr>
            <p:cNvPr id="1455" name="Google Shape;1455;p47"/>
            <p:cNvSpPr/>
            <p:nvPr/>
          </p:nvSpPr>
          <p:spPr>
            <a:xfrm rot="-5400000">
              <a:off x="8222387" y="2151967"/>
              <a:ext cx="106800" cy="106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Bebas Neue"/>
                <a:ea typeface="Bebas Neue"/>
                <a:cs typeface="Bebas Neue"/>
                <a:sym typeface="Bebas Neue"/>
              </a:endParaRPr>
            </a:p>
          </p:txBody>
        </p:sp>
        <p:sp>
          <p:nvSpPr>
            <p:cNvPr id="1456" name="Google Shape;1456;p47"/>
            <p:cNvSpPr/>
            <p:nvPr/>
          </p:nvSpPr>
          <p:spPr>
            <a:xfrm>
              <a:off x="7008663" y="962675"/>
              <a:ext cx="1320900" cy="527225"/>
            </a:xfrm>
            <a:custGeom>
              <a:avLst/>
              <a:gdLst/>
              <a:ahLst/>
              <a:cxnLst/>
              <a:rect l="l" t="t" r="r" b="b"/>
              <a:pathLst>
                <a:path w="52836" h="21089" extrusionOk="0">
                  <a:moveTo>
                    <a:pt x="19331" y="1"/>
                  </a:moveTo>
                  <a:cubicBezTo>
                    <a:pt x="12549" y="1"/>
                    <a:pt x="5863" y="1792"/>
                    <a:pt x="0" y="5182"/>
                  </a:cubicBezTo>
                  <a:lnTo>
                    <a:pt x="1754" y="8215"/>
                  </a:lnTo>
                  <a:cubicBezTo>
                    <a:pt x="7085" y="5133"/>
                    <a:pt x="13162" y="3504"/>
                    <a:pt x="19331" y="3504"/>
                  </a:cubicBezTo>
                  <a:cubicBezTo>
                    <a:pt x="31848" y="3504"/>
                    <a:pt x="43526" y="10242"/>
                    <a:pt x="49803" y="21089"/>
                  </a:cubicBezTo>
                  <a:lnTo>
                    <a:pt x="52836" y="19334"/>
                  </a:lnTo>
                  <a:cubicBezTo>
                    <a:pt x="45932" y="7409"/>
                    <a:pt x="33095" y="1"/>
                    <a:pt x="19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sp>
          <p:nvSpPr>
            <p:cNvPr id="1457" name="Google Shape;1457;p47"/>
            <p:cNvSpPr/>
            <p:nvPr/>
          </p:nvSpPr>
          <p:spPr>
            <a:xfrm>
              <a:off x="6649988" y="1087875"/>
              <a:ext cx="1263200" cy="841975"/>
            </a:xfrm>
            <a:custGeom>
              <a:avLst/>
              <a:gdLst/>
              <a:ahLst/>
              <a:cxnLst/>
              <a:rect l="l" t="t" r="r" b="b"/>
              <a:pathLst>
                <a:path w="50528" h="33679" extrusionOk="0">
                  <a:moveTo>
                    <a:pt x="33678" y="0"/>
                  </a:moveTo>
                  <a:cubicBezTo>
                    <a:pt x="15107" y="0"/>
                    <a:pt x="0" y="15108"/>
                    <a:pt x="0" y="33679"/>
                  </a:cubicBezTo>
                  <a:lnTo>
                    <a:pt x="3502" y="33679"/>
                  </a:lnTo>
                  <a:cubicBezTo>
                    <a:pt x="3502" y="17040"/>
                    <a:pt x="17039" y="3504"/>
                    <a:pt x="33679" y="3504"/>
                  </a:cubicBezTo>
                  <a:cubicBezTo>
                    <a:pt x="38976" y="3504"/>
                    <a:pt x="44195" y="4903"/>
                    <a:pt x="48772" y="7553"/>
                  </a:cubicBezTo>
                  <a:lnTo>
                    <a:pt x="50527" y="4523"/>
                  </a:lnTo>
                  <a:cubicBezTo>
                    <a:pt x="45417" y="1563"/>
                    <a:pt x="39590" y="0"/>
                    <a:pt x="336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47"/>
            <p:cNvSpPr/>
            <p:nvPr/>
          </p:nvSpPr>
          <p:spPr>
            <a:xfrm>
              <a:off x="6900338" y="1338275"/>
              <a:ext cx="1183150" cy="591575"/>
            </a:xfrm>
            <a:custGeom>
              <a:avLst/>
              <a:gdLst/>
              <a:ahLst/>
              <a:cxnLst/>
              <a:rect l="l" t="t" r="r" b="b"/>
              <a:pathLst>
                <a:path w="47326" h="23663" extrusionOk="0">
                  <a:moveTo>
                    <a:pt x="23664" y="0"/>
                  </a:moveTo>
                  <a:cubicBezTo>
                    <a:pt x="10616" y="0"/>
                    <a:pt x="1" y="10616"/>
                    <a:pt x="1" y="23663"/>
                  </a:cubicBezTo>
                  <a:lnTo>
                    <a:pt x="3504" y="23663"/>
                  </a:lnTo>
                  <a:cubicBezTo>
                    <a:pt x="3504" y="12546"/>
                    <a:pt x="12548" y="3503"/>
                    <a:pt x="23664" y="3503"/>
                  </a:cubicBezTo>
                  <a:cubicBezTo>
                    <a:pt x="34779" y="3503"/>
                    <a:pt x="43822" y="12547"/>
                    <a:pt x="43822" y="23663"/>
                  </a:cubicBezTo>
                  <a:lnTo>
                    <a:pt x="47325" y="23663"/>
                  </a:lnTo>
                  <a:cubicBezTo>
                    <a:pt x="47325" y="10616"/>
                    <a:pt x="36712" y="0"/>
                    <a:pt x="23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47"/>
            <p:cNvSpPr/>
            <p:nvPr/>
          </p:nvSpPr>
          <p:spPr>
            <a:xfrm rot="-5400000">
              <a:off x="6449397" y="2151967"/>
              <a:ext cx="106800" cy="10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Bebas Neue"/>
                <a:ea typeface="Bebas Neue"/>
                <a:cs typeface="Bebas Neue"/>
                <a:sym typeface="Bebas Neue"/>
              </a:endParaRPr>
            </a:p>
          </p:txBody>
        </p:sp>
        <p:sp>
          <p:nvSpPr>
            <p:cNvPr id="1460" name="Google Shape;1460;p47"/>
            <p:cNvSpPr/>
            <p:nvPr/>
          </p:nvSpPr>
          <p:spPr>
            <a:xfrm rot="-5400000">
              <a:off x="7069723" y="2151967"/>
              <a:ext cx="106800" cy="10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Bebas Neue"/>
                <a:ea typeface="Bebas Neue"/>
                <a:cs typeface="Bebas Neue"/>
                <a:sym typeface="Bebas Neue"/>
              </a:endParaRPr>
            </a:p>
          </p:txBody>
        </p:sp>
        <p:sp>
          <p:nvSpPr>
            <p:cNvPr id="1461" name="Google Shape;1461;p47"/>
            <p:cNvSpPr/>
            <p:nvPr/>
          </p:nvSpPr>
          <p:spPr>
            <a:xfrm rot="-5400000">
              <a:off x="7690049" y="2151967"/>
              <a:ext cx="106800" cy="106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Bebas Neue"/>
                <a:ea typeface="Bebas Neue"/>
                <a:cs typeface="Bebas Neue"/>
                <a:sym typeface="Bebas Neue"/>
              </a:endParaRPr>
            </a:p>
          </p:txBody>
        </p:sp>
        <p:sp>
          <p:nvSpPr>
            <p:cNvPr id="1462" name="Google Shape;1462;p47"/>
            <p:cNvSpPr/>
            <p:nvPr/>
          </p:nvSpPr>
          <p:spPr>
            <a:xfrm>
              <a:off x="7492238" y="1213075"/>
              <a:ext cx="716450" cy="716775"/>
            </a:xfrm>
            <a:custGeom>
              <a:avLst/>
              <a:gdLst/>
              <a:ahLst/>
              <a:cxnLst/>
              <a:rect l="l" t="t" r="r" b="b"/>
              <a:pathLst>
                <a:path w="28658" h="28671" extrusionOk="0">
                  <a:moveTo>
                    <a:pt x="2" y="1"/>
                  </a:moveTo>
                  <a:lnTo>
                    <a:pt x="1" y="3504"/>
                  </a:lnTo>
                  <a:cubicBezTo>
                    <a:pt x="13871" y="3510"/>
                    <a:pt x="25155" y="14800"/>
                    <a:pt x="25155" y="28671"/>
                  </a:cubicBezTo>
                  <a:lnTo>
                    <a:pt x="28658" y="28671"/>
                  </a:lnTo>
                  <a:cubicBezTo>
                    <a:pt x="28658" y="12869"/>
                    <a:pt x="15803" y="10"/>
                    <a:pt x="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3" name="Google Shape;1463;p47"/>
          <p:cNvGrpSpPr/>
          <p:nvPr/>
        </p:nvGrpSpPr>
        <p:grpSpPr>
          <a:xfrm>
            <a:off x="3489107" y="962725"/>
            <a:ext cx="2326300" cy="1441992"/>
            <a:chOff x="3570244" y="962725"/>
            <a:chExt cx="2326300" cy="1441992"/>
          </a:xfrm>
        </p:grpSpPr>
        <p:sp>
          <p:nvSpPr>
            <p:cNvPr id="1464" name="Google Shape;1464;p47"/>
            <p:cNvSpPr txBox="1"/>
            <p:nvPr/>
          </p:nvSpPr>
          <p:spPr>
            <a:xfrm>
              <a:off x="5393744" y="2006017"/>
              <a:ext cx="502800" cy="39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200">
                  <a:solidFill>
                    <a:schemeClr val="accent4"/>
                  </a:solidFill>
                  <a:latin typeface="Bebas Neue"/>
                  <a:ea typeface="Bebas Neue"/>
                  <a:cs typeface="Bebas Neue"/>
                  <a:sym typeface="Bebas Neue"/>
                </a:rPr>
                <a:t>D</a:t>
              </a:r>
              <a:endParaRPr sz="2200" dirty="0">
                <a:solidFill>
                  <a:schemeClr val="accent4"/>
                </a:solidFill>
                <a:latin typeface="Bebas Neue"/>
                <a:ea typeface="Bebas Neue"/>
                <a:cs typeface="Bebas Neue"/>
                <a:sym typeface="Bebas Neue"/>
              </a:endParaRPr>
            </a:p>
          </p:txBody>
        </p:sp>
        <p:sp>
          <p:nvSpPr>
            <p:cNvPr id="1465" name="Google Shape;1465;p47"/>
            <p:cNvSpPr txBox="1"/>
            <p:nvPr/>
          </p:nvSpPr>
          <p:spPr>
            <a:xfrm>
              <a:off x="3570244" y="2006017"/>
              <a:ext cx="502800" cy="39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200">
                  <a:solidFill>
                    <a:schemeClr val="accent1"/>
                  </a:solidFill>
                  <a:latin typeface="Bebas Neue"/>
                  <a:ea typeface="Bebas Neue"/>
                  <a:cs typeface="Bebas Neue"/>
                  <a:sym typeface="Bebas Neue"/>
                </a:rPr>
                <a:t>A</a:t>
              </a:r>
              <a:endParaRPr sz="2200" dirty="0">
                <a:solidFill>
                  <a:schemeClr val="accent1"/>
                </a:solidFill>
                <a:latin typeface="Bebas Neue"/>
                <a:ea typeface="Bebas Neue"/>
                <a:cs typeface="Bebas Neue"/>
                <a:sym typeface="Bebas Neue"/>
              </a:endParaRPr>
            </a:p>
          </p:txBody>
        </p:sp>
        <p:sp>
          <p:nvSpPr>
            <p:cNvPr id="1466" name="Google Shape;1466;p47"/>
            <p:cNvSpPr txBox="1"/>
            <p:nvPr/>
          </p:nvSpPr>
          <p:spPr>
            <a:xfrm>
              <a:off x="4145407" y="2006017"/>
              <a:ext cx="502800" cy="39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200">
                  <a:solidFill>
                    <a:schemeClr val="accent2"/>
                  </a:solidFill>
                  <a:latin typeface="Bebas Neue"/>
                  <a:ea typeface="Bebas Neue"/>
                  <a:cs typeface="Bebas Neue"/>
                  <a:sym typeface="Bebas Neue"/>
                </a:rPr>
                <a:t>B</a:t>
              </a:r>
              <a:endParaRPr sz="2200" dirty="0">
                <a:solidFill>
                  <a:schemeClr val="accent2"/>
                </a:solidFill>
                <a:latin typeface="Bebas Neue"/>
                <a:ea typeface="Bebas Neue"/>
                <a:cs typeface="Bebas Neue"/>
                <a:sym typeface="Bebas Neue"/>
              </a:endParaRPr>
            </a:p>
          </p:txBody>
        </p:sp>
        <p:sp>
          <p:nvSpPr>
            <p:cNvPr id="1467" name="Google Shape;1467;p47"/>
            <p:cNvSpPr txBox="1"/>
            <p:nvPr/>
          </p:nvSpPr>
          <p:spPr>
            <a:xfrm>
              <a:off x="4796044" y="2006017"/>
              <a:ext cx="502800" cy="39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200">
                  <a:solidFill>
                    <a:schemeClr val="accent3"/>
                  </a:solidFill>
                  <a:latin typeface="Bebas Neue"/>
                  <a:ea typeface="Bebas Neue"/>
                  <a:cs typeface="Bebas Neue"/>
                  <a:sym typeface="Bebas Neue"/>
                </a:rPr>
                <a:t>C</a:t>
              </a:r>
              <a:endParaRPr sz="2200" dirty="0">
                <a:solidFill>
                  <a:schemeClr val="accent3"/>
                </a:solidFill>
                <a:latin typeface="Bebas Neue"/>
                <a:ea typeface="Bebas Neue"/>
                <a:cs typeface="Bebas Neue"/>
                <a:sym typeface="Bebas Neue"/>
              </a:endParaRPr>
            </a:p>
          </p:txBody>
        </p:sp>
        <p:sp>
          <p:nvSpPr>
            <p:cNvPr id="1468" name="Google Shape;1468;p47"/>
            <p:cNvSpPr/>
            <p:nvPr/>
          </p:nvSpPr>
          <p:spPr>
            <a:xfrm rot="-5400000">
              <a:off x="5446682" y="2151967"/>
              <a:ext cx="106800" cy="106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Bebas Neue"/>
                <a:ea typeface="Bebas Neue"/>
                <a:cs typeface="Bebas Neue"/>
                <a:sym typeface="Bebas Neue"/>
              </a:endParaRPr>
            </a:p>
          </p:txBody>
        </p:sp>
        <p:sp>
          <p:nvSpPr>
            <p:cNvPr id="1469" name="Google Shape;1469;p47"/>
            <p:cNvSpPr/>
            <p:nvPr/>
          </p:nvSpPr>
          <p:spPr>
            <a:xfrm>
              <a:off x="4173875" y="962725"/>
              <a:ext cx="1450450" cy="967100"/>
            </a:xfrm>
            <a:custGeom>
              <a:avLst/>
              <a:gdLst/>
              <a:ahLst/>
              <a:cxnLst/>
              <a:rect l="l" t="t" r="r" b="b"/>
              <a:pathLst>
                <a:path w="58018" h="38684" extrusionOk="0">
                  <a:moveTo>
                    <a:pt x="19334" y="1"/>
                  </a:moveTo>
                  <a:cubicBezTo>
                    <a:pt x="19333" y="1"/>
                    <a:pt x="19333" y="1"/>
                    <a:pt x="19332" y="1"/>
                  </a:cubicBezTo>
                  <a:cubicBezTo>
                    <a:pt x="12548" y="1"/>
                    <a:pt x="5863" y="1791"/>
                    <a:pt x="1" y="5181"/>
                  </a:cubicBezTo>
                  <a:lnTo>
                    <a:pt x="1755" y="8213"/>
                  </a:lnTo>
                  <a:cubicBezTo>
                    <a:pt x="7085" y="5131"/>
                    <a:pt x="13163" y="3503"/>
                    <a:pt x="19332" y="3503"/>
                  </a:cubicBezTo>
                  <a:cubicBezTo>
                    <a:pt x="38732" y="3503"/>
                    <a:pt x="54514" y="19284"/>
                    <a:pt x="54514" y="38684"/>
                  </a:cubicBezTo>
                  <a:lnTo>
                    <a:pt x="58018" y="38684"/>
                  </a:lnTo>
                  <a:cubicBezTo>
                    <a:pt x="58018" y="17355"/>
                    <a:pt x="40665" y="1"/>
                    <a:pt x="19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47"/>
            <p:cNvSpPr/>
            <p:nvPr/>
          </p:nvSpPr>
          <p:spPr>
            <a:xfrm>
              <a:off x="3815225" y="1087875"/>
              <a:ext cx="1263175" cy="841950"/>
            </a:xfrm>
            <a:custGeom>
              <a:avLst/>
              <a:gdLst/>
              <a:ahLst/>
              <a:cxnLst/>
              <a:rect l="l" t="t" r="r" b="b"/>
              <a:pathLst>
                <a:path w="50527" h="33678" extrusionOk="0">
                  <a:moveTo>
                    <a:pt x="33678" y="0"/>
                  </a:moveTo>
                  <a:cubicBezTo>
                    <a:pt x="15108" y="0"/>
                    <a:pt x="1" y="15109"/>
                    <a:pt x="1" y="33678"/>
                  </a:cubicBezTo>
                  <a:lnTo>
                    <a:pt x="3504" y="33678"/>
                  </a:lnTo>
                  <a:cubicBezTo>
                    <a:pt x="3504" y="17040"/>
                    <a:pt x="17041" y="3504"/>
                    <a:pt x="33678" y="3504"/>
                  </a:cubicBezTo>
                  <a:cubicBezTo>
                    <a:pt x="38977" y="3504"/>
                    <a:pt x="44196" y="4904"/>
                    <a:pt x="48772" y="7555"/>
                  </a:cubicBezTo>
                  <a:lnTo>
                    <a:pt x="50527" y="4524"/>
                  </a:lnTo>
                  <a:cubicBezTo>
                    <a:pt x="45420" y="1564"/>
                    <a:pt x="39593" y="0"/>
                    <a:pt x="336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sp>
          <p:nvSpPr>
            <p:cNvPr id="1471" name="Google Shape;1471;p47"/>
            <p:cNvSpPr/>
            <p:nvPr/>
          </p:nvSpPr>
          <p:spPr>
            <a:xfrm>
              <a:off x="4657525" y="1213100"/>
              <a:ext cx="716400" cy="716725"/>
            </a:xfrm>
            <a:custGeom>
              <a:avLst/>
              <a:gdLst/>
              <a:ahLst/>
              <a:cxnLst/>
              <a:rect l="l" t="t" r="r" b="b"/>
              <a:pathLst>
                <a:path w="28656" h="28669" extrusionOk="0">
                  <a:moveTo>
                    <a:pt x="1" y="1"/>
                  </a:moveTo>
                  <a:lnTo>
                    <a:pt x="0" y="3503"/>
                  </a:lnTo>
                  <a:cubicBezTo>
                    <a:pt x="13870" y="3509"/>
                    <a:pt x="25152" y="14799"/>
                    <a:pt x="25152" y="28669"/>
                  </a:cubicBezTo>
                  <a:lnTo>
                    <a:pt x="28656" y="28669"/>
                  </a:lnTo>
                  <a:cubicBezTo>
                    <a:pt x="28656" y="12869"/>
                    <a:pt x="15801" y="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47"/>
            <p:cNvSpPr/>
            <p:nvPr/>
          </p:nvSpPr>
          <p:spPr>
            <a:xfrm>
              <a:off x="4065625" y="1338250"/>
              <a:ext cx="1183125" cy="591575"/>
            </a:xfrm>
            <a:custGeom>
              <a:avLst/>
              <a:gdLst/>
              <a:ahLst/>
              <a:cxnLst/>
              <a:rect l="l" t="t" r="r" b="b"/>
              <a:pathLst>
                <a:path w="47325" h="23663" extrusionOk="0">
                  <a:moveTo>
                    <a:pt x="23662" y="0"/>
                  </a:moveTo>
                  <a:cubicBezTo>
                    <a:pt x="19448" y="0"/>
                    <a:pt x="15312" y="1122"/>
                    <a:pt x="11697" y="3244"/>
                  </a:cubicBezTo>
                  <a:cubicBezTo>
                    <a:pt x="4482" y="7479"/>
                    <a:pt x="1" y="15303"/>
                    <a:pt x="1" y="23662"/>
                  </a:cubicBezTo>
                  <a:lnTo>
                    <a:pt x="3504" y="23662"/>
                  </a:lnTo>
                  <a:cubicBezTo>
                    <a:pt x="3504" y="16541"/>
                    <a:pt x="7323" y="9874"/>
                    <a:pt x="13471" y="6264"/>
                  </a:cubicBezTo>
                  <a:cubicBezTo>
                    <a:pt x="16548" y="4459"/>
                    <a:pt x="20072" y="3504"/>
                    <a:pt x="23662" y="3504"/>
                  </a:cubicBezTo>
                  <a:cubicBezTo>
                    <a:pt x="34779" y="3504"/>
                    <a:pt x="43821" y="12547"/>
                    <a:pt x="43821" y="23663"/>
                  </a:cubicBezTo>
                  <a:lnTo>
                    <a:pt x="47324" y="23663"/>
                  </a:lnTo>
                  <a:cubicBezTo>
                    <a:pt x="47324" y="10616"/>
                    <a:pt x="36709" y="1"/>
                    <a:pt x="23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47"/>
            <p:cNvSpPr/>
            <p:nvPr/>
          </p:nvSpPr>
          <p:spPr>
            <a:xfrm rot="-5400000">
              <a:off x="3585705" y="2151967"/>
              <a:ext cx="106800" cy="10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Bebas Neue"/>
                <a:ea typeface="Bebas Neue"/>
                <a:cs typeface="Bebas Neue"/>
                <a:sym typeface="Bebas Neue"/>
              </a:endParaRPr>
            </a:p>
          </p:txBody>
        </p:sp>
        <p:sp>
          <p:nvSpPr>
            <p:cNvPr id="1474" name="Google Shape;1474;p47"/>
            <p:cNvSpPr/>
            <p:nvPr/>
          </p:nvSpPr>
          <p:spPr>
            <a:xfrm rot="-5400000">
              <a:off x="4206030" y="2151967"/>
              <a:ext cx="106800" cy="10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Bebas Neue"/>
                <a:ea typeface="Bebas Neue"/>
                <a:cs typeface="Bebas Neue"/>
                <a:sym typeface="Bebas Neue"/>
              </a:endParaRPr>
            </a:p>
          </p:txBody>
        </p:sp>
        <p:sp>
          <p:nvSpPr>
            <p:cNvPr id="1475" name="Google Shape;1475;p47"/>
            <p:cNvSpPr/>
            <p:nvPr/>
          </p:nvSpPr>
          <p:spPr>
            <a:xfrm rot="-5400000">
              <a:off x="4826356" y="2151967"/>
              <a:ext cx="106800" cy="106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Bebas Neue"/>
                <a:ea typeface="Bebas Neue"/>
                <a:cs typeface="Bebas Neue"/>
                <a:sym typeface="Bebas Neue"/>
              </a:endParaRPr>
            </a:p>
          </p:txBody>
        </p:sp>
      </p:grpSp>
      <p:grpSp>
        <p:nvGrpSpPr>
          <p:cNvPr id="1476" name="Google Shape;1476;p47"/>
          <p:cNvGrpSpPr/>
          <p:nvPr/>
        </p:nvGrpSpPr>
        <p:grpSpPr>
          <a:xfrm>
            <a:off x="489340" y="962663"/>
            <a:ext cx="2398826" cy="1442054"/>
            <a:chOff x="506930" y="962663"/>
            <a:chExt cx="2398826" cy="1442054"/>
          </a:xfrm>
        </p:grpSpPr>
        <p:sp>
          <p:nvSpPr>
            <p:cNvPr id="1477" name="Google Shape;1477;p47"/>
            <p:cNvSpPr txBox="1"/>
            <p:nvPr/>
          </p:nvSpPr>
          <p:spPr>
            <a:xfrm>
              <a:off x="2402957" y="2006017"/>
              <a:ext cx="502800" cy="39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200">
                  <a:solidFill>
                    <a:schemeClr val="accent4"/>
                  </a:solidFill>
                  <a:latin typeface="Bebas Neue"/>
                  <a:ea typeface="Bebas Neue"/>
                  <a:cs typeface="Bebas Neue"/>
                  <a:sym typeface="Bebas Neue"/>
                </a:rPr>
                <a:t>D</a:t>
              </a:r>
              <a:endParaRPr sz="2200" dirty="0">
                <a:solidFill>
                  <a:schemeClr val="accent4"/>
                </a:solidFill>
                <a:latin typeface="Bebas Neue"/>
                <a:ea typeface="Bebas Neue"/>
                <a:cs typeface="Bebas Neue"/>
                <a:sym typeface="Bebas Neue"/>
              </a:endParaRPr>
            </a:p>
          </p:txBody>
        </p:sp>
        <p:sp>
          <p:nvSpPr>
            <p:cNvPr id="1478" name="Google Shape;1478;p47"/>
            <p:cNvSpPr txBox="1"/>
            <p:nvPr/>
          </p:nvSpPr>
          <p:spPr>
            <a:xfrm>
              <a:off x="579457" y="2006017"/>
              <a:ext cx="502800" cy="39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200">
                  <a:solidFill>
                    <a:schemeClr val="accent1"/>
                  </a:solidFill>
                  <a:latin typeface="Bebas Neue"/>
                  <a:ea typeface="Bebas Neue"/>
                  <a:cs typeface="Bebas Neue"/>
                  <a:sym typeface="Bebas Neue"/>
                </a:rPr>
                <a:t>A</a:t>
              </a:r>
              <a:endParaRPr sz="2200" dirty="0">
                <a:solidFill>
                  <a:schemeClr val="accent1"/>
                </a:solidFill>
                <a:latin typeface="Bebas Neue"/>
                <a:ea typeface="Bebas Neue"/>
                <a:cs typeface="Bebas Neue"/>
                <a:sym typeface="Bebas Neue"/>
              </a:endParaRPr>
            </a:p>
          </p:txBody>
        </p:sp>
        <p:sp>
          <p:nvSpPr>
            <p:cNvPr id="1479" name="Google Shape;1479;p47"/>
            <p:cNvSpPr txBox="1"/>
            <p:nvPr/>
          </p:nvSpPr>
          <p:spPr>
            <a:xfrm>
              <a:off x="1154619" y="2006017"/>
              <a:ext cx="502800" cy="39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200">
                  <a:solidFill>
                    <a:schemeClr val="accent2"/>
                  </a:solidFill>
                  <a:latin typeface="Bebas Neue"/>
                  <a:ea typeface="Bebas Neue"/>
                  <a:cs typeface="Bebas Neue"/>
                  <a:sym typeface="Bebas Neue"/>
                </a:rPr>
                <a:t>B</a:t>
              </a:r>
              <a:endParaRPr sz="2200" dirty="0">
                <a:solidFill>
                  <a:schemeClr val="accent2"/>
                </a:solidFill>
                <a:latin typeface="Bebas Neue"/>
                <a:ea typeface="Bebas Neue"/>
                <a:cs typeface="Bebas Neue"/>
                <a:sym typeface="Bebas Neue"/>
              </a:endParaRPr>
            </a:p>
          </p:txBody>
        </p:sp>
        <p:sp>
          <p:nvSpPr>
            <p:cNvPr id="1480" name="Google Shape;1480;p47"/>
            <p:cNvSpPr txBox="1"/>
            <p:nvPr/>
          </p:nvSpPr>
          <p:spPr>
            <a:xfrm>
              <a:off x="1805257" y="2006017"/>
              <a:ext cx="502800" cy="39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200">
                  <a:solidFill>
                    <a:schemeClr val="accent3"/>
                  </a:solidFill>
                  <a:latin typeface="Bebas Neue"/>
                  <a:ea typeface="Bebas Neue"/>
                  <a:cs typeface="Bebas Neue"/>
                  <a:sym typeface="Bebas Neue"/>
                </a:rPr>
                <a:t>C</a:t>
              </a:r>
              <a:endParaRPr sz="2200" dirty="0">
                <a:solidFill>
                  <a:schemeClr val="accent3"/>
                </a:solidFill>
                <a:latin typeface="Bebas Neue"/>
                <a:ea typeface="Bebas Neue"/>
                <a:cs typeface="Bebas Neue"/>
                <a:sym typeface="Bebas Neue"/>
              </a:endParaRPr>
            </a:p>
          </p:txBody>
        </p:sp>
        <p:sp>
          <p:nvSpPr>
            <p:cNvPr id="1481" name="Google Shape;1481;p47"/>
            <p:cNvSpPr/>
            <p:nvPr/>
          </p:nvSpPr>
          <p:spPr>
            <a:xfrm rot="-5400000">
              <a:off x="506930" y="2151967"/>
              <a:ext cx="106800" cy="10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Bebas Neue"/>
                <a:ea typeface="Bebas Neue"/>
                <a:cs typeface="Bebas Neue"/>
                <a:sym typeface="Bebas Neue"/>
              </a:endParaRPr>
            </a:p>
          </p:txBody>
        </p:sp>
        <p:sp>
          <p:nvSpPr>
            <p:cNvPr id="1482" name="Google Shape;1482;p47"/>
            <p:cNvSpPr/>
            <p:nvPr/>
          </p:nvSpPr>
          <p:spPr>
            <a:xfrm>
              <a:off x="684913" y="962663"/>
              <a:ext cx="1450425" cy="967175"/>
            </a:xfrm>
            <a:custGeom>
              <a:avLst/>
              <a:gdLst/>
              <a:ahLst/>
              <a:cxnLst/>
              <a:rect l="l" t="t" r="r" b="b"/>
              <a:pathLst>
                <a:path w="58017" h="38687" extrusionOk="0">
                  <a:moveTo>
                    <a:pt x="38686" y="1"/>
                  </a:moveTo>
                  <a:cubicBezTo>
                    <a:pt x="17355" y="1"/>
                    <a:pt x="1" y="17355"/>
                    <a:pt x="1" y="38687"/>
                  </a:cubicBezTo>
                  <a:lnTo>
                    <a:pt x="3504" y="38687"/>
                  </a:lnTo>
                  <a:cubicBezTo>
                    <a:pt x="3504" y="19288"/>
                    <a:pt x="19286" y="3504"/>
                    <a:pt x="38684" y="3504"/>
                  </a:cubicBezTo>
                  <a:cubicBezTo>
                    <a:pt x="38685" y="3504"/>
                    <a:pt x="38686" y="3504"/>
                    <a:pt x="38686" y="3504"/>
                  </a:cubicBezTo>
                  <a:cubicBezTo>
                    <a:pt x="44854" y="3504"/>
                    <a:pt x="50932" y="5133"/>
                    <a:pt x="56263" y="8215"/>
                  </a:cubicBezTo>
                  <a:lnTo>
                    <a:pt x="58016" y="5182"/>
                  </a:lnTo>
                  <a:cubicBezTo>
                    <a:pt x="52153" y="1793"/>
                    <a:pt x="45468" y="1"/>
                    <a:pt x="38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47"/>
            <p:cNvSpPr/>
            <p:nvPr/>
          </p:nvSpPr>
          <p:spPr>
            <a:xfrm>
              <a:off x="1230813" y="1087888"/>
              <a:ext cx="1263175" cy="841950"/>
            </a:xfrm>
            <a:custGeom>
              <a:avLst/>
              <a:gdLst/>
              <a:ahLst/>
              <a:cxnLst/>
              <a:rect l="l" t="t" r="r" b="b"/>
              <a:pathLst>
                <a:path w="50527" h="33678" extrusionOk="0">
                  <a:moveTo>
                    <a:pt x="16852" y="0"/>
                  </a:moveTo>
                  <a:cubicBezTo>
                    <a:pt x="16852" y="0"/>
                    <a:pt x="16851" y="0"/>
                    <a:pt x="16850" y="0"/>
                  </a:cubicBezTo>
                  <a:cubicBezTo>
                    <a:pt x="10934" y="0"/>
                    <a:pt x="5109" y="1564"/>
                    <a:pt x="0" y="4523"/>
                  </a:cubicBezTo>
                  <a:lnTo>
                    <a:pt x="1755" y="7555"/>
                  </a:lnTo>
                  <a:cubicBezTo>
                    <a:pt x="6332" y="4905"/>
                    <a:pt x="11551" y="3504"/>
                    <a:pt x="16850" y="3504"/>
                  </a:cubicBezTo>
                  <a:cubicBezTo>
                    <a:pt x="33487" y="3504"/>
                    <a:pt x="47024" y="17041"/>
                    <a:pt x="47024" y="33678"/>
                  </a:cubicBezTo>
                  <a:lnTo>
                    <a:pt x="50526" y="33678"/>
                  </a:lnTo>
                  <a:cubicBezTo>
                    <a:pt x="50526" y="15107"/>
                    <a:pt x="35420" y="0"/>
                    <a:pt x="16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47"/>
            <p:cNvSpPr/>
            <p:nvPr/>
          </p:nvSpPr>
          <p:spPr>
            <a:xfrm>
              <a:off x="935313" y="1213063"/>
              <a:ext cx="716400" cy="716775"/>
            </a:xfrm>
            <a:custGeom>
              <a:avLst/>
              <a:gdLst/>
              <a:ahLst/>
              <a:cxnLst/>
              <a:rect l="l" t="t" r="r" b="b"/>
              <a:pathLst>
                <a:path w="28656" h="28671" extrusionOk="0">
                  <a:moveTo>
                    <a:pt x="28655" y="1"/>
                  </a:moveTo>
                  <a:cubicBezTo>
                    <a:pt x="12854" y="10"/>
                    <a:pt x="1" y="12872"/>
                    <a:pt x="1" y="28671"/>
                  </a:cubicBezTo>
                  <a:lnTo>
                    <a:pt x="3503" y="28671"/>
                  </a:lnTo>
                  <a:cubicBezTo>
                    <a:pt x="3503" y="14801"/>
                    <a:pt x="14787" y="3511"/>
                    <a:pt x="28656" y="3504"/>
                  </a:cubicBezTo>
                  <a:lnTo>
                    <a:pt x="286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47"/>
            <p:cNvSpPr/>
            <p:nvPr/>
          </p:nvSpPr>
          <p:spPr>
            <a:xfrm>
              <a:off x="1060463" y="1338263"/>
              <a:ext cx="1183150" cy="591575"/>
            </a:xfrm>
            <a:custGeom>
              <a:avLst/>
              <a:gdLst/>
              <a:ahLst/>
              <a:cxnLst/>
              <a:rect l="l" t="t" r="r" b="b"/>
              <a:pathLst>
                <a:path w="47326" h="23663" extrusionOk="0">
                  <a:moveTo>
                    <a:pt x="23664" y="0"/>
                  </a:moveTo>
                  <a:cubicBezTo>
                    <a:pt x="10616" y="0"/>
                    <a:pt x="1" y="10616"/>
                    <a:pt x="1" y="23663"/>
                  </a:cubicBezTo>
                  <a:lnTo>
                    <a:pt x="3504" y="23663"/>
                  </a:lnTo>
                  <a:cubicBezTo>
                    <a:pt x="3504" y="12546"/>
                    <a:pt x="12548" y="3503"/>
                    <a:pt x="23664" y="3503"/>
                  </a:cubicBezTo>
                  <a:cubicBezTo>
                    <a:pt x="34779" y="3503"/>
                    <a:pt x="43822" y="12547"/>
                    <a:pt x="43822" y="23663"/>
                  </a:cubicBezTo>
                  <a:lnTo>
                    <a:pt x="47325" y="23663"/>
                  </a:lnTo>
                  <a:cubicBezTo>
                    <a:pt x="47325" y="10614"/>
                    <a:pt x="36712" y="0"/>
                    <a:pt x="23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sp>
          <p:nvSpPr>
            <p:cNvPr id="1486" name="Google Shape;1486;p47"/>
            <p:cNvSpPr/>
            <p:nvPr/>
          </p:nvSpPr>
          <p:spPr>
            <a:xfrm rot="-5400000">
              <a:off x="1215243" y="2151967"/>
              <a:ext cx="106800" cy="10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Bebas Neue"/>
                <a:ea typeface="Bebas Neue"/>
                <a:cs typeface="Bebas Neue"/>
                <a:sym typeface="Bebas Neue"/>
              </a:endParaRPr>
            </a:p>
          </p:txBody>
        </p:sp>
        <p:sp>
          <p:nvSpPr>
            <p:cNvPr id="1487" name="Google Shape;1487;p47"/>
            <p:cNvSpPr/>
            <p:nvPr/>
          </p:nvSpPr>
          <p:spPr>
            <a:xfrm rot="-5400000">
              <a:off x="1835569" y="2151967"/>
              <a:ext cx="106800" cy="106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Bebas Neue"/>
                <a:ea typeface="Bebas Neue"/>
                <a:cs typeface="Bebas Neue"/>
                <a:sym typeface="Bebas Neue"/>
              </a:endParaRPr>
            </a:p>
          </p:txBody>
        </p:sp>
        <p:sp>
          <p:nvSpPr>
            <p:cNvPr id="1488" name="Google Shape;1488;p47"/>
            <p:cNvSpPr/>
            <p:nvPr/>
          </p:nvSpPr>
          <p:spPr>
            <a:xfrm rot="-5400000">
              <a:off x="2455894" y="2151967"/>
              <a:ext cx="106800" cy="106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Bebas Neue"/>
                <a:ea typeface="Bebas Neue"/>
                <a:cs typeface="Bebas Neue"/>
                <a:sym typeface="Bebas Neue"/>
              </a:endParaRPr>
            </a:p>
          </p:txBody>
        </p:sp>
      </p:grpSp>
      <p:grpSp>
        <p:nvGrpSpPr>
          <p:cNvPr id="1489" name="Google Shape;1489;p47"/>
          <p:cNvGrpSpPr/>
          <p:nvPr/>
        </p:nvGrpSpPr>
        <p:grpSpPr>
          <a:xfrm>
            <a:off x="1199851" y="4390375"/>
            <a:ext cx="6725248" cy="402300"/>
            <a:chOff x="1199851" y="4390375"/>
            <a:chExt cx="6725248" cy="402300"/>
          </a:xfrm>
        </p:grpSpPr>
        <p:sp>
          <p:nvSpPr>
            <p:cNvPr id="1490" name="Google Shape;1490;p47"/>
            <p:cNvSpPr/>
            <p:nvPr/>
          </p:nvSpPr>
          <p:spPr>
            <a:xfrm>
              <a:off x="2327174" y="4495325"/>
              <a:ext cx="192399" cy="192399"/>
            </a:xfrm>
            <a:custGeom>
              <a:avLst/>
              <a:gdLst/>
              <a:ahLst/>
              <a:cxnLst/>
              <a:rect l="l" t="t" r="r" b="b"/>
              <a:pathLst>
                <a:path w="3237" h="3237" extrusionOk="0">
                  <a:moveTo>
                    <a:pt x="1635" y="1"/>
                  </a:moveTo>
                  <a:cubicBezTo>
                    <a:pt x="735" y="1"/>
                    <a:pt x="1" y="735"/>
                    <a:pt x="1" y="1635"/>
                  </a:cubicBezTo>
                  <a:cubicBezTo>
                    <a:pt x="1" y="2536"/>
                    <a:pt x="735" y="3236"/>
                    <a:pt x="1635" y="3236"/>
                  </a:cubicBezTo>
                  <a:cubicBezTo>
                    <a:pt x="2503" y="3236"/>
                    <a:pt x="3236" y="2536"/>
                    <a:pt x="3236" y="1635"/>
                  </a:cubicBezTo>
                  <a:cubicBezTo>
                    <a:pt x="3236" y="735"/>
                    <a:pt x="2503" y="1"/>
                    <a:pt x="1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47"/>
            <p:cNvSpPr/>
            <p:nvPr/>
          </p:nvSpPr>
          <p:spPr>
            <a:xfrm>
              <a:off x="2668263" y="4495325"/>
              <a:ext cx="192340" cy="192399"/>
            </a:xfrm>
            <a:custGeom>
              <a:avLst/>
              <a:gdLst/>
              <a:ahLst/>
              <a:cxnLst/>
              <a:rect l="l" t="t" r="r" b="b"/>
              <a:pathLst>
                <a:path w="3236" h="3237" extrusionOk="0">
                  <a:moveTo>
                    <a:pt x="1601" y="1"/>
                  </a:moveTo>
                  <a:cubicBezTo>
                    <a:pt x="734" y="1"/>
                    <a:pt x="0" y="735"/>
                    <a:pt x="0" y="1635"/>
                  </a:cubicBezTo>
                  <a:cubicBezTo>
                    <a:pt x="0" y="2536"/>
                    <a:pt x="734" y="3236"/>
                    <a:pt x="1601" y="3236"/>
                  </a:cubicBezTo>
                  <a:cubicBezTo>
                    <a:pt x="2502" y="3236"/>
                    <a:pt x="3236" y="2536"/>
                    <a:pt x="3236" y="1635"/>
                  </a:cubicBezTo>
                  <a:cubicBezTo>
                    <a:pt x="3236" y="735"/>
                    <a:pt x="2502" y="1"/>
                    <a:pt x="1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2;p47"/>
            <p:cNvSpPr/>
            <p:nvPr/>
          </p:nvSpPr>
          <p:spPr>
            <a:xfrm>
              <a:off x="3009293" y="4495325"/>
              <a:ext cx="192399" cy="192399"/>
            </a:xfrm>
            <a:custGeom>
              <a:avLst/>
              <a:gdLst/>
              <a:ahLst/>
              <a:cxnLst/>
              <a:rect l="l" t="t" r="r" b="b"/>
              <a:pathLst>
                <a:path w="3237" h="3237" extrusionOk="0">
                  <a:moveTo>
                    <a:pt x="1635" y="1"/>
                  </a:moveTo>
                  <a:cubicBezTo>
                    <a:pt x="734" y="1"/>
                    <a:pt x="0" y="735"/>
                    <a:pt x="0" y="1635"/>
                  </a:cubicBezTo>
                  <a:cubicBezTo>
                    <a:pt x="0" y="2536"/>
                    <a:pt x="734" y="3236"/>
                    <a:pt x="1635" y="3236"/>
                  </a:cubicBezTo>
                  <a:cubicBezTo>
                    <a:pt x="2502" y="3236"/>
                    <a:pt x="3236" y="2536"/>
                    <a:pt x="3236" y="1635"/>
                  </a:cubicBezTo>
                  <a:cubicBezTo>
                    <a:pt x="3236" y="735"/>
                    <a:pt x="2502" y="1"/>
                    <a:pt x="1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47"/>
            <p:cNvSpPr/>
            <p:nvPr/>
          </p:nvSpPr>
          <p:spPr>
            <a:xfrm>
              <a:off x="3350323" y="4495325"/>
              <a:ext cx="192399" cy="192399"/>
            </a:xfrm>
            <a:custGeom>
              <a:avLst/>
              <a:gdLst/>
              <a:ahLst/>
              <a:cxnLst/>
              <a:rect l="l" t="t" r="r" b="b"/>
              <a:pathLst>
                <a:path w="3237" h="3237" extrusionOk="0">
                  <a:moveTo>
                    <a:pt x="1602" y="1"/>
                  </a:moveTo>
                  <a:cubicBezTo>
                    <a:pt x="735" y="1"/>
                    <a:pt x="1" y="735"/>
                    <a:pt x="1" y="1635"/>
                  </a:cubicBezTo>
                  <a:cubicBezTo>
                    <a:pt x="1" y="2536"/>
                    <a:pt x="735" y="3236"/>
                    <a:pt x="1602" y="3236"/>
                  </a:cubicBezTo>
                  <a:cubicBezTo>
                    <a:pt x="2503" y="3236"/>
                    <a:pt x="3236" y="2536"/>
                    <a:pt x="3236" y="1635"/>
                  </a:cubicBezTo>
                  <a:cubicBezTo>
                    <a:pt x="3236" y="735"/>
                    <a:pt x="2503" y="1"/>
                    <a:pt x="1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47"/>
            <p:cNvSpPr/>
            <p:nvPr/>
          </p:nvSpPr>
          <p:spPr>
            <a:xfrm>
              <a:off x="3691412" y="4495325"/>
              <a:ext cx="192340" cy="192399"/>
            </a:xfrm>
            <a:custGeom>
              <a:avLst/>
              <a:gdLst/>
              <a:ahLst/>
              <a:cxnLst/>
              <a:rect l="l" t="t" r="r" b="b"/>
              <a:pathLst>
                <a:path w="3236" h="3237" extrusionOk="0">
                  <a:moveTo>
                    <a:pt x="1601" y="1"/>
                  </a:moveTo>
                  <a:cubicBezTo>
                    <a:pt x="701" y="1"/>
                    <a:pt x="0" y="735"/>
                    <a:pt x="0" y="1635"/>
                  </a:cubicBezTo>
                  <a:cubicBezTo>
                    <a:pt x="0" y="2536"/>
                    <a:pt x="701" y="3236"/>
                    <a:pt x="1601" y="3236"/>
                  </a:cubicBezTo>
                  <a:cubicBezTo>
                    <a:pt x="2502" y="3236"/>
                    <a:pt x="3236" y="2536"/>
                    <a:pt x="3236" y="1635"/>
                  </a:cubicBezTo>
                  <a:cubicBezTo>
                    <a:pt x="3236" y="735"/>
                    <a:pt x="2502" y="1"/>
                    <a:pt x="1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47"/>
            <p:cNvSpPr/>
            <p:nvPr/>
          </p:nvSpPr>
          <p:spPr>
            <a:xfrm>
              <a:off x="4032442" y="4495325"/>
              <a:ext cx="192399" cy="192399"/>
            </a:xfrm>
            <a:custGeom>
              <a:avLst/>
              <a:gdLst/>
              <a:ahLst/>
              <a:cxnLst/>
              <a:rect l="l" t="t" r="r" b="b"/>
              <a:pathLst>
                <a:path w="3237" h="3237" extrusionOk="0">
                  <a:moveTo>
                    <a:pt x="1602" y="1"/>
                  </a:moveTo>
                  <a:cubicBezTo>
                    <a:pt x="734" y="1"/>
                    <a:pt x="1" y="735"/>
                    <a:pt x="1" y="1635"/>
                  </a:cubicBezTo>
                  <a:cubicBezTo>
                    <a:pt x="1" y="2536"/>
                    <a:pt x="734" y="3236"/>
                    <a:pt x="1602" y="3236"/>
                  </a:cubicBezTo>
                  <a:cubicBezTo>
                    <a:pt x="2502" y="3236"/>
                    <a:pt x="3236" y="2536"/>
                    <a:pt x="3236" y="1635"/>
                  </a:cubicBezTo>
                  <a:cubicBezTo>
                    <a:pt x="3236" y="735"/>
                    <a:pt x="2502" y="1"/>
                    <a:pt x="1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496;p47"/>
            <p:cNvSpPr/>
            <p:nvPr/>
          </p:nvSpPr>
          <p:spPr>
            <a:xfrm>
              <a:off x="4373472" y="4495325"/>
              <a:ext cx="192399" cy="192399"/>
            </a:xfrm>
            <a:custGeom>
              <a:avLst/>
              <a:gdLst/>
              <a:ahLst/>
              <a:cxnLst/>
              <a:rect l="l" t="t" r="r" b="b"/>
              <a:pathLst>
                <a:path w="3237" h="3237" extrusionOk="0">
                  <a:moveTo>
                    <a:pt x="1602" y="1"/>
                  </a:moveTo>
                  <a:cubicBezTo>
                    <a:pt x="701" y="1"/>
                    <a:pt x="1" y="735"/>
                    <a:pt x="1" y="1635"/>
                  </a:cubicBezTo>
                  <a:cubicBezTo>
                    <a:pt x="1" y="2536"/>
                    <a:pt x="701" y="3236"/>
                    <a:pt x="1602" y="3236"/>
                  </a:cubicBezTo>
                  <a:cubicBezTo>
                    <a:pt x="2503" y="3236"/>
                    <a:pt x="3237" y="2536"/>
                    <a:pt x="3237" y="1635"/>
                  </a:cubicBezTo>
                  <a:cubicBezTo>
                    <a:pt x="3237" y="735"/>
                    <a:pt x="2503" y="1"/>
                    <a:pt x="1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47"/>
            <p:cNvSpPr/>
            <p:nvPr/>
          </p:nvSpPr>
          <p:spPr>
            <a:xfrm>
              <a:off x="4714562" y="4495325"/>
              <a:ext cx="192340" cy="192399"/>
            </a:xfrm>
            <a:custGeom>
              <a:avLst/>
              <a:gdLst/>
              <a:ahLst/>
              <a:cxnLst/>
              <a:rect l="l" t="t" r="r" b="b"/>
              <a:pathLst>
                <a:path w="3236" h="3237" extrusionOk="0">
                  <a:moveTo>
                    <a:pt x="1601" y="1"/>
                  </a:moveTo>
                  <a:cubicBezTo>
                    <a:pt x="701" y="1"/>
                    <a:pt x="0" y="735"/>
                    <a:pt x="0" y="1635"/>
                  </a:cubicBezTo>
                  <a:cubicBezTo>
                    <a:pt x="0" y="2536"/>
                    <a:pt x="701" y="3236"/>
                    <a:pt x="1601" y="3236"/>
                  </a:cubicBezTo>
                  <a:cubicBezTo>
                    <a:pt x="2502" y="3236"/>
                    <a:pt x="3236" y="2536"/>
                    <a:pt x="3236" y="1635"/>
                  </a:cubicBezTo>
                  <a:cubicBezTo>
                    <a:pt x="3236" y="735"/>
                    <a:pt x="2502" y="1"/>
                    <a:pt x="1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47"/>
            <p:cNvSpPr/>
            <p:nvPr/>
          </p:nvSpPr>
          <p:spPr>
            <a:xfrm>
              <a:off x="5053630" y="4495325"/>
              <a:ext cx="192340" cy="192399"/>
            </a:xfrm>
            <a:custGeom>
              <a:avLst/>
              <a:gdLst/>
              <a:ahLst/>
              <a:cxnLst/>
              <a:rect l="l" t="t" r="r" b="b"/>
              <a:pathLst>
                <a:path w="3236" h="3237" extrusionOk="0">
                  <a:moveTo>
                    <a:pt x="1635" y="1"/>
                  </a:moveTo>
                  <a:cubicBezTo>
                    <a:pt x="734" y="1"/>
                    <a:pt x="0" y="735"/>
                    <a:pt x="0" y="1635"/>
                  </a:cubicBezTo>
                  <a:cubicBezTo>
                    <a:pt x="0" y="2536"/>
                    <a:pt x="734" y="3236"/>
                    <a:pt x="1635" y="3236"/>
                  </a:cubicBezTo>
                  <a:cubicBezTo>
                    <a:pt x="2535" y="3236"/>
                    <a:pt x="3236" y="2536"/>
                    <a:pt x="3236" y="1635"/>
                  </a:cubicBezTo>
                  <a:cubicBezTo>
                    <a:pt x="3236" y="735"/>
                    <a:pt x="2535" y="1"/>
                    <a:pt x="1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47"/>
            <p:cNvSpPr/>
            <p:nvPr/>
          </p:nvSpPr>
          <p:spPr>
            <a:xfrm>
              <a:off x="5394660" y="4495325"/>
              <a:ext cx="192399" cy="192399"/>
            </a:xfrm>
            <a:custGeom>
              <a:avLst/>
              <a:gdLst/>
              <a:ahLst/>
              <a:cxnLst/>
              <a:rect l="l" t="t" r="r" b="b"/>
              <a:pathLst>
                <a:path w="3237" h="3237" extrusionOk="0">
                  <a:moveTo>
                    <a:pt x="1635" y="1"/>
                  </a:moveTo>
                  <a:cubicBezTo>
                    <a:pt x="734" y="1"/>
                    <a:pt x="1" y="735"/>
                    <a:pt x="1" y="1635"/>
                  </a:cubicBezTo>
                  <a:cubicBezTo>
                    <a:pt x="1" y="2536"/>
                    <a:pt x="734" y="3236"/>
                    <a:pt x="1635" y="3236"/>
                  </a:cubicBezTo>
                  <a:cubicBezTo>
                    <a:pt x="2536" y="3236"/>
                    <a:pt x="3236" y="2536"/>
                    <a:pt x="3236" y="1635"/>
                  </a:cubicBezTo>
                  <a:cubicBezTo>
                    <a:pt x="3236" y="735"/>
                    <a:pt x="2536" y="1"/>
                    <a:pt x="1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47"/>
            <p:cNvSpPr txBox="1"/>
            <p:nvPr/>
          </p:nvSpPr>
          <p:spPr>
            <a:xfrm>
              <a:off x="1199851" y="4471975"/>
              <a:ext cx="1096800" cy="23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latin typeface="Bebas Neue"/>
                  <a:ea typeface="Bebas Neue"/>
                  <a:cs typeface="Bebas Neue"/>
                  <a:sym typeface="Bebas Neue"/>
                </a:rPr>
                <a:t>VENUS</a:t>
              </a:r>
              <a:endParaRPr sz="2200" dirty="0">
                <a:solidFill>
                  <a:srgbClr val="000000"/>
                </a:solidFill>
                <a:latin typeface="Bebas Neue"/>
                <a:ea typeface="Bebas Neue"/>
                <a:cs typeface="Bebas Neue"/>
                <a:sym typeface="Bebas Neue"/>
              </a:endParaRPr>
            </a:p>
          </p:txBody>
        </p:sp>
        <p:sp>
          <p:nvSpPr>
            <p:cNvPr id="1501" name="Google Shape;1501;p47"/>
            <p:cNvSpPr txBox="1"/>
            <p:nvPr/>
          </p:nvSpPr>
          <p:spPr>
            <a:xfrm>
              <a:off x="5740499" y="4390375"/>
              <a:ext cx="2184600" cy="40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Venus has a beautiful name but It's terrible hot</a:t>
              </a:r>
              <a:endParaRPr sz="1200" dirty="0">
                <a:latin typeface="Roboto"/>
                <a:ea typeface="Roboto"/>
                <a:cs typeface="Roboto"/>
                <a:sym typeface="Roboto"/>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48"/>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sp>
        <p:nvSpPr>
          <p:cNvPr id="1507" name="Google Shape;1507;p48"/>
          <p:cNvSpPr txBox="1"/>
          <p:nvPr/>
        </p:nvSpPr>
        <p:spPr>
          <a:xfrm>
            <a:off x="21326620" y="10317677"/>
            <a:ext cx="13917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a:t>
            </a:r>
            <a:endParaRPr dirty="0"/>
          </a:p>
        </p:txBody>
      </p:sp>
      <p:sp>
        <p:nvSpPr>
          <p:cNvPr id="1508" name="Google Shape;1508;p48"/>
          <p:cNvSpPr txBox="1"/>
          <p:nvPr/>
        </p:nvSpPr>
        <p:spPr>
          <a:xfrm>
            <a:off x="20637330" y="15298629"/>
            <a:ext cx="20811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$100,000.00</a:t>
            </a:r>
            <a:endParaRPr dirty="0"/>
          </a:p>
        </p:txBody>
      </p:sp>
      <p:grpSp>
        <p:nvGrpSpPr>
          <p:cNvPr id="1509" name="Google Shape;1509;p48"/>
          <p:cNvGrpSpPr/>
          <p:nvPr/>
        </p:nvGrpSpPr>
        <p:grpSpPr>
          <a:xfrm>
            <a:off x="457200" y="3027375"/>
            <a:ext cx="3467100" cy="1708200"/>
            <a:chOff x="457200" y="3027375"/>
            <a:chExt cx="3467100" cy="1708200"/>
          </a:xfrm>
        </p:grpSpPr>
        <p:sp>
          <p:nvSpPr>
            <p:cNvPr id="1510" name="Google Shape;1510;p48"/>
            <p:cNvSpPr/>
            <p:nvPr/>
          </p:nvSpPr>
          <p:spPr>
            <a:xfrm>
              <a:off x="457200" y="3027375"/>
              <a:ext cx="3467100" cy="1708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48"/>
            <p:cNvSpPr txBox="1"/>
            <p:nvPr/>
          </p:nvSpPr>
          <p:spPr>
            <a:xfrm>
              <a:off x="457200" y="3027375"/>
              <a:ext cx="1277700" cy="44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lt1"/>
                  </a:solidFill>
                  <a:latin typeface="Bebas Neue"/>
                  <a:ea typeface="Bebas Neue"/>
                  <a:cs typeface="Bebas Neue"/>
                  <a:sym typeface="Bebas Neue"/>
                </a:rPr>
                <a:t>Mars</a:t>
              </a:r>
              <a:endParaRPr sz="2500" dirty="0">
                <a:solidFill>
                  <a:schemeClr val="lt1"/>
                </a:solidFill>
                <a:latin typeface="Bebas Neue"/>
                <a:ea typeface="Bebas Neue"/>
                <a:cs typeface="Bebas Neue"/>
                <a:sym typeface="Bebas Neue"/>
              </a:endParaRPr>
            </a:p>
          </p:txBody>
        </p:sp>
        <p:grpSp>
          <p:nvGrpSpPr>
            <p:cNvPr id="1512" name="Google Shape;1512;p48"/>
            <p:cNvGrpSpPr/>
            <p:nvPr/>
          </p:nvGrpSpPr>
          <p:grpSpPr>
            <a:xfrm>
              <a:off x="2376931" y="3224026"/>
              <a:ext cx="1332613" cy="1332613"/>
              <a:chOff x="2453131" y="3224026"/>
              <a:chExt cx="1332613" cy="1332613"/>
            </a:xfrm>
          </p:grpSpPr>
          <p:grpSp>
            <p:nvGrpSpPr>
              <p:cNvPr id="1513" name="Google Shape;1513;p48"/>
              <p:cNvGrpSpPr/>
              <p:nvPr/>
            </p:nvGrpSpPr>
            <p:grpSpPr>
              <a:xfrm>
                <a:off x="2453131" y="3224026"/>
                <a:ext cx="1332613" cy="1332613"/>
                <a:chOff x="971550" y="3006850"/>
                <a:chExt cx="1527000" cy="1527000"/>
              </a:xfrm>
            </p:grpSpPr>
            <p:sp>
              <p:nvSpPr>
                <p:cNvPr id="1514" name="Google Shape;1514;p48"/>
                <p:cNvSpPr/>
                <p:nvPr/>
              </p:nvSpPr>
              <p:spPr>
                <a:xfrm>
                  <a:off x="971550" y="3006850"/>
                  <a:ext cx="1527000" cy="1527000"/>
                </a:xfrm>
                <a:prstGeom prst="pie">
                  <a:avLst>
                    <a:gd name="adj1" fmla="val 0"/>
                    <a:gd name="adj2" fmla="val 1322693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1515;p48"/>
                <p:cNvSpPr/>
                <p:nvPr/>
              </p:nvSpPr>
              <p:spPr>
                <a:xfrm>
                  <a:off x="971550" y="3006850"/>
                  <a:ext cx="1527000" cy="1527000"/>
                </a:xfrm>
                <a:prstGeom prst="pie">
                  <a:avLst>
                    <a:gd name="adj1" fmla="val 13095722"/>
                    <a:gd name="adj2" fmla="val 1867598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1516;p48"/>
                <p:cNvSpPr/>
                <p:nvPr/>
              </p:nvSpPr>
              <p:spPr>
                <a:xfrm>
                  <a:off x="971550" y="3006850"/>
                  <a:ext cx="1527000" cy="1527000"/>
                </a:xfrm>
                <a:prstGeom prst="pie">
                  <a:avLst>
                    <a:gd name="adj1" fmla="val 18041641"/>
                    <a:gd name="adj2" fmla="val 7332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17" name="Google Shape;1517;p48"/>
              <p:cNvSpPr txBox="1"/>
              <p:nvPr/>
            </p:nvSpPr>
            <p:spPr>
              <a:xfrm>
                <a:off x="2758087" y="4012648"/>
                <a:ext cx="7227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4"/>
                    </a:solidFill>
                    <a:latin typeface="Bebas Neue"/>
                    <a:ea typeface="Bebas Neue"/>
                    <a:cs typeface="Bebas Neue"/>
                    <a:sym typeface="Bebas Neue"/>
                  </a:rPr>
                  <a:t>70%</a:t>
                </a:r>
                <a:endParaRPr sz="2500" dirty="0">
                  <a:solidFill>
                    <a:schemeClr val="accent4"/>
                  </a:solidFill>
                  <a:latin typeface="Bebas Neue"/>
                  <a:ea typeface="Bebas Neue"/>
                  <a:cs typeface="Bebas Neue"/>
                  <a:sym typeface="Bebas Neue"/>
                </a:endParaRPr>
              </a:p>
            </p:txBody>
          </p:sp>
        </p:grpSp>
        <p:sp>
          <p:nvSpPr>
            <p:cNvPr id="1518" name="Google Shape;1518;p48"/>
            <p:cNvSpPr txBox="1"/>
            <p:nvPr/>
          </p:nvSpPr>
          <p:spPr>
            <a:xfrm>
              <a:off x="457200" y="4267676"/>
              <a:ext cx="2084100" cy="46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Despite being red,</a:t>
              </a:r>
              <a:br>
                <a:rPr lang="en" sz="1300">
                  <a:solidFill>
                    <a:schemeClr val="lt1"/>
                  </a:solidFill>
                  <a:latin typeface="Roboto"/>
                  <a:ea typeface="Roboto"/>
                  <a:cs typeface="Roboto"/>
                  <a:sym typeface="Roboto"/>
                </a:rPr>
              </a:br>
              <a:r>
                <a:rPr lang="en" sz="1300">
                  <a:solidFill>
                    <a:schemeClr val="lt1"/>
                  </a:solidFill>
                  <a:latin typeface="Roboto"/>
                  <a:ea typeface="Roboto"/>
                  <a:cs typeface="Roboto"/>
                  <a:sym typeface="Roboto"/>
                </a:rPr>
                <a:t>Mars is a cold place</a:t>
              </a:r>
              <a:endParaRPr sz="1300" dirty="0">
                <a:solidFill>
                  <a:schemeClr val="lt1"/>
                </a:solidFill>
                <a:latin typeface="Roboto"/>
                <a:ea typeface="Roboto"/>
                <a:cs typeface="Roboto"/>
                <a:sym typeface="Roboto"/>
              </a:endParaRPr>
            </a:p>
          </p:txBody>
        </p:sp>
      </p:grpSp>
      <p:grpSp>
        <p:nvGrpSpPr>
          <p:cNvPr id="1519" name="Google Shape;1519;p48"/>
          <p:cNvGrpSpPr/>
          <p:nvPr/>
        </p:nvGrpSpPr>
        <p:grpSpPr>
          <a:xfrm>
            <a:off x="457200" y="1014412"/>
            <a:ext cx="3467100" cy="1853413"/>
            <a:chOff x="457200" y="1014413"/>
            <a:chExt cx="3467100" cy="1853413"/>
          </a:xfrm>
        </p:grpSpPr>
        <p:sp>
          <p:nvSpPr>
            <p:cNvPr id="1520" name="Google Shape;1520;p48"/>
            <p:cNvSpPr/>
            <p:nvPr/>
          </p:nvSpPr>
          <p:spPr>
            <a:xfrm>
              <a:off x="457200" y="1014413"/>
              <a:ext cx="3467100" cy="1853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48"/>
            <p:cNvSpPr txBox="1"/>
            <p:nvPr/>
          </p:nvSpPr>
          <p:spPr>
            <a:xfrm>
              <a:off x="457200" y="1014425"/>
              <a:ext cx="1277700" cy="44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lt1"/>
                  </a:solidFill>
                  <a:latin typeface="Bebas Neue"/>
                  <a:ea typeface="Bebas Neue"/>
                  <a:cs typeface="Bebas Neue"/>
                  <a:sym typeface="Bebas Neue"/>
                </a:rPr>
                <a:t>Mercury</a:t>
              </a:r>
              <a:endParaRPr sz="2500" dirty="0">
                <a:solidFill>
                  <a:schemeClr val="lt1"/>
                </a:solidFill>
                <a:latin typeface="Bebas Neue"/>
                <a:ea typeface="Bebas Neue"/>
                <a:cs typeface="Bebas Neue"/>
                <a:sym typeface="Bebas Neue"/>
              </a:endParaRPr>
            </a:p>
          </p:txBody>
        </p:sp>
        <p:sp>
          <p:nvSpPr>
            <p:cNvPr id="1522" name="Google Shape;1522;p48"/>
            <p:cNvSpPr txBox="1"/>
            <p:nvPr/>
          </p:nvSpPr>
          <p:spPr>
            <a:xfrm>
              <a:off x="457200" y="2406126"/>
              <a:ext cx="2084100" cy="46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300">
                  <a:solidFill>
                    <a:schemeClr val="lt1"/>
                  </a:solidFill>
                  <a:latin typeface="Roboto"/>
                  <a:ea typeface="Roboto"/>
                  <a:cs typeface="Roboto"/>
                  <a:sym typeface="Roboto"/>
                </a:rPr>
                <a:t>Mercury is the closest planet to the Sun</a:t>
              </a:r>
              <a:endParaRPr sz="1300" dirty="0">
                <a:solidFill>
                  <a:schemeClr val="lt1"/>
                </a:solidFill>
                <a:latin typeface="Roboto"/>
                <a:ea typeface="Roboto"/>
                <a:cs typeface="Roboto"/>
                <a:sym typeface="Roboto"/>
              </a:endParaRPr>
            </a:p>
          </p:txBody>
        </p:sp>
        <p:grpSp>
          <p:nvGrpSpPr>
            <p:cNvPr id="1523" name="Google Shape;1523;p48"/>
            <p:cNvGrpSpPr/>
            <p:nvPr/>
          </p:nvGrpSpPr>
          <p:grpSpPr>
            <a:xfrm>
              <a:off x="2376931" y="1272276"/>
              <a:ext cx="1332613" cy="1332613"/>
              <a:chOff x="2453131" y="1272276"/>
              <a:chExt cx="1332613" cy="1332613"/>
            </a:xfrm>
          </p:grpSpPr>
          <p:grpSp>
            <p:nvGrpSpPr>
              <p:cNvPr id="1524" name="Google Shape;1524;p48"/>
              <p:cNvGrpSpPr/>
              <p:nvPr/>
            </p:nvGrpSpPr>
            <p:grpSpPr>
              <a:xfrm>
                <a:off x="2453131" y="1272276"/>
                <a:ext cx="1332613" cy="1332613"/>
                <a:chOff x="971550" y="3006850"/>
                <a:chExt cx="1527000" cy="1527000"/>
              </a:xfrm>
            </p:grpSpPr>
            <p:sp>
              <p:nvSpPr>
                <p:cNvPr id="1525" name="Google Shape;1525;p48"/>
                <p:cNvSpPr/>
                <p:nvPr/>
              </p:nvSpPr>
              <p:spPr>
                <a:xfrm>
                  <a:off x="971550" y="3006850"/>
                  <a:ext cx="1527000" cy="1527000"/>
                </a:xfrm>
                <a:prstGeom prst="pie">
                  <a:avLst>
                    <a:gd name="adj1" fmla="val 0"/>
                    <a:gd name="adj2" fmla="val 145059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48"/>
                <p:cNvSpPr/>
                <p:nvPr/>
              </p:nvSpPr>
              <p:spPr>
                <a:xfrm>
                  <a:off x="971550" y="3006850"/>
                  <a:ext cx="1527000" cy="1527000"/>
                </a:xfrm>
                <a:prstGeom prst="pie">
                  <a:avLst>
                    <a:gd name="adj1" fmla="val 14368879"/>
                    <a:gd name="adj2" fmla="val 1670103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27;p48"/>
                <p:cNvSpPr/>
                <p:nvPr/>
              </p:nvSpPr>
              <p:spPr>
                <a:xfrm>
                  <a:off x="971550" y="3006850"/>
                  <a:ext cx="1527000" cy="1527000"/>
                </a:xfrm>
                <a:prstGeom prst="pie">
                  <a:avLst>
                    <a:gd name="adj1" fmla="val 16667231"/>
                    <a:gd name="adj2" fmla="val 7332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28" name="Google Shape;1528;p48"/>
              <p:cNvSpPr txBox="1"/>
              <p:nvPr/>
            </p:nvSpPr>
            <p:spPr>
              <a:xfrm>
                <a:off x="2758087" y="2060898"/>
                <a:ext cx="7227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1"/>
                    </a:solidFill>
                    <a:latin typeface="Bebas Neue"/>
                    <a:ea typeface="Bebas Neue"/>
                    <a:cs typeface="Bebas Neue"/>
                    <a:sym typeface="Bebas Neue"/>
                  </a:rPr>
                  <a:t>80%</a:t>
                </a:r>
                <a:endParaRPr sz="2500" dirty="0">
                  <a:solidFill>
                    <a:schemeClr val="accent1"/>
                  </a:solidFill>
                  <a:latin typeface="Bebas Neue"/>
                  <a:ea typeface="Bebas Neue"/>
                  <a:cs typeface="Bebas Neue"/>
                  <a:sym typeface="Bebas Neue"/>
                </a:endParaRPr>
              </a:p>
            </p:txBody>
          </p:sp>
        </p:grpSp>
      </p:grpSp>
      <p:grpSp>
        <p:nvGrpSpPr>
          <p:cNvPr id="1529" name="Google Shape;1529;p48"/>
          <p:cNvGrpSpPr/>
          <p:nvPr/>
        </p:nvGrpSpPr>
        <p:grpSpPr>
          <a:xfrm>
            <a:off x="6324300" y="1014412"/>
            <a:ext cx="2362500" cy="1853410"/>
            <a:chOff x="6324300" y="1014413"/>
            <a:chExt cx="2362500" cy="1853410"/>
          </a:xfrm>
        </p:grpSpPr>
        <p:sp>
          <p:nvSpPr>
            <p:cNvPr id="1530" name="Google Shape;1530;p48"/>
            <p:cNvSpPr/>
            <p:nvPr/>
          </p:nvSpPr>
          <p:spPr>
            <a:xfrm>
              <a:off x="6324300" y="1014413"/>
              <a:ext cx="2362500" cy="1853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48"/>
            <p:cNvSpPr txBox="1"/>
            <p:nvPr/>
          </p:nvSpPr>
          <p:spPr>
            <a:xfrm>
              <a:off x="6324300" y="1014425"/>
              <a:ext cx="1277700" cy="44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lt1"/>
                  </a:solidFill>
                  <a:latin typeface="Bebas Neue"/>
                  <a:ea typeface="Bebas Neue"/>
                  <a:cs typeface="Bebas Neue"/>
                  <a:sym typeface="Bebas Neue"/>
                </a:rPr>
                <a:t>venus</a:t>
              </a:r>
              <a:endParaRPr sz="2500" dirty="0">
                <a:solidFill>
                  <a:schemeClr val="lt1"/>
                </a:solidFill>
                <a:latin typeface="Bebas Neue"/>
                <a:ea typeface="Bebas Neue"/>
                <a:cs typeface="Bebas Neue"/>
                <a:sym typeface="Bebas Neue"/>
              </a:endParaRPr>
            </a:p>
          </p:txBody>
        </p:sp>
        <p:sp>
          <p:nvSpPr>
            <p:cNvPr id="1532" name="Google Shape;1532;p48"/>
            <p:cNvSpPr txBox="1"/>
            <p:nvPr/>
          </p:nvSpPr>
          <p:spPr>
            <a:xfrm>
              <a:off x="6324300" y="2406123"/>
              <a:ext cx="2084100" cy="46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Venus has a beautiful name but It's very hot</a:t>
              </a:r>
              <a:endParaRPr sz="1300" dirty="0">
                <a:solidFill>
                  <a:schemeClr val="lt1"/>
                </a:solidFill>
                <a:latin typeface="Roboto"/>
                <a:ea typeface="Roboto"/>
                <a:cs typeface="Roboto"/>
                <a:sym typeface="Roboto"/>
              </a:endParaRPr>
            </a:p>
          </p:txBody>
        </p:sp>
        <p:sp>
          <p:nvSpPr>
            <p:cNvPr id="1533" name="Google Shape;1533;p48"/>
            <p:cNvSpPr/>
            <p:nvPr/>
          </p:nvSpPr>
          <p:spPr>
            <a:xfrm>
              <a:off x="6417499" y="1635952"/>
              <a:ext cx="651335" cy="610622"/>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534" name="Google Shape;1534;p48"/>
            <p:cNvSpPr txBox="1"/>
            <p:nvPr/>
          </p:nvSpPr>
          <p:spPr>
            <a:xfrm>
              <a:off x="7144200" y="1713748"/>
              <a:ext cx="7227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40%</a:t>
              </a:r>
              <a:endParaRPr sz="2500" dirty="0">
                <a:solidFill>
                  <a:schemeClr val="lt1"/>
                </a:solidFill>
                <a:latin typeface="Bebas Neue"/>
                <a:ea typeface="Bebas Neue"/>
                <a:cs typeface="Bebas Neue"/>
                <a:sym typeface="Bebas Neue"/>
              </a:endParaRPr>
            </a:p>
          </p:txBody>
        </p:sp>
      </p:grpSp>
      <p:grpSp>
        <p:nvGrpSpPr>
          <p:cNvPr id="1535" name="Google Shape;1535;p48"/>
          <p:cNvGrpSpPr/>
          <p:nvPr/>
        </p:nvGrpSpPr>
        <p:grpSpPr>
          <a:xfrm>
            <a:off x="6324300" y="3027375"/>
            <a:ext cx="2362500" cy="1708200"/>
            <a:chOff x="6324300" y="3027375"/>
            <a:chExt cx="2362500" cy="1708200"/>
          </a:xfrm>
        </p:grpSpPr>
        <p:sp>
          <p:nvSpPr>
            <p:cNvPr id="1536" name="Google Shape;1536;p48"/>
            <p:cNvSpPr/>
            <p:nvPr/>
          </p:nvSpPr>
          <p:spPr>
            <a:xfrm>
              <a:off x="6324300" y="3027375"/>
              <a:ext cx="2362500" cy="1708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48"/>
            <p:cNvSpPr txBox="1"/>
            <p:nvPr/>
          </p:nvSpPr>
          <p:spPr>
            <a:xfrm>
              <a:off x="6324300" y="3027375"/>
              <a:ext cx="1277700" cy="44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lt1"/>
                  </a:solidFill>
                  <a:latin typeface="Bebas Neue"/>
                  <a:ea typeface="Bebas Neue"/>
                  <a:cs typeface="Bebas Neue"/>
                  <a:sym typeface="Bebas Neue"/>
                </a:rPr>
                <a:t>jupiter</a:t>
              </a:r>
              <a:endParaRPr sz="2500" dirty="0">
                <a:solidFill>
                  <a:schemeClr val="lt1"/>
                </a:solidFill>
                <a:latin typeface="Bebas Neue"/>
                <a:ea typeface="Bebas Neue"/>
                <a:cs typeface="Bebas Neue"/>
                <a:sym typeface="Bebas Neue"/>
              </a:endParaRPr>
            </a:p>
          </p:txBody>
        </p:sp>
        <p:sp>
          <p:nvSpPr>
            <p:cNvPr id="1538" name="Google Shape;1538;p48"/>
            <p:cNvSpPr txBox="1"/>
            <p:nvPr/>
          </p:nvSpPr>
          <p:spPr>
            <a:xfrm>
              <a:off x="6324300" y="4223872"/>
              <a:ext cx="2084100" cy="50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It's the biggest planet in the Solar System</a:t>
              </a:r>
              <a:endParaRPr sz="1300" dirty="0">
                <a:solidFill>
                  <a:schemeClr val="lt1"/>
                </a:solidFill>
                <a:latin typeface="Roboto"/>
                <a:ea typeface="Roboto"/>
                <a:cs typeface="Roboto"/>
                <a:sym typeface="Roboto"/>
              </a:endParaRPr>
            </a:p>
          </p:txBody>
        </p:sp>
        <p:sp>
          <p:nvSpPr>
            <p:cNvPr id="1539" name="Google Shape;1539;p48"/>
            <p:cNvSpPr/>
            <p:nvPr/>
          </p:nvSpPr>
          <p:spPr>
            <a:xfrm>
              <a:off x="6417495" y="3585027"/>
              <a:ext cx="651335" cy="6106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540" name="Google Shape;1540;p48"/>
            <p:cNvSpPr txBox="1"/>
            <p:nvPr/>
          </p:nvSpPr>
          <p:spPr>
            <a:xfrm>
              <a:off x="7144200" y="3656623"/>
              <a:ext cx="7227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60%</a:t>
              </a:r>
              <a:endParaRPr sz="2500" dirty="0">
                <a:solidFill>
                  <a:schemeClr val="lt1"/>
                </a:solidFill>
                <a:latin typeface="Bebas Neue"/>
                <a:ea typeface="Bebas Neue"/>
                <a:cs typeface="Bebas Neue"/>
                <a:sym typeface="Bebas Neue"/>
              </a:endParaRPr>
            </a:p>
          </p:txBody>
        </p:sp>
      </p:grpSp>
      <p:grpSp>
        <p:nvGrpSpPr>
          <p:cNvPr id="1541" name="Google Shape;1541;p48"/>
          <p:cNvGrpSpPr/>
          <p:nvPr/>
        </p:nvGrpSpPr>
        <p:grpSpPr>
          <a:xfrm>
            <a:off x="4082250" y="1014413"/>
            <a:ext cx="2084100" cy="1853400"/>
            <a:chOff x="4082250" y="1014413"/>
            <a:chExt cx="2084100" cy="1853400"/>
          </a:xfrm>
        </p:grpSpPr>
        <p:sp>
          <p:nvSpPr>
            <p:cNvPr id="1542" name="Google Shape;1542;p48"/>
            <p:cNvSpPr/>
            <p:nvPr/>
          </p:nvSpPr>
          <p:spPr>
            <a:xfrm>
              <a:off x="4082250" y="1014413"/>
              <a:ext cx="2063400" cy="18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3" name="Google Shape;1543;p48"/>
            <p:cNvSpPr txBox="1"/>
            <p:nvPr/>
          </p:nvSpPr>
          <p:spPr>
            <a:xfrm>
              <a:off x="4082250" y="1014425"/>
              <a:ext cx="1277700" cy="44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lt1"/>
                  </a:solidFill>
                  <a:latin typeface="Bebas Neue"/>
                  <a:ea typeface="Bebas Neue"/>
                  <a:cs typeface="Bebas Neue"/>
                  <a:sym typeface="Bebas Neue"/>
                </a:rPr>
                <a:t>saturn</a:t>
              </a:r>
              <a:endParaRPr sz="2500" dirty="0">
                <a:solidFill>
                  <a:schemeClr val="lt1"/>
                </a:solidFill>
                <a:latin typeface="Bebas Neue"/>
                <a:ea typeface="Bebas Neue"/>
                <a:cs typeface="Bebas Neue"/>
                <a:sym typeface="Bebas Neue"/>
              </a:endParaRPr>
            </a:p>
          </p:txBody>
        </p:sp>
        <p:sp>
          <p:nvSpPr>
            <p:cNvPr id="1544" name="Google Shape;1544;p48"/>
            <p:cNvSpPr txBox="1"/>
            <p:nvPr/>
          </p:nvSpPr>
          <p:spPr>
            <a:xfrm>
              <a:off x="4082250" y="2362197"/>
              <a:ext cx="2084100" cy="50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latin typeface="Roboto"/>
                  <a:ea typeface="Roboto"/>
                  <a:cs typeface="Roboto"/>
                  <a:sym typeface="Roboto"/>
                </a:rPr>
                <a:t>It’s composed of hydrogen and of helium</a:t>
              </a:r>
              <a:endParaRPr sz="1300" dirty="0">
                <a:solidFill>
                  <a:schemeClr val="lt1"/>
                </a:solidFill>
                <a:latin typeface="Roboto"/>
                <a:ea typeface="Roboto"/>
                <a:cs typeface="Roboto"/>
                <a:sym typeface="Roboto"/>
              </a:endParaRPr>
            </a:p>
          </p:txBody>
        </p:sp>
        <p:grpSp>
          <p:nvGrpSpPr>
            <p:cNvPr id="1545" name="Google Shape;1545;p48"/>
            <p:cNvGrpSpPr/>
            <p:nvPr/>
          </p:nvGrpSpPr>
          <p:grpSpPr>
            <a:xfrm>
              <a:off x="4177500" y="1615454"/>
              <a:ext cx="457950" cy="651335"/>
              <a:chOff x="3342275" y="2615925"/>
              <a:chExt cx="339700" cy="483150"/>
            </a:xfrm>
          </p:grpSpPr>
          <p:sp>
            <p:nvSpPr>
              <p:cNvPr id="1546" name="Google Shape;1546;p48"/>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547" name="Google Shape;1547;p48"/>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548" name="Google Shape;1548;p48"/>
            <p:cNvSpPr txBox="1"/>
            <p:nvPr/>
          </p:nvSpPr>
          <p:spPr>
            <a:xfrm>
              <a:off x="4648650" y="1713748"/>
              <a:ext cx="7227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40%</a:t>
              </a:r>
              <a:endParaRPr sz="2500" dirty="0">
                <a:solidFill>
                  <a:schemeClr val="lt1"/>
                </a:solidFill>
                <a:latin typeface="Bebas Neue"/>
                <a:ea typeface="Bebas Neue"/>
                <a:cs typeface="Bebas Neue"/>
                <a:sym typeface="Bebas Neue"/>
              </a:endParaRPr>
            </a:p>
          </p:txBody>
        </p:sp>
      </p:grpSp>
      <p:grpSp>
        <p:nvGrpSpPr>
          <p:cNvPr id="2" name="Group 1">
            <a:extLst>
              <a:ext uri="{FF2B5EF4-FFF2-40B4-BE49-F238E27FC236}">
                <a16:creationId xmlns:a16="http://schemas.microsoft.com/office/drawing/2014/main" id="{11A4DD13-0DAE-46A4-8E8C-6E51228708C4}"/>
              </a:ext>
            </a:extLst>
          </p:cNvPr>
          <p:cNvGrpSpPr/>
          <p:nvPr/>
        </p:nvGrpSpPr>
        <p:grpSpPr>
          <a:xfrm>
            <a:off x="4082250" y="3027375"/>
            <a:ext cx="2084100" cy="1708201"/>
            <a:chOff x="4082250" y="3027375"/>
            <a:chExt cx="2084100" cy="1708201"/>
          </a:xfrm>
        </p:grpSpPr>
        <p:sp>
          <p:nvSpPr>
            <p:cNvPr id="1550" name="Google Shape;1550;p48"/>
            <p:cNvSpPr/>
            <p:nvPr/>
          </p:nvSpPr>
          <p:spPr>
            <a:xfrm>
              <a:off x="4082250" y="3027375"/>
              <a:ext cx="2063400" cy="170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48"/>
            <p:cNvSpPr txBox="1"/>
            <p:nvPr/>
          </p:nvSpPr>
          <p:spPr>
            <a:xfrm>
              <a:off x="4082250" y="3027375"/>
              <a:ext cx="1277700" cy="44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lt1"/>
                  </a:solidFill>
                  <a:latin typeface="Bebas Neue"/>
                  <a:ea typeface="Bebas Neue"/>
                  <a:cs typeface="Bebas Neue"/>
                  <a:sym typeface="Bebas Neue"/>
                </a:rPr>
                <a:t>neptune</a:t>
              </a:r>
              <a:endParaRPr sz="2500" dirty="0">
                <a:solidFill>
                  <a:schemeClr val="lt1"/>
                </a:solidFill>
                <a:latin typeface="Bebas Neue"/>
                <a:ea typeface="Bebas Neue"/>
                <a:cs typeface="Bebas Neue"/>
                <a:sym typeface="Bebas Neue"/>
              </a:endParaRPr>
            </a:p>
          </p:txBody>
        </p:sp>
        <p:sp>
          <p:nvSpPr>
            <p:cNvPr id="1552" name="Google Shape;1552;p48"/>
            <p:cNvSpPr txBox="1"/>
            <p:nvPr/>
          </p:nvSpPr>
          <p:spPr>
            <a:xfrm>
              <a:off x="4082250" y="4285876"/>
              <a:ext cx="2084100" cy="44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300" dirty="0">
                  <a:solidFill>
                    <a:schemeClr val="lt1"/>
                  </a:solidFill>
                  <a:latin typeface="Roboto"/>
                  <a:ea typeface="Roboto"/>
                  <a:cs typeface="Roboto"/>
                  <a:sym typeface="Roboto"/>
                </a:rPr>
                <a:t>Neptune is the farthest planet from the Sun </a:t>
              </a:r>
              <a:endParaRPr sz="1300" dirty="0">
                <a:solidFill>
                  <a:schemeClr val="lt1"/>
                </a:solidFill>
                <a:latin typeface="Roboto"/>
                <a:ea typeface="Roboto"/>
                <a:cs typeface="Roboto"/>
                <a:sym typeface="Roboto"/>
              </a:endParaRPr>
            </a:p>
          </p:txBody>
        </p:sp>
        <p:sp>
          <p:nvSpPr>
            <p:cNvPr id="1553" name="Google Shape;1553;p48"/>
            <p:cNvSpPr/>
            <p:nvPr/>
          </p:nvSpPr>
          <p:spPr>
            <a:xfrm>
              <a:off x="4177491" y="3563961"/>
              <a:ext cx="534286" cy="651335"/>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554" name="Google Shape;1554;p48"/>
            <p:cNvSpPr txBox="1"/>
            <p:nvPr/>
          </p:nvSpPr>
          <p:spPr>
            <a:xfrm>
              <a:off x="4648650" y="3656623"/>
              <a:ext cx="7227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lt1"/>
                  </a:solidFill>
                  <a:latin typeface="Bebas Neue"/>
                  <a:ea typeface="Bebas Neue"/>
                  <a:cs typeface="Bebas Neue"/>
                  <a:sym typeface="Bebas Neue"/>
                </a:rPr>
                <a:t>60%</a:t>
              </a:r>
              <a:endParaRPr sz="2500" dirty="0">
                <a:solidFill>
                  <a:schemeClr val="lt1"/>
                </a:solidFill>
                <a:latin typeface="Bebas Neue"/>
                <a:ea typeface="Bebas Neue"/>
                <a:cs typeface="Bebas Neue"/>
                <a:sym typeface="Bebas Neue"/>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58"/>
        <p:cNvGrpSpPr/>
        <p:nvPr/>
      </p:nvGrpSpPr>
      <p:grpSpPr>
        <a:xfrm>
          <a:off x="0" y="0"/>
          <a:ext cx="0" cy="0"/>
          <a:chOff x="0" y="0"/>
          <a:chExt cx="0" cy="0"/>
        </a:xfrm>
      </p:grpSpPr>
      <p:sp>
        <p:nvSpPr>
          <p:cNvPr id="1559" name="Google Shape;1559;p49"/>
          <p:cNvSpPr txBox="1"/>
          <p:nvPr/>
        </p:nvSpPr>
        <p:spPr>
          <a:xfrm>
            <a:off x="21326620" y="10317677"/>
            <a:ext cx="13917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a:t>
            </a:r>
            <a:endParaRPr dirty="0"/>
          </a:p>
        </p:txBody>
      </p:sp>
      <p:sp>
        <p:nvSpPr>
          <p:cNvPr id="1560" name="Google Shape;1560;p49"/>
          <p:cNvSpPr txBox="1"/>
          <p:nvPr/>
        </p:nvSpPr>
        <p:spPr>
          <a:xfrm>
            <a:off x="20637330" y="15298629"/>
            <a:ext cx="20811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$100,000.00</a:t>
            </a:r>
            <a:endParaRPr dirty="0"/>
          </a:p>
        </p:txBody>
      </p:sp>
      <p:sp>
        <p:nvSpPr>
          <p:cNvPr id="1561" name="Google Shape;1561;p49"/>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1562" name="Google Shape;1562;p49"/>
          <p:cNvGrpSpPr/>
          <p:nvPr/>
        </p:nvGrpSpPr>
        <p:grpSpPr>
          <a:xfrm>
            <a:off x="457180" y="2620517"/>
            <a:ext cx="4727917" cy="554145"/>
            <a:chOff x="457180" y="2620517"/>
            <a:chExt cx="4727917" cy="554145"/>
          </a:xfrm>
        </p:grpSpPr>
        <p:sp>
          <p:nvSpPr>
            <p:cNvPr id="1563" name="Google Shape;1563;p49"/>
            <p:cNvSpPr/>
            <p:nvPr/>
          </p:nvSpPr>
          <p:spPr>
            <a:xfrm>
              <a:off x="707088" y="2758904"/>
              <a:ext cx="4478009" cy="277165"/>
            </a:xfrm>
            <a:custGeom>
              <a:avLst/>
              <a:gdLst/>
              <a:ahLst/>
              <a:cxnLst/>
              <a:rect l="l" t="t" r="r" b="b"/>
              <a:pathLst>
                <a:path w="50411" h="4522" extrusionOk="0">
                  <a:moveTo>
                    <a:pt x="686" y="0"/>
                  </a:moveTo>
                  <a:cubicBezTo>
                    <a:pt x="308" y="0"/>
                    <a:pt x="1" y="307"/>
                    <a:pt x="1" y="687"/>
                  </a:cubicBezTo>
                  <a:lnTo>
                    <a:pt x="1" y="3836"/>
                  </a:lnTo>
                  <a:cubicBezTo>
                    <a:pt x="1" y="4215"/>
                    <a:pt x="308" y="4522"/>
                    <a:pt x="686" y="4522"/>
                  </a:cubicBezTo>
                  <a:lnTo>
                    <a:pt x="49723" y="4522"/>
                  </a:lnTo>
                  <a:cubicBezTo>
                    <a:pt x="50101" y="4522"/>
                    <a:pt x="50408" y="4215"/>
                    <a:pt x="50408" y="3836"/>
                  </a:cubicBezTo>
                  <a:lnTo>
                    <a:pt x="50410" y="3836"/>
                  </a:lnTo>
                  <a:lnTo>
                    <a:pt x="50410" y="687"/>
                  </a:lnTo>
                  <a:cubicBezTo>
                    <a:pt x="50410" y="307"/>
                    <a:pt x="50103" y="0"/>
                    <a:pt x="497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1564;p49"/>
            <p:cNvSpPr/>
            <p:nvPr/>
          </p:nvSpPr>
          <p:spPr>
            <a:xfrm>
              <a:off x="991747" y="2800950"/>
              <a:ext cx="3056381" cy="193071"/>
            </a:xfrm>
            <a:custGeom>
              <a:avLst/>
              <a:gdLst/>
              <a:ahLst/>
              <a:cxnLst/>
              <a:rect l="l" t="t" r="r" b="b"/>
              <a:pathLst>
                <a:path w="26075" h="3150" extrusionOk="0">
                  <a:moveTo>
                    <a:pt x="0" y="1"/>
                  </a:moveTo>
                  <a:lnTo>
                    <a:pt x="0" y="3149"/>
                  </a:lnTo>
                  <a:lnTo>
                    <a:pt x="26074" y="3149"/>
                  </a:lnTo>
                  <a:lnTo>
                    <a:pt x="260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49"/>
            <p:cNvSpPr/>
            <p:nvPr/>
          </p:nvSpPr>
          <p:spPr>
            <a:xfrm>
              <a:off x="457180" y="2620517"/>
              <a:ext cx="554207" cy="554145"/>
            </a:xfrm>
            <a:custGeom>
              <a:avLst/>
              <a:gdLst/>
              <a:ahLst/>
              <a:cxnLst/>
              <a:rect l="l" t="t" r="r" b="b"/>
              <a:pathLst>
                <a:path w="9042" h="9041" extrusionOk="0">
                  <a:moveTo>
                    <a:pt x="4521" y="0"/>
                  </a:moveTo>
                  <a:cubicBezTo>
                    <a:pt x="2025" y="0"/>
                    <a:pt x="1" y="2024"/>
                    <a:pt x="1" y="4521"/>
                  </a:cubicBezTo>
                  <a:cubicBezTo>
                    <a:pt x="1" y="7016"/>
                    <a:pt x="2025" y="9040"/>
                    <a:pt x="4521" y="9040"/>
                  </a:cubicBezTo>
                  <a:cubicBezTo>
                    <a:pt x="7018" y="9040"/>
                    <a:pt x="9042" y="7016"/>
                    <a:pt x="9042" y="4521"/>
                  </a:cubicBezTo>
                  <a:cubicBezTo>
                    <a:pt x="9042" y="2024"/>
                    <a:pt x="7018" y="0"/>
                    <a:pt x="4521"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49"/>
            <p:cNvSpPr/>
            <p:nvPr/>
          </p:nvSpPr>
          <p:spPr>
            <a:xfrm>
              <a:off x="504927" y="2668080"/>
              <a:ext cx="458958" cy="458958"/>
            </a:xfrm>
            <a:custGeom>
              <a:avLst/>
              <a:gdLst/>
              <a:ahLst/>
              <a:cxnLst/>
              <a:rect l="l" t="t" r="r" b="b"/>
              <a:pathLst>
                <a:path w="7488" h="7488" extrusionOk="0">
                  <a:moveTo>
                    <a:pt x="3747" y="1"/>
                  </a:moveTo>
                  <a:cubicBezTo>
                    <a:pt x="3746" y="1"/>
                    <a:pt x="3745" y="1"/>
                    <a:pt x="3743" y="1"/>
                  </a:cubicBezTo>
                  <a:cubicBezTo>
                    <a:pt x="1675" y="1"/>
                    <a:pt x="0" y="1676"/>
                    <a:pt x="0" y="3745"/>
                  </a:cubicBezTo>
                  <a:cubicBezTo>
                    <a:pt x="0" y="5813"/>
                    <a:pt x="1675" y="7487"/>
                    <a:pt x="3743" y="7487"/>
                  </a:cubicBezTo>
                  <a:cubicBezTo>
                    <a:pt x="5812" y="7487"/>
                    <a:pt x="7487" y="5813"/>
                    <a:pt x="7487" y="3745"/>
                  </a:cubicBezTo>
                  <a:cubicBezTo>
                    <a:pt x="7487" y="1677"/>
                    <a:pt x="5812" y="1"/>
                    <a:pt x="37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49"/>
            <p:cNvSpPr txBox="1"/>
            <p:nvPr/>
          </p:nvSpPr>
          <p:spPr>
            <a:xfrm>
              <a:off x="522700" y="2663750"/>
              <a:ext cx="426300" cy="46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600">
                  <a:solidFill>
                    <a:srgbClr val="FFFFFF"/>
                  </a:solidFill>
                  <a:latin typeface="Bebas Neue"/>
                  <a:ea typeface="Bebas Neue"/>
                  <a:cs typeface="Bebas Neue"/>
                  <a:sym typeface="Bebas Neue"/>
                </a:rPr>
                <a:t>D</a:t>
              </a:r>
              <a:endParaRPr sz="2600" dirty="0">
                <a:solidFill>
                  <a:srgbClr val="FFFFFF"/>
                </a:solidFill>
                <a:latin typeface="Bebas Neue"/>
                <a:ea typeface="Bebas Neue"/>
                <a:cs typeface="Bebas Neue"/>
                <a:sym typeface="Bebas Neue"/>
              </a:endParaRPr>
            </a:p>
          </p:txBody>
        </p:sp>
      </p:grpSp>
      <p:grpSp>
        <p:nvGrpSpPr>
          <p:cNvPr id="1568" name="Google Shape;1568;p49"/>
          <p:cNvGrpSpPr/>
          <p:nvPr/>
        </p:nvGrpSpPr>
        <p:grpSpPr>
          <a:xfrm>
            <a:off x="457180" y="806796"/>
            <a:ext cx="4727793" cy="554145"/>
            <a:chOff x="457180" y="806796"/>
            <a:chExt cx="4727793" cy="554145"/>
          </a:xfrm>
        </p:grpSpPr>
        <p:sp>
          <p:nvSpPr>
            <p:cNvPr id="1569" name="Google Shape;1569;p49"/>
            <p:cNvSpPr/>
            <p:nvPr/>
          </p:nvSpPr>
          <p:spPr>
            <a:xfrm>
              <a:off x="742503" y="945251"/>
              <a:ext cx="4442469" cy="277165"/>
            </a:xfrm>
            <a:custGeom>
              <a:avLst/>
              <a:gdLst/>
              <a:ahLst/>
              <a:cxnLst/>
              <a:rect l="l" t="t" r="r" b="b"/>
              <a:pathLst>
                <a:path w="50411" h="4522" extrusionOk="0">
                  <a:moveTo>
                    <a:pt x="686" y="0"/>
                  </a:moveTo>
                  <a:cubicBezTo>
                    <a:pt x="308" y="0"/>
                    <a:pt x="1" y="307"/>
                    <a:pt x="1" y="686"/>
                  </a:cubicBezTo>
                  <a:lnTo>
                    <a:pt x="1" y="3836"/>
                  </a:lnTo>
                  <a:cubicBezTo>
                    <a:pt x="1" y="4215"/>
                    <a:pt x="308" y="4522"/>
                    <a:pt x="686" y="4522"/>
                  </a:cubicBezTo>
                  <a:lnTo>
                    <a:pt x="49723" y="4522"/>
                  </a:lnTo>
                  <a:cubicBezTo>
                    <a:pt x="50101" y="4522"/>
                    <a:pt x="50408" y="4215"/>
                    <a:pt x="50408" y="3836"/>
                  </a:cubicBezTo>
                  <a:lnTo>
                    <a:pt x="50410" y="3836"/>
                  </a:lnTo>
                  <a:lnTo>
                    <a:pt x="50410" y="686"/>
                  </a:lnTo>
                  <a:cubicBezTo>
                    <a:pt x="50410" y="307"/>
                    <a:pt x="50103" y="0"/>
                    <a:pt x="497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49"/>
            <p:cNvSpPr/>
            <p:nvPr/>
          </p:nvSpPr>
          <p:spPr>
            <a:xfrm>
              <a:off x="991750" y="987300"/>
              <a:ext cx="665587" cy="193125"/>
            </a:xfrm>
            <a:custGeom>
              <a:avLst/>
              <a:gdLst/>
              <a:ahLst/>
              <a:cxnLst/>
              <a:rect l="l" t="t" r="r" b="b"/>
              <a:pathLst>
                <a:path w="20345" h="3151" extrusionOk="0">
                  <a:moveTo>
                    <a:pt x="0" y="0"/>
                  </a:moveTo>
                  <a:lnTo>
                    <a:pt x="0" y="3150"/>
                  </a:lnTo>
                  <a:lnTo>
                    <a:pt x="20344" y="3150"/>
                  </a:lnTo>
                  <a:lnTo>
                    <a:pt x="20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49"/>
            <p:cNvSpPr/>
            <p:nvPr/>
          </p:nvSpPr>
          <p:spPr>
            <a:xfrm>
              <a:off x="457180" y="806796"/>
              <a:ext cx="554207" cy="554145"/>
            </a:xfrm>
            <a:custGeom>
              <a:avLst/>
              <a:gdLst/>
              <a:ahLst/>
              <a:cxnLst/>
              <a:rect l="l" t="t" r="r" b="b"/>
              <a:pathLst>
                <a:path w="9042" h="9041" extrusionOk="0">
                  <a:moveTo>
                    <a:pt x="4521" y="0"/>
                  </a:moveTo>
                  <a:cubicBezTo>
                    <a:pt x="2025" y="0"/>
                    <a:pt x="1" y="2024"/>
                    <a:pt x="1" y="4521"/>
                  </a:cubicBezTo>
                  <a:cubicBezTo>
                    <a:pt x="1" y="7017"/>
                    <a:pt x="2025" y="9040"/>
                    <a:pt x="4521" y="9040"/>
                  </a:cubicBezTo>
                  <a:cubicBezTo>
                    <a:pt x="7018" y="9040"/>
                    <a:pt x="9042" y="7017"/>
                    <a:pt x="9042" y="4521"/>
                  </a:cubicBezTo>
                  <a:cubicBezTo>
                    <a:pt x="9042" y="2024"/>
                    <a:pt x="7018" y="0"/>
                    <a:pt x="45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49"/>
            <p:cNvSpPr/>
            <p:nvPr/>
          </p:nvSpPr>
          <p:spPr>
            <a:xfrm>
              <a:off x="504927" y="854358"/>
              <a:ext cx="458958" cy="458958"/>
            </a:xfrm>
            <a:custGeom>
              <a:avLst/>
              <a:gdLst/>
              <a:ahLst/>
              <a:cxnLst/>
              <a:rect l="l" t="t" r="r" b="b"/>
              <a:pathLst>
                <a:path w="7488" h="7488" extrusionOk="0">
                  <a:moveTo>
                    <a:pt x="3745" y="1"/>
                  </a:moveTo>
                  <a:cubicBezTo>
                    <a:pt x="3745" y="1"/>
                    <a:pt x="3744" y="1"/>
                    <a:pt x="3743" y="1"/>
                  </a:cubicBezTo>
                  <a:cubicBezTo>
                    <a:pt x="1675" y="1"/>
                    <a:pt x="0" y="1677"/>
                    <a:pt x="0" y="3745"/>
                  </a:cubicBezTo>
                  <a:cubicBezTo>
                    <a:pt x="0" y="5813"/>
                    <a:pt x="1675" y="7488"/>
                    <a:pt x="3743" y="7488"/>
                  </a:cubicBezTo>
                  <a:cubicBezTo>
                    <a:pt x="5812" y="7488"/>
                    <a:pt x="7487" y="5813"/>
                    <a:pt x="7487" y="3745"/>
                  </a:cubicBezTo>
                  <a:cubicBezTo>
                    <a:pt x="7487" y="1677"/>
                    <a:pt x="5811" y="1"/>
                    <a:pt x="3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49"/>
            <p:cNvSpPr txBox="1"/>
            <p:nvPr/>
          </p:nvSpPr>
          <p:spPr>
            <a:xfrm>
              <a:off x="522700" y="854350"/>
              <a:ext cx="426300" cy="444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600">
                  <a:solidFill>
                    <a:srgbClr val="FFFFFF"/>
                  </a:solidFill>
                  <a:latin typeface="Bebas Neue"/>
                  <a:ea typeface="Bebas Neue"/>
                  <a:cs typeface="Bebas Neue"/>
                  <a:sym typeface="Bebas Neue"/>
                </a:rPr>
                <a:t>A</a:t>
              </a:r>
              <a:endParaRPr sz="2600" dirty="0">
                <a:solidFill>
                  <a:srgbClr val="FFFFFF"/>
                </a:solidFill>
                <a:latin typeface="Bebas Neue"/>
                <a:ea typeface="Bebas Neue"/>
                <a:cs typeface="Bebas Neue"/>
                <a:sym typeface="Bebas Neue"/>
              </a:endParaRPr>
            </a:p>
          </p:txBody>
        </p:sp>
      </p:grpSp>
      <p:grpSp>
        <p:nvGrpSpPr>
          <p:cNvPr id="1574" name="Google Shape;1574;p49"/>
          <p:cNvGrpSpPr/>
          <p:nvPr/>
        </p:nvGrpSpPr>
        <p:grpSpPr>
          <a:xfrm>
            <a:off x="457180" y="1411369"/>
            <a:ext cx="4727814" cy="554145"/>
            <a:chOff x="457180" y="1405019"/>
            <a:chExt cx="4727814" cy="554145"/>
          </a:xfrm>
        </p:grpSpPr>
        <p:sp>
          <p:nvSpPr>
            <p:cNvPr id="1575" name="Google Shape;1575;p49"/>
            <p:cNvSpPr/>
            <p:nvPr/>
          </p:nvSpPr>
          <p:spPr>
            <a:xfrm>
              <a:off x="742525" y="1543517"/>
              <a:ext cx="4442469" cy="277092"/>
            </a:xfrm>
            <a:custGeom>
              <a:avLst/>
              <a:gdLst/>
              <a:ahLst/>
              <a:cxnLst/>
              <a:rect l="l" t="t" r="r" b="b"/>
              <a:pathLst>
                <a:path w="50411" h="4521" extrusionOk="0">
                  <a:moveTo>
                    <a:pt x="686" y="0"/>
                  </a:moveTo>
                  <a:cubicBezTo>
                    <a:pt x="308" y="0"/>
                    <a:pt x="1" y="307"/>
                    <a:pt x="1" y="686"/>
                  </a:cubicBezTo>
                  <a:lnTo>
                    <a:pt x="1" y="3835"/>
                  </a:lnTo>
                  <a:cubicBezTo>
                    <a:pt x="1" y="4214"/>
                    <a:pt x="308" y="4521"/>
                    <a:pt x="686" y="4521"/>
                  </a:cubicBezTo>
                  <a:lnTo>
                    <a:pt x="49723" y="4521"/>
                  </a:lnTo>
                  <a:cubicBezTo>
                    <a:pt x="50101" y="4521"/>
                    <a:pt x="50408" y="4214"/>
                    <a:pt x="50408" y="3835"/>
                  </a:cubicBezTo>
                  <a:lnTo>
                    <a:pt x="50410" y="3835"/>
                  </a:lnTo>
                  <a:lnTo>
                    <a:pt x="50410" y="686"/>
                  </a:lnTo>
                  <a:cubicBezTo>
                    <a:pt x="50410" y="307"/>
                    <a:pt x="50103" y="0"/>
                    <a:pt x="497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49"/>
            <p:cNvSpPr/>
            <p:nvPr/>
          </p:nvSpPr>
          <p:spPr>
            <a:xfrm>
              <a:off x="991748" y="1585550"/>
              <a:ext cx="3837390" cy="193071"/>
            </a:xfrm>
            <a:custGeom>
              <a:avLst/>
              <a:gdLst/>
              <a:ahLst/>
              <a:cxnLst/>
              <a:rect l="l" t="t" r="r" b="b"/>
              <a:pathLst>
                <a:path w="31302" h="3150" extrusionOk="0">
                  <a:moveTo>
                    <a:pt x="0" y="0"/>
                  </a:moveTo>
                  <a:lnTo>
                    <a:pt x="0" y="3149"/>
                  </a:lnTo>
                  <a:lnTo>
                    <a:pt x="31302" y="3149"/>
                  </a:lnTo>
                  <a:lnTo>
                    <a:pt x="3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49"/>
            <p:cNvSpPr/>
            <p:nvPr/>
          </p:nvSpPr>
          <p:spPr>
            <a:xfrm>
              <a:off x="457180" y="1405019"/>
              <a:ext cx="554207" cy="554145"/>
            </a:xfrm>
            <a:custGeom>
              <a:avLst/>
              <a:gdLst/>
              <a:ahLst/>
              <a:cxnLst/>
              <a:rect l="l" t="t" r="r" b="b"/>
              <a:pathLst>
                <a:path w="9042" h="9041" extrusionOk="0">
                  <a:moveTo>
                    <a:pt x="4521" y="0"/>
                  </a:moveTo>
                  <a:cubicBezTo>
                    <a:pt x="2025" y="0"/>
                    <a:pt x="1" y="2024"/>
                    <a:pt x="1" y="4521"/>
                  </a:cubicBezTo>
                  <a:cubicBezTo>
                    <a:pt x="1" y="7017"/>
                    <a:pt x="2025" y="9040"/>
                    <a:pt x="4521" y="9040"/>
                  </a:cubicBezTo>
                  <a:cubicBezTo>
                    <a:pt x="7018" y="9040"/>
                    <a:pt x="9042" y="7017"/>
                    <a:pt x="9042" y="4521"/>
                  </a:cubicBezTo>
                  <a:cubicBezTo>
                    <a:pt x="9042" y="2024"/>
                    <a:pt x="7018" y="0"/>
                    <a:pt x="45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49"/>
            <p:cNvSpPr/>
            <p:nvPr/>
          </p:nvSpPr>
          <p:spPr>
            <a:xfrm>
              <a:off x="504927" y="1452582"/>
              <a:ext cx="458958" cy="458958"/>
            </a:xfrm>
            <a:custGeom>
              <a:avLst/>
              <a:gdLst/>
              <a:ahLst/>
              <a:cxnLst/>
              <a:rect l="l" t="t" r="r" b="b"/>
              <a:pathLst>
                <a:path w="7488" h="7488" extrusionOk="0">
                  <a:moveTo>
                    <a:pt x="3743" y="1"/>
                  </a:moveTo>
                  <a:cubicBezTo>
                    <a:pt x="1675" y="1"/>
                    <a:pt x="0" y="1676"/>
                    <a:pt x="0" y="3745"/>
                  </a:cubicBezTo>
                  <a:cubicBezTo>
                    <a:pt x="0" y="5813"/>
                    <a:pt x="1675" y="7488"/>
                    <a:pt x="3743" y="7488"/>
                  </a:cubicBezTo>
                  <a:cubicBezTo>
                    <a:pt x="5812" y="7488"/>
                    <a:pt x="7487" y="5813"/>
                    <a:pt x="7487" y="3745"/>
                  </a:cubicBezTo>
                  <a:cubicBezTo>
                    <a:pt x="7487" y="1678"/>
                    <a:pt x="5810" y="1"/>
                    <a:pt x="3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49"/>
            <p:cNvSpPr txBox="1"/>
            <p:nvPr/>
          </p:nvSpPr>
          <p:spPr>
            <a:xfrm>
              <a:off x="522700" y="1440525"/>
              <a:ext cx="426300" cy="46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600">
                  <a:solidFill>
                    <a:srgbClr val="FFFFFF"/>
                  </a:solidFill>
                  <a:latin typeface="Bebas Neue"/>
                  <a:ea typeface="Bebas Neue"/>
                  <a:cs typeface="Bebas Neue"/>
                  <a:sym typeface="Bebas Neue"/>
                </a:rPr>
                <a:t>B</a:t>
              </a:r>
              <a:endParaRPr sz="2600" dirty="0">
                <a:solidFill>
                  <a:srgbClr val="FFFFFF"/>
                </a:solidFill>
                <a:latin typeface="Bebas Neue"/>
                <a:ea typeface="Bebas Neue"/>
                <a:cs typeface="Bebas Neue"/>
                <a:sym typeface="Bebas Neue"/>
              </a:endParaRPr>
            </a:p>
          </p:txBody>
        </p:sp>
      </p:grpSp>
      <p:grpSp>
        <p:nvGrpSpPr>
          <p:cNvPr id="1580" name="Google Shape;1580;p49"/>
          <p:cNvGrpSpPr/>
          <p:nvPr/>
        </p:nvGrpSpPr>
        <p:grpSpPr>
          <a:xfrm>
            <a:off x="457180" y="2015943"/>
            <a:ext cx="4727895" cy="554145"/>
            <a:chOff x="457180" y="2079443"/>
            <a:chExt cx="4727895" cy="554145"/>
          </a:xfrm>
        </p:grpSpPr>
        <p:sp>
          <p:nvSpPr>
            <p:cNvPr id="1581" name="Google Shape;1581;p49"/>
            <p:cNvSpPr/>
            <p:nvPr/>
          </p:nvSpPr>
          <p:spPr>
            <a:xfrm>
              <a:off x="707066" y="2217906"/>
              <a:ext cx="4478009" cy="277053"/>
            </a:xfrm>
            <a:custGeom>
              <a:avLst/>
              <a:gdLst/>
              <a:ahLst/>
              <a:cxnLst/>
              <a:rect l="l" t="t" r="r" b="b"/>
              <a:pathLst>
                <a:path w="50411" h="4520" extrusionOk="0">
                  <a:moveTo>
                    <a:pt x="686" y="0"/>
                  </a:moveTo>
                  <a:cubicBezTo>
                    <a:pt x="308" y="0"/>
                    <a:pt x="1" y="307"/>
                    <a:pt x="1" y="686"/>
                  </a:cubicBezTo>
                  <a:lnTo>
                    <a:pt x="1" y="3834"/>
                  </a:lnTo>
                  <a:cubicBezTo>
                    <a:pt x="1" y="4213"/>
                    <a:pt x="308" y="4520"/>
                    <a:pt x="686" y="4520"/>
                  </a:cubicBezTo>
                  <a:lnTo>
                    <a:pt x="49723" y="4520"/>
                  </a:lnTo>
                  <a:cubicBezTo>
                    <a:pt x="50101" y="4520"/>
                    <a:pt x="50408" y="4213"/>
                    <a:pt x="50408" y="3834"/>
                  </a:cubicBezTo>
                  <a:lnTo>
                    <a:pt x="50410" y="3834"/>
                  </a:lnTo>
                  <a:lnTo>
                    <a:pt x="50410" y="686"/>
                  </a:lnTo>
                  <a:cubicBezTo>
                    <a:pt x="50410" y="307"/>
                    <a:pt x="50103" y="0"/>
                    <a:pt x="497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49"/>
            <p:cNvSpPr/>
            <p:nvPr/>
          </p:nvSpPr>
          <p:spPr>
            <a:xfrm>
              <a:off x="991750" y="2259925"/>
              <a:ext cx="3351663" cy="193071"/>
            </a:xfrm>
            <a:custGeom>
              <a:avLst/>
              <a:gdLst/>
              <a:ahLst/>
              <a:cxnLst/>
              <a:rect l="l" t="t" r="r" b="b"/>
              <a:pathLst>
                <a:path w="13904" h="3150" extrusionOk="0">
                  <a:moveTo>
                    <a:pt x="0" y="1"/>
                  </a:moveTo>
                  <a:lnTo>
                    <a:pt x="0" y="3149"/>
                  </a:lnTo>
                  <a:lnTo>
                    <a:pt x="13904" y="3149"/>
                  </a:lnTo>
                  <a:lnTo>
                    <a:pt x="139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49"/>
            <p:cNvSpPr/>
            <p:nvPr/>
          </p:nvSpPr>
          <p:spPr>
            <a:xfrm>
              <a:off x="457180" y="2079443"/>
              <a:ext cx="554207" cy="554145"/>
            </a:xfrm>
            <a:custGeom>
              <a:avLst/>
              <a:gdLst/>
              <a:ahLst/>
              <a:cxnLst/>
              <a:rect l="l" t="t" r="r" b="b"/>
              <a:pathLst>
                <a:path w="9042" h="9041" extrusionOk="0">
                  <a:moveTo>
                    <a:pt x="4521" y="0"/>
                  </a:moveTo>
                  <a:cubicBezTo>
                    <a:pt x="2025" y="0"/>
                    <a:pt x="1" y="2024"/>
                    <a:pt x="1" y="4521"/>
                  </a:cubicBezTo>
                  <a:cubicBezTo>
                    <a:pt x="1" y="7017"/>
                    <a:pt x="2025" y="9040"/>
                    <a:pt x="4521" y="9040"/>
                  </a:cubicBezTo>
                  <a:cubicBezTo>
                    <a:pt x="7018" y="9040"/>
                    <a:pt x="9042" y="7017"/>
                    <a:pt x="9042" y="4521"/>
                  </a:cubicBezTo>
                  <a:cubicBezTo>
                    <a:pt x="9042" y="2024"/>
                    <a:pt x="7018" y="0"/>
                    <a:pt x="45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49"/>
            <p:cNvSpPr/>
            <p:nvPr/>
          </p:nvSpPr>
          <p:spPr>
            <a:xfrm>
              <a:off x="504927" y="2127006"/>
              <a:ext cx="458958" cy="458958"/>
            </a:xfrm>
            <a:custGeom>
              <a:avLst/>
              <a:gdLst/>
              <a:ahLst/>
              <a:cxnLst/>
              <a:rect l="l" t="t" r="r" b="b"/>
              <a:pathLst>
                <a:path w="7488" h="7488" extrusionOk="0">
                  <a:moveTo>
                    <a:pt x="3743" y="1"/>
                  </a:moveTo>
                  <a:cubicBezTo>
                    <a:pt x="1675" y="1"/>
                    <a:pt x="0" y="1676"/>
                    <a:pt x="0" y="3745"/>
                  </a:cubicBezTo>
                  <a:cubicBezTo>
                    <a:pt x="0" y="5813"/>
                    <a:pt x="1675" y="7488"/>
                    <a:pt x="3743" y="7488"/>
                  </a:cubicBezTo>
                  <a:cubicBezTo>
                    <a:pt x="5812" y="7488"/>
                    <a:pt x="7487" y="5813"/>
                    <a:pt x="7487" y="3745"/>
                  </a:cubicBezTo>
                  <a:cubicBezTo>
                    <a:pt x="7487" y="1676"/>
                    <a:pt x="5810" y="1"/>
                    <a:pt x="37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49"/>
            <p:cNvSpPr txBox="1"/>
            <p:nvPr/>
          </p:nvSpPr>
          <p:spPr>
            <a:xfrm>
              <a:off x="522700" y="2126975"/>
              <a:ext cx="426300" cy="459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600">
                  <a:solidFill>
                    <a:srgbClr val="FFFFFF"/>
                  </a:solidFill>
                  <a:latin typeface="Bebas Neue"/>
                  <a:ea typeface="Bebas Neue"/>
                  <a:cs typeface="Bebas Neue"/>
                  <a:sym typeface="Bebas Neue"/>
                </a:rPr>
                <a:t>C</a:t>
              </a:r>
              <a:endParaRPr sz="2600" dirty="0">
                <a:solidFill>
                  <a:srgbClr val="FFFFFF"/>
                </a:solidFill>
                <a:latin typeface="Bebas Neue"/>
                <a:ea typeface="Bebas Neue"/>
                <a:cs typeface="Bebas Neue"/>
                <a:sym typeface="Bebas Neue"/>
              </a:endParaRPr>
            </a:p>
          </p:txBody>
        </p:sp>
      </p:grpSp>
      <p:grpSp>
        <p:nvGrpSpPr>
          <p:cNvPr id="1586" name="Google Shape;1586;p49"/>
          <p:cNvGrpSpPr/>
          <p:nvPr/>
        </p:nvGrpSpPr>
        <p:grpSpPr>
          <a:xfrm>
            <a:off x="3126858" y="3287861"/>
            <a:ext cx="2058300" cy="629985"/>
            <a:chOff x="3126858" y="3287861"/>
            <a:chExt cx="2058300" cy="629985"/>
          </a:xfrm>
        </p:grpSpPr>
        <p:sp>
          <p:nvSpPr>
            <p:cNvPr id="1587" name="Google Shape;1587;p49"/>
            <p:cNvSpPr txBox="1"/>
            <p:nvPr/>
          </p:nvSpPr>
          <p:spPr>
            <a:xfrm>
              <a:off x="3126858" y="3595346"/>
              <a:ext cx="2058300" cy="32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rgbClr val="000000"/>
                  </a:solidFill>
                  <a:latin typeface="Roboto"/>
                  <a:ea typeface="Roboto"/>
                  <a:cs typeface="Roboto"/>
                  <a:sym typeface="Roboto"/>
                </a:rPr>
                <a:t>It’s composed of hydrogen and of helium</a:t>
              </a:r>
              <a:endParaRPr sz="1300" dirty="0">
                <a:solidFill>
                  <a:srgbClr val="000000"/>
                </a:solidFill>
                <a:latin typeface="Roboto"/>
                <a:ea typeface="Roboto"/>
                <a:cs typeface="Roboto"/>
                <a:sym typeface="Roboto"/>
              </a:endParaRPr>
            </a:p>
          </p:txBody>
        </p:sp>
        <p:sp>
          <p:nvSpPr>
            <p:cNvPr id="1588" name="Google Shape;1588;p49"/>
            <p:cNvSpPr txBox="1"/>
            <p:nvPr/>
          </p:nvSpPr>
          <p:spPr>
            <a:xfrm>
              <a:off x="3126858" y="3287861"/>
              <a:ext cx="829800" cy="24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Bebas Neue"/>
                  <a:ea typeface="Bebas Neue"/>
                  <a:cs typeface="Bebas Neue"/>
                  <a:sym typeface="Bebas Neue"/>
                </a:rPr>
                <a:t>SATURN</a:t>
              </a:r>
              <a:endParaRPr sz="1700" dirty="0">
                <a:solidFill>
                  <a:schemeClr val="accent3"/>
                </a:solidFill>
                <a:latin typeface="Bebas Neue"/>
                <a:ea typeface="Bebas Neue"/>
                <a:cs typeface="Bebas Neue"/>
                <a:sym typeface="Bebas Neue"/>
              </a:endParaRPr>
            </a:p>
          </p:txBody>
        </p:sp>
      </p:grpSp>
      <p:grpSp>
        <p:nvGrpSpPr>
          <p:cNvPr id="1589" name="Google Shape;1589;p49"/>
          <p:cNvGrpSpPr/>
          <p:nvPr/>
        </p:nvGrpSpPr>
        <p:grpSpPr>
          <a:xfrm>
            <a:off x="457900" y="4099618"/>
            <a:ext cx="2058325" cy="629972"/>
            <a:chOff x="457900" y="4099618"/>
            <a:chExt cx="2058325" cy="629972"/>
          </a:xfrm>
        </p:grpSpPr>
        <p:sp>
          <p:nvSpPr>
            <p:cNvPr id="1590" name="Google Shape;1590;p49"/>
            <p:cNvSpPr txBox="1"/>
            <p:nvPr/>
          </p:nvSpPr>
          <p:spPr>
            <a:xfrm>
              <a:off x="457925" y="4407091"/>
              <a:ext cx="2058300" cy="32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rgbClr val="000000"/>
                  </a:solidFill>
                  <a:latin typeface="Roboto"/>
                  <a:ea typeface="Roboto"/>
                  <a:cs typeface="Roboto"/>
                  <a:sym typeface="Roboto"/>
                </a:rPr>
                <a:t>Despite being red,</a:t>
              </a:r>
              <a:br>
                <a:rPr lang="en" sz="1300">
                  <a:solidFill>
                    <a:srgbClr val="000000"/>
                  </a:solidFill>
                  <a:latin typeface="Roboto"/>
                  <a:ea typeface="Roboto"/>
                  <a:cs typeface="Roboto"/>
                  <a:sym typeface="Roboto"/>
                </a:rPr>
              </a:br>
              <a:r>
                <a:rPr lang="en" sz="1300">
                  <a:solidFill>
                    <a:srgbClr val="000000"/>
                  </a:solidFill>
                  <a:latin typeface="Roboto"/>
                  <a:ea typeface="Roboto"/>
                  <a:cs typeface="Roboto"/>
                  <a:sym typeface="Roboto"/>
                </a:rPr>
                <a:t>Mars is a cold place</a:t>
              </a:r>
              <a:endParaRPr sz="1300" dirty="0">
                <a:solidFill>
                  <a:srgbClr val="000000"/>
                </a:solidFill>
                <a:latin typeface="Roboto"/>
                <a:ea typeface="Roboto"/>
                <a:cs typeface="Roboto"/>
                <a:sym typeface="Roboto"/>
              </a:endParaRPr>
            </a:p>
          </p:txBody>
        </p:sp>
        <p:sp>
          <p:nvSpPr>
            <p:cNvPr id="1591" name="Google Shape;1591;p49"/>
            <p:cNvSpPr txBox="1"/>
            <p:nvPr/>
          </p:nvSpPr>
          <p:spPr>
            <a:xfrm>
              <a:off x="457900" y="4099618"/>
              <a:ext cx="829800" cy="24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Bebas Neue"/>
                  <a:ea typeface="Bebas Neue"/>
                  <a:cs typeface="Bebas Neue"/>
                  <a:sym typeface="Bebas Neue"/>
                </a:rPr>
                <a:t>MARS</a:t>
              </a:r>
              <a:endParaRPr sz="1700" dirty="0">
                <a:solidFill>
                  <a:schemeClr val="accent2"/>
                </a:solidFill>
                <a:latin typeface="Bebas Neue"/>
                <a:ea typeface="Bebas Neue"/>
                <a:cs typeface="Bebas Neue"/>
                <a:sym typeface="Bebas Neue"/>
              </a:endParaRPr>
            </a:p>
          </p:txBody>
        </p:sp>
      </p:grpSp>
      <p:grpSp>
        <p:nvGrpSpPr>
          <p:cNvPr id="1592" name="Google Shape;1592;p49"/>
          <p:cNvGrpSpPr/>
          <p:nvPr/>
        </p:nvGrpSpPr>
        <p:grpSpPr>
          <a:xfrm>
            <a:off x="457900" y="3287850"/>
            <a:ext cx="2058325" cy="629975"/>
            <a:chOff x="457900" y="3287850"/>
            <a:chExt cx="2058325" cy="629975"/>
          </a:xfrm>
        </p:grpSpPr>
        <p:sp>
          <p:nvSpPr>
            <p:cNvPr id="1593" name="Google Shape;1593;p49"/>
            <p:cNvSpPr txBox="1"/>
            <p:nvPr/>
          </p:nvSpPr>
          <p:spPr>
            <a:xfrm>
              <a:off x="457925" y="3595325"/>
              <a:ext cx="2058300" cy="32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300">
                  <a:solidFill>
                    <a:srgbClr val="000000"/>
                  </a:solidFill>
                  <a:latin typeface="Roboto"/>
                  <a:ea typeface="Roboto"/>
                  <a:cs typeface="Roboto"/>
                  <a:sym typeface="Roboto"/>
                </a:rPr>
                <a:t>Mercury is the closest planet to the Sun</a:t>
              </a:r>
              <a:endParaRPr dirty="0">
                <a:solidFill>
                  <a:srgbClr val="000000"/>
                </a:solidFill>
                <a:latin typeface="Roboto"/>
                <a:ea typeface="Roboto"/>
                <a:cs typeface="Roboto"/>
                <a:sym typeface="Roboto"/>
              </a:endParaRPr>
            </a:p>
          </p:txBody>
        </p:sp>
        <p:sp>
          <p:nvSpPr>
            <p:cNvPr id="1594" name="Google Shape;1594;p49"/>
            <p:cNvSpPr txBox="1"/>
            <p:nvPr/>
          </p:nvSpPr>
          <p:spPr>
            <a:xfrm>
              <a:off x="457900" y="3287850"/>
              <a:ext cx="829800" cy="24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Bebas Neue"/>
                  <a:ea typeface="Bebas Neue"/>
                  <a:cs typeface="Bebas Neue"/>
                  <a:sym typeface="Bebas Neue"/>
                </a:rPr>
                <a:t>MERCURY</a:t>
              </a:r>
              <a:endParaRPr sz="1700" dirty="0">
                <a:solidFill>
                  <a:schemeClr val="accent1"/>
                </a:solidFill>
                <a:latin typeface="Bebas Neue"/>
                <a:ea typeface="Bebas Neue"/>
                <a:cs typeface="Bebas Neue"/>
                <a:sym typeface="Bebas Neue"/>
              </a:endParaRPr>
            </a:p>
          </p:txBody>
        </p:sp>
      </p:grpSp>
      <p:grpSp>
        <p:nvGrpSpPr>
          <p:cNvPr id="1595" name="Google Shape;1595;p49"/>
          <p:cNvGrpSpPr/>
          <p:nvPr/>
        </p:nvGrpSpPr>
        <p:grpSpPr>
          <a:xfrm>
            <a:off x="3126858" y="4099601"/>
            <a:ext cx="2058300" cy="629978"/>
            <a:chOff x="3126858" y="4099601"/>
            <a:chExt cx="2058300" cy="629978"/>
          </a:xfrm>
        </p:grpSpPr>
        <p:sp>
          <p:nvSpPr>
            <p:cNvPr id="1596" name="Google Shape;1596;p49"/>
            <p:cNvSpPr txBox="1"/>
            <p:nvPr/>
          </p:nvSpPr>
          <p:spPr>
            <a:xfrm>
              <a:off x="3126858" y="4407079"/>
              <a:ext cx="2058300" cy="32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300">
                  <a:solidFill>
                    <a:srgbClr val="000000"/>
                  </a:solidFill>
                  <a:latin typeface="Roboto"/>
                  <a:ea typeface="Roboto"/>
                  <a:cs typeface="Roboto"/>
                  <a:sym typeface="Roboto"/>
                </a:rPr>
                <a:t>Neptune is the farthest planet from the Sun </a:t>
              </a:r>
              <a:endParaRPr sz="1300" dirty="0">
                <a:solidFill>
                  <a:srgbClr val="000000"/>
                </a:solidFill>
                <a:latin typeface="Roboto"/>
                <a:ea typeface="Roboto"/>
                <a:cs typeface="Roboto"/>
                <a:sym typeface="Roboto"/>
              </a:endParaRPr>
            </a:p>
          </p:txBody>
        </p:sp>
        <p:sp>
          <p:nvSpPr>
            <p:cNvPr id="1597" name="Google Shape;1597;p49"/>
            <p:cNvSpPr txBox="1"/>
            <p:nvPr/>
          </p:nvSpPr>
          <p:spPr>
            <a:xfrm>
              <a:off x="3126858" y="4099601"/>
              <a:ext cx="829800" cy="24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4"/>
                  </a:solidFill>
                  <a:latin typeface="Bebas Neue"/>
                  <a:ea typeface="Bebas Neue"/>
                  <a:cs typeface="Bebas Neue"/>
                  <a:sym typeface="Bebas Neue"/>
                </a:rPr>
                <a:t>NEPTUNE</a:t>
              </a:r>
              <a:endParaRPr sz="1700" dirty="0">
                <a:solidFill>
                  <a:schemeClr val="accent4"/>
                </a:solidFill>
                <a:latin typeface="Bebas Neue"/>
                <a:ea typeface="Bebas Neue"/>
                <a:cs typeface="Bebas Neue"/>
                <a:sym typeface="Bebas Neue"/>
              </a:endParaRPr>
            </a:p>
          </p:txBody>
        </p:sp>
      </p:grpSp>
      <p:grpSp>
        <p:nvGrpSpPr>
          <p:cNvPr id="1598" name="Google Shape;1598;p49"/>
          <p:cNvGrpSpPr/>
          <p:nvPr/>
        </p:nvGrpSpPr>
        <p:grpSpPr>
          <a:xfrm>
            <a:off x="5719732" y="2784372"/>
            <a:ext cx="2967193" cy="917700"/>
            <a:chOff x="5719732" y="2784372"/>
            <a:chExt cx="2967193" cy="917700"/>
          </a:xfrm>
        </p:grpSpPr>
        <p:sp>
          <p:nvSpPr>
            <p:cNvPr id="1599" name="Google Shape;1599;p49"/>
            <p:cNvSpPr/>
            <p:nvPr/>
          </p:nvSpPr>
          <p:spPr>
            <a:xfrm>
              <a:off x="6326225" y="2784372"/>
              <a:ext cx="2360700" cy="9177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600" name="Google Shape;1600;p49"/>
            <p:cNvSpPr/>
            <p:nvPr/>
          </p:nvSpPr>
          <p:spPr>
            <a:xfrm>
              <a:off x="6441785" y="2950722"/>
              <a:ext cx="585000"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601" name="Google Shape;1601;p49"/>
            <p:cNvSpPr txBox="1"/>
            <p:nvPr/>
          </p:nvSpPr>
          <p:spPr>
            <a:xfrm>
              <a:off x="7629526" y="3063222"/>
              <a:ext cx="1057200" cy="36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sz="2100">
                  <a:solidFill>
                    <a:schemeClr val="lt1"/>
                  </a:solidFill>
                  <a:latin typeface="Bebas Neue"/>
                  <a:ea typeface="Bebas Neue"/>
                  <a:cs typeface="Bebas Neue"/>
                  <a:sym typeface="Bebas Neue"/>
                </a:rPr>
                <a:t>saTURN</a:t>
              </a:r>
              <a:endParaRPr sz="2100" dirty="0">
                <a:solidFill>
                  <a:schemeClr val="lt1"/>
                </a:solidFill>
                <a:latin typeface="Bebas Neue"/>
                <a:ea typeface="Bebas Neue"/>
                <a:cs typeface="Bebas Neue"/>
                <a:sym typeface="Bebas Neue"/>
              </a:endParaRPr>
            </a:p>
          </p:txBody>
        </p:sp>
        <p:sp>
          <p:nvSpPr>
            <p:cNvPr id="1602" name="Google Shape;1602;p49"/>
            <p:cNvSpPr txBox="1"/>
            <p:nvPr/>
          </p:nvSpPr>
          <p:spPr>
            <a:xfrm>
              <a:off x="7026925" y="3013572"/>
              <a:ext cx="735900" cy="45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400">
                  <a:solidFill>
                    <a:schemeClr val="lt1"/>
                  </a:solidFill>
                  <a:latin typeface="Bebas Neue"/>
                  <a:ea typeface="Bebas Neue"/>
                  <a:cs typeface="Bebas Neue"/>
                  <a:sym typeface="Bebas Neue"/>
                </a:rPr>
                <a:t>83%</a:t>
              </a:r>
              <a:endParaRPr sz="2400" dirty="0">
                <a:solidFill>
                  <a:schemeClr val="lt1"/>
                </a:solidFill>
                <a:latin typeface="Bebas Neue"/>
                <a:ea typeface="Bebas Neue"/>
                <a:cs typeface="Bebas Neue"/>
                <a:sym typeface="Bebas Neue"/>
              </a:endParaRPr>
            </a:p>
          </p:txBody>
        </p:sp>
        <p:sp>
          <p:nvSpPr>
            <p:cNvPr id="1603" name="Google Shape;1603;p49"/>
            <p:cNvSpPr/>
            <p:nvPr/>
          </p:nvSpPr>
          <p:spPr>
            <a:xfrm>
              <a:off x="5719732" y="2894156"/>
              <a:ext cx="291785" cy="698132"/>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1604" name="Google Shape;1604;p49"/>
            <p:cNvSpPr/>
            <p:nvPr/>
          </p:nvSpPr>
          <p:spPr>
            <a:xfrm>
              <a:off x="6529270" y="3013054"/>
              <a:ext cx="410030" cy="411421"/>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05" name="Google Shape;1605;p49"/>
          <p:cNvGrpSpPr/>
          <p:nvPr/>
        </p:nvGrpSpPr>
        <p:grpSpPr>
          <a:xfrm>
            <a:off x="5719732" y="800100"/>
            <a:ext cx="2967193" cy="917700"/>
            <a:chOff x="5719732" y="800100"/>
            <a:chExt cx="2967193" cy="917700"/>
          </a:xfrm>
        </p:grpSpPr>
        <p:sp>
          <p:nvSpPr>
            <p:cNvPr id="1606" name="Google Shape;1606;p49"/>
            <p:cNvSpPr/>
            <p:nvPr/>
          </p:nvSpPr>
          <p:spPr>
            <a:xfrm>
              <a:off x="6326225" y="800100"/>
              <a:ext cx="2360700" cy="9177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607" name="Google Shape;1607;p49"/>
            <p:cNvSpPr/>
            <p:nvPr/>
          </p:nvSpPr>
          <p:spPr>
            <a:xfrm>
              <a:off x="6441785" y="966450"/>
              <a:ext cx="585000"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608" name="Google Shape;1608;p49"/>
            <p:cNvSpPr txBox="1"/>
            <p:nvPr/>
          </p:nvSpPr>
          <p:spPr>
            <a:xfrm>
              <a:off x="7629526" y="1078950"/>
              <a:ext cx="1057200" cy="36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sz="2100">
                  <a:solidFill>
                    <a:schemeClr val="lt1"/>
                  </a:solidFill>
                  <a:latin typeface="Bebas Neue"/>
                  <a:ea typeface="Bebas Neue"/>
                  <a:cs typeface="Bebas Neue"/>
                  <a:sym typeface="Bebas Neue"/>
                </a:rPr>
                <a:t>MERCURY</a:t>
              </a:r>
              <a:endParaRPr sz="2100" dirty="0">
                <a:solidFill>
                  <a:schemeClr val="lt1"/>
                </a:solidFill>
                <a:latin typeface="Bebas Neue"/>
                <a:ea typeface="Bebas Neue"/>
                <a:cs typeface="Bebas Neue"/>
                <a:sym typeface="Bebas Neue"/>
              </a:endParaRPr>
            </a:p>
          </p:txBody>
        </p:sp>
        <p:sp>
          <p:nvSpPr>
            <p:cNvPr id="1609" name="Google Shape;1609;p49"/>
            <p:cNvSpPr txBox="1"/>
            <p:nvPr/>
          </p:nvSpPr>
          <p:spPr>
            <a:xfrm>
              <a:off x="7026925" y="1029300"/>
              <a:ext cx="735900" cy="45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400">
                  <a:solidFill>
                    <a:schemeClr val="lt1"/>
                  </a:solidFill>
                  <a:latin typeface="Bebas Neue"/>
                  <a:ea typeface="Bebas Neue"/>
                  <a:cs typeface="Bebas Neue"/>
                  <a:sym typeface="Bebas Neue"/>
                </a:rPr>
                <a:t>18%</a:t>
              </a:r>
              <a:endParaRPr sz="2400" dirty="0">
                <a:solidFill>
                  <a:schemeClr val="lt1"/>
                </a:solidFill>
                <a:latin typeface="Bebas Neue"/>
                <a:ea typeface="Bebas Neue"/>
                <a:cs typeface="Bebas Neue"/>
                <a:sym typeface="Bebas Neue"/>
              </a:endParaRPr>
            </a:p>
          </p:txBody>
        </p:sp>
        <p:sp>
          <p:nvSpPr>
            <p:cNvPr id="1610" name="Google Shape;1610;p49"/>
            <p:cNvSpPr/>
            <p:nvPr/>
          </p:nvSpPr>
          <p:spPr>
            <a:xfrm>
              <a:off x="5719732" y="909884"/>
              <a:ext cx="291785" cy="698132"/>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1"/>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grpSp>
          <p:nvGrpSpPr>
            <p:cNvPr id="1611" name="Google Shape;1611;p49"/>
            <p:cNvGrpSpPr/>
            <p:nvPr/>
          </p:nvGrpSpPr>
          <p:grpSpPr>
            <a:xfrm>
              <a:off x="6549681" y="1058629"/>
              <a:ext cx="369208" cy="400641"/>
              <a:chOff x="-42778750" y="2320125"/>
              <a:chExt cx="285125" cy="309375"/>
            </a:xfrm>
          </p:grpSpPr>
          <p:sp>
            <p:nvSpPr>
              <p:cNvPr id="1612" name="Google Shape;1612;p49"/>
              <p:cNvSpPr/>
              <p:nvPr/>
            </p:nvSpPr>
            <p:spPr>
              <a:xfrm>
                <a:off x="-42778750" y="2320125"/>
                <a:ext cx="285125" cy="309375"/>
              </a:xfrm>
              <a:custGeom>
                <a:avLst/>
                <a:gdLst/>
                <a:ahLst/>
                <a:cxnLst/>
                <a:rect l="l" t="t" r="r" b="b"/>
                <a:pathLst>
                  <a:path w="11405" h="12375" extrusionOk="0">
                    <a:moveTo>
                      <a:pt x="5654" y="815"/>
                    </a:moveTo>
                    <a:cubicBezTo>
                      <a:pt x="5920" y="815"/>
                      <a:pt x="6185" y="965"/>
                      <a:pt x="6459" y="1253"/>
                    </a:cubicBezTo>
                    <a:cubicBezTo>
                      <a:pt x="6711" y="1568"/>
                      <a:pt x="6963" y="1978"/>
                      <a:pt x="7120" y="2419"/>
                    </a:cubicBezTo>
                    <a:cubicBezTo>
                      <a:pt x="6616" y="2545"/>
                      <a:pt x="6144" y="2734"/>
                      <a:pt x="5671" y="2923"/>
                    </a:cubicBezTo>
                    <a:cubicBezTo>
                      <a:pt x="5198" y="2734"/>
                      <a:pt x="4726" y="2545"/>
                      <a:pt x="4190" y="2419"/>
                    </a:cubicBezTo>
                    <a:cubicBezTo>
                      <a:pt x="4348" y="2072"/>
                      <a:pt x="4568" y="1663"/>
                      <a:pt x="4789" y="1348"/>
                    </a:cubicBezTo>
                    <a:cubicBezTo>
                      <a:pt x="5083" y="988"/>
                      <a:pt x="5368" y="815"/>
                      <a:pt x="5654" y="815"/>
                    </a:cubicBezTo>
                    <a:close/>
                    <a:moveTo>
                      <a:pt x="3938" y="3238"/>
                    </a:moveTo>
                    <a:cubicBezTo>
                      <a:pt x="4159" y="3332"/>
                      <a:pt x="4411" y="3364"/>
                      <a:pt x="4600" y="3427"/>
                    </a:cubicBezTo>
                    <a:cubicBezTo>
                      <a:pt x="4285" y="3616"/>
                      <a:pt x="4033" y="3774"/>
                      <a:pt x="3781" y="3900"/>
                    </a:cubicBezTo>
                    <a:cubicBezTo>
                      <a:pt x="3844" y="3679"/>
                      <a:pt x="3907" y="3427"/>
                      <a:pt x="3938" y="3238"/>
                    </a:cubicBezTo>
                    <a:close/>
                    <a:moveTo>
                      <a:pt x="7341" y="3238"/>
                    </a:moveTo>
                    <a:cubicBezTo>
                      <a:pt x="7435" y="3490"/>
                      <a:pt x="7467" y="3711"/>
                      <a:pt x="7498" y="3963"/>
                    </a:cubicBezTo>
                    <a:cubicBezTo>
                      <a:pt x="7246" y="3805"/>
                      <a:pt x="6963" y="3616"/>
                      <a:pt x="6679" y="3490"/>
                    </a:cubicBezTo>
                    <a:cubicBezTo>
                      <a:pt x="6868" y="3364"/>
                      <a:pt x="7120" y="3301"/>
                      <a:pt x="7341" y="3238"/>
                    </a:cubicBezTo>
                    <a:close/>
                    <a:moveTo>
                      <a:pt x="2340" y="2993"/>
                    </a:moveTo>
                    <a:cubicBezTo>
                      <a:pt x="2618" y="2993"/>
                      <a:pt x="2897" y="3021"/>
                      <a:pt x="3151" y="3049"/>
                    </a:cubicBezTo>
                    <a:cubicBezTo>
                      <a:pt x="3025" y="3522"/>
                      <a:pt x="2899" y="3994"/>
                      <a:pt x="2867" y="4593"/>
                    </a:cubicBezTo>
                    <a:cubicBezTo>
                      <a:pt x="2457" y="4908"/>
                      <a:pt x="2048" y="5223"/>
                      <a:pt x="1670" y="5569"/>
                    </a:cubicBezTo>
                    <a:cubicBezTo>
                      <a:pt x="1040" y="4782"/>
                      <a:pt x="473" y="3616"/>
                      <a:pt x="1355" y="3175"/>
                    </a:cubicBezTo>
                    <a:cubicBezTo>
                      <a:pt x="1651" y="3036"/>
                      <a:pt x="1995" y="2993"/>
                      <a:pt x="2340" y="2993"/>
                    </a:cubicBezTo>
                    <a:close/>
                    <a:moveTo>
                      <a:pt x="8935" y="3013"/>
                    </a:moveTo>
                    <a:cubicBezTo>
                      <a:pt x="9678" y="3013"/>
                      <a:pt x="10397" y="3218"/>
                      <a:pt x="10397" y="3868"/>
                    </a:cubicBezTo>
                    <a:cubicBezTo>
                      <a:pt x="10397" y="4435"/>
                      <a:pt x="9956" y="5097"/>
                      <a:pt x="9609" y="5569"/>
                    </a:cubicBezTo>
                    <a:cubicBezTo>
                      <a:pt x="9294" y="5254"/>
                      <a:pt x="8884" y="4908"/>
                      <a:pt x="8412" y="4593"/>
                    </a:cubicBezTo>
                    <a:cubicBezTo>
                      <a:pt x="8349" y="4089"/>
                      <a:pt x="8254" y="3553"/>
                      <a:pt x="8160" y="3080"/>
                    </a:cubicBezTo>
                    <a:cubicBezTo>
                      <a:pt x="8400" y="3039"/>
                      <a:pt x="8669" y="3013"/>
                      <a:pt x="8935" y="3013"/>
                    </a:cubicBezTo>
                    <a:close/>
                    <a:moveTo>
                      <a:pt x="8538" y="5695"/>
                    </a:moveTo>
                    <a:cubicBezTo>
                      <a:pt x="8727" y="5853"/>
                      <a:pt x="8884" y="6010"/>
                      <a:pt x="9042" y="6168"/>
                    </a:cubicBezTo>
                    <a:cubicBezTo>
                      <a:pt x="8884" y="6325"/>
                      <a:pt x="8695" y="6483"/>
                      <a:pt x="8538" y="6640"/>
                    </a:cubicBezTo>
                    <a:lnTo>
                      <a:pt x="8538" y="5695"/>
                    </a:lnTo>
                    <a:close/>
                    <a:moveTo>
                      <a:pt x="2741" y="5727"/>
                    </a:moveTo>
                    <a:lnTo>
                      <a:pt x="2741" y="6672"/>
                    </a:lnTo>
                    <a:cubicBezTo>
                      <a:pt x="2552" y="6514"/>
                      <a:pt x="2394" y="6357"/>
                      <a:pt x="2237" y="6199"/>
                    </a:cubicBezTo>
                    <a:cubicBezTo>
                      <a:pt x="2426" y="6010"/>
                      <a:pt x="2583" y="5884"/>
                      <a:pt x="2741" y="5727"/>
                    </a:cubicBezTo>
                    <a:close/>
                    <a:moveTo>
                      <a:pt x="5671" y="3837"/>
                    </a:moveTo>
                    <a:cubicBezTo>
                      <a:pt x="6364" y="4152"/>
                      <a:pt x="7026" y="4561"/>
                      <a:pt x="7656" y="5002"/>
                    </a:cubicBezTo>
                    <a:cubicBezTo>
                      <a:pt x="7750" y="5821"/>
                      <a:pt x="7750" y="6609"/>
                      <a:pt x="7656" y="7334"/>
                    </a:cubicBezTo>
                    <a:cubicBezTo>
                      <a:pt x="7026" y="7775"/>
                      <a:pt x="6364" y="8184"/>
                      <a:pt x="5671" y="8531"/>
                    </a:cubicBezTo>
                    <a:cubicBezTo>
                      <a:pt x="4946" y="8216"/>
                      <a:pt x="4285" y="7806"/>
                      <a:pt x="3655" y="7334"/>
                    </a:cubicBezTo>
                    <a:cubicBezTo>
                      <a:pt x="3560" y="6609"/>
                      <a:pt x="3560" y="5821"/>
                      <a:pt x="3655" y="5002"/>
                    </a:cubicBezTo>
                    <a:cubicBezTo>
                      <a:pt x="3970" y="4782"/>
                      <a:pt x="4285" y="4593"/>
                      <a:pt x="4631" y="4404"/>
                    </a:cubicBezTo>
                    <a:cubicBezTo>
                      <a:pt x="4978" y="4183"/>
                      <a:pt x="5356" y="3994"/>
                      <a:pt x="5671" y="3837"/>
                    </a:cubicBezTo>
                    <a:close/>
                    <a:moveTo>
                      <a:pt x="3781" y="8436"/>
                    </a:moveTo>
                    <a:lnTo>
                      <a:pt x="3781" y="8436"/>
                    </a:lnTo>
                    <a:cubicBezTo>
                      <a:pt x="3907" y="8531"/>
                      <a:pt x="4033" y="8594"/>
                      <a:pt x="4222" y="8688"/>
                    </a:cubicBezTo>
                    <a:cubicBezTo>
                      <a:pt x="4241" y="8641"/>
                      <a:pt x="4248" y="8625"/>
                      <a:pt x="4250" y="8625"/>
                    </a:cubicBezTo>
                    <a:lnTo>
                      <a:pt x="4250" y="8625"/>
                    </a:lnTo>
                    <a:cubicBezTo>
                      <a:pt x="4252" y="8625"/>
                      <a:pt x="4233" y="8679"/>
                      <a:pt x="4225" y="8690"/>
                    </a:cubicBezTo>
                    <a:lnTo>
                      <a:pt x="4225" y="8690"/>
                    </a:lnTo>
                    <a:cubicBezTo>
                      <a:pt x="4224" y="8689"/>
                      <a:pt x="4223" y="8689"/>
                      <a:pt x="4222" y="8688"/>
                    </a:cubicBezTo>
                    <a:lnTo>
                      <a:pt x="4222" y="8688"/>
                    </a:lnTo>
                    <a:cubicBezTo>
                      <a:pt x="4222" y="8691"/>
                      <a:pt x="4222" y="8692"/>
                      <a:pt x="4223" y="8692"/>
                    </a:cubicBezTo>
                    <a:cubicBezTo>
                      <a:pt x="4223" y="8692"/>
                      <a:pt x="4224" y="8691"/>
                      <a:pt x="4225" y="8690"/>
                    </a:cubicBezTo>
                    <a:lnTo>
                      <a:pt x="4225" y="8690"/>
                    </a:lnTo>
                    <a:cubicBezTo>
                      <a:pt x="4350" y="8753"/>
                      <a:pt x="4475" y="8846"/>
                      <a:pt x="4631" y="8909"/>
                    </a:cubicBezTo>
                    <a:cubicBezTo>
                      <a:pt x="4411" y="9003"/>
                      <a:pt x="4159" y="9066"/>
                      <a:pt x="3970" y="9129"/>
                    </a:cubicBezTo>
                    <a:cubicBezTo>
                      <a:pt x="3907" y="8909"/>
                      <a:pt x="3844" y="8688"/>
                      <a:pt x="3781" y="8436"/>
                    </a:cubicBezTo>
                    <a:close/>
                    <a:moveTo>
                      <a:pt x="7498" y="8499"/>
                    </a:moveTo>
                    <a:cubicBezTo>
                      <a:pt x="7467" y="8688"/>
                      <a:pt x="7435" y="8909"/>
                      <a:pt x="7341" y="9161"/>
                    </a:cubicBezTo>
                    <a:cubicBezTo>
                      <a:pt x="7120" y="9066"/>
                      <a:pt x="6868" y="9035"/>
                      <a:pt x="6679" y="8972"/>
                    </a:cubicBezTo>
                    <a:cubicBezTo>
                      <a:pt x="6994" y="8814"/>
                      <a:pt x="7278" y="8625"/>
                      <a:pt x="7498" y="8499"/>
                    </a:cubicBezTo>
                    <a:close/>
                    <a:moveTo>
                      <a:pt x="1638" y="6798"/>
                    </a:moveTo>
                    <a:cubicBezTo>
                      <a:pt x="1985" y="7145"/>
                      <a:pt x="2394" y="7491"/>
                      <a:pt x="2836" y="7775"/>
                    </a:cubicBezTo>
                    <a:cubicBezTo>
                      <a:pt x="2899" y="8279"/>
                      <a:pt x="2993" y="8814"/>
                      <a:pt x="3088" y="9287"/>
                    </a:cubicBezTo>
                    <a:cubicBezTo>
                      <a:pt x="2848" y="9347"/>
                      <a:pt x="2583" y="9369"/>
                      <a:pt x="2309" y="9369"/>
                    </a:cubicBezTo>
                    <a:cubicBezTo>
                      <a:pt x="2150" y="9369"/>
                      <a:pt x="1989" y="9361"/>
                      <a:pt x="1827" y="9350"/>
                    </a:cubicBezTo>
                    <a:cubicBezTo>
                      <a:pt x="1103" y="9224"/>
                      <a:pt x="725" y="8846"/>
                      <a:pt x="945" y="8090"/>
                    </a:cubicBezTo>
                    <a:cubicBezTo>
                      <a:pt x="1040" y="7649"/>
                      <a:pt x="1323" y="7239"/>
                      <a:pt x="1638" y="6798"/>
                    </a:cubicBezTo>
                    <a:close/>
                    <a:moveTo>
                      <a:pt x="9641" y="6830"/>
                    </a:moveTo>
                    <a:cubicBezTo>
                      <a:pt x="9987" y="7271"/>
                      <a:pt x="10428" y="7932"/>
                      <a:pt x="10428" y="8531"/>
                    </a:cubicBezTo>
                    <a:cubicBezTo>
                      <a:pt x="10405" y="9192"/>
                      <a:pt x="9707" y="9391"/>
                      <a:pt x="8988" y="9391"/>
                    </a:cubicBezTo>
                    <a:cubicBezTo>
                      <a:pt x="8713" y="9391"/>
                      <a:pt x="8435" y="9362"/>
                      <a:pt x="8191" y="9318"/>
                    </a:cubicBezTo>
                    <a:cubicBezTo>
                      <a:pt x="8286" y="8846"/>
                      <a:pt x="8412" y="8373"/>
                      <a:pt x="8443" y="7806"/>
                    </a:cubicBezTo>
                    <a:cubicBezTo>
                      <a:pt x="8853" y="7491"/>
                      <a:pt x="9294" y="7176"/>
                      <a:pt x="9641" y="6830"/>
                    </a:cubicBezTo>
                    <a:close/>
                    <a:moveTo>
                      <a:pt x="5671" y="9444"/>
                    </a:moveTo>
                    <a:cubicBezTo>
                      <a:pt x="6144" y="9633"/>
                      <a:pt x="6616" y="9822"/>
                      <a:pt x="7120" y="9948"/>
                    </a:cubicBezTo>
                    <a:cubicBezTo>
                      <a:pt x="6868" y="10453"/>
                      <a:pt x="6522" y="11177"/>
                      <a:pt x="6049" y="11429"/>
                    </a:cubicBezTo>
                    <a:cubicBezTo>
                      <a:pt x="5909" y="11527"/>
                      <a:pt x="5782" y="11569"/>
                      <a:pt x="5659" y="11569"/>
                    </a:cubicBezTo>
                    <a:cubicBezTo>
                      <a:pt x="5504" y="11569"/>
                      <a:pt x="5356" y="11503"/>
                      <a:pt x="5198" y="11398"/>
                    </a:cubicBezTo>
                    <a:cubicBezTo>
                      <a:pt x="4757" y="11083"/>
                      <a:pt x="4411" y="10453"/>
                      <a:pt x="4222" y="9948"/>
                    </a:cubicBezTo>
                    <a:cubicBezTo>
                      <a:pt x="4694" y="9822"/>
                      <a:pt x="5198" y="9633"/>
                      <a:pt x="5671" y="9444"/>
                    </a:cubicBezTo>
                    <a:close/>
                    <a:moveTo>
                      <a:pt x="5689" y="1"/>
                    </a:moveTo>
                    <a:cubicBezTo>
                      <a:pt x="5142" y="1"/>
                      <a:pt x="4663" y="283"/>
                      <a:pt x="4285" y="686"/>
                    </a:cubicBezTo>
                    <a:cubicBezTo>
                      <a:pt x="3907" y="1127"/>
                      <a:pt x="3623" y="1663"/>
                      <a:pt x="3434" y="2261"/>
                    </a:cubicBezTo>
                    <a:cubicBezTo>
                      <a:pt x="3054" y="2197"/>
                      <a:pt x="2712" y="2168"/>
                      <a:pt x="2405" y="2168"/>
                    </a:cubicBezTo>
                    <a:cubicBezTo>
                      <a:pt x="753" y="2168"/>
                      <a:pt x="126" y="3018"/>
                      <a:pt x="126" y="3868"/>
                    </a:cubicBezTo>
                    <a:cubicBezTo>
                      <a:pt x="126" y="4687"/>
                      <a:pt x="630" y="5538"/>
                      <a:pt x="1166" y="6168"/>
                    </a:cubicBezTo>
                    <a:cubicBezTo>
                      <a:pt x="788" y="6640"/>
                      <a:pt x="441" y="7176"/>
                      <a:pt x="221" y="7775"/>
                    </a:cubicBezTo>
                    <a:cubicBezTo>
                      <a:pt x="0" y="8499"/>
                      <a:pt x="126" y="9224"/>
                      <a:pt x="693" y="9696"/>
                    </a:cubicBezTo>
                    <a:cubicBezTo>
                      <a:pt x="1155" y="10078"/>
                      <a:pt x="1784" y="10204"/>
                      <a:pt x="2416" y="10204"/>
                    </a:cubicBezTo>
                    <a:cubicBezTo>
                      <a:pt x="2775" y="10204"/>
                      <a:pt x="3135" y="10163"/>
                      <a:pt x="3466" y="10106"/>
                    </a:cubicBezTo>
                    <a:lnTo>
                      <a:pt x="3812" y="10925"/>
                    </a:lnTo>
                    <a:cubicBezTo>
                      <a:pt x="4442" y="12059"/>
                      <a:pt x="5135" y="12374"/>
                      <a:pt x="5702" y="12374"/>
                    </a:cubicBezTo>
                    <a:cubicBezTo>
                      <a:pt x="6837" y="12374"/>
                      <a:pt x="7593" y="11177"/>
                      <a:pt x="8002" y="10106"/>
                    </a:cubicBezTo>
                    <a:cubicBezTo>
                      <a:pt x="8317" y="10159"/>
                      <a:pt x="8660" y="10194"/>
                      <a:pt x="9004" y="10194"/>
                    </a:cubicBezTo>
                    <a:cubicBezTo>
                      <a:pt x="9690" y="10194"/>
                      <a:pt x="10376" y="10054"/>
                      <a:pt x="10838" y="9633"/>
                    </a:cubicBezTo>
                    <a:cubicBezTo>
                      <a:pt x="11310" y="9161"/>
                      <a:pt x="11373" y="8531"/>
                      <a:pt x="11216" y="7901"/>
                    </a:cubicBezTo>
                    <a:cubicBezTo>
                      <a:pt x="10995" y="7302"/>
                      <a:pt x="10617" y="6703"/>
                      <a:pt x="10208" y="6199"/>
                    </a:cubicBezTo>
                    <a:cubicBezTo>
                      <a:pt x="10838" y="5443"/>
                      <a:pt x="11405" y="4435"/>
                      <a:pt x="11184" y="3490"/>
                    </a:cubicBezTo>
                    <a:cubicBezTo>
                      <a:pt x="10995" y="2765"/>
                      <a:pt x="10397" y="2387"/>
                      <a:pt x="9641" y="2230"/>
                    </a:cubicBezTo>
                    <a:cubicBezTo>
                      <a:pt x="9406" y="2175"/>
                      <a:pt x="9153" y="2150"/>
                      <a:pt x="8895" y="2150"/>
                    </a:cubicBezTo>
                    <a:cubicBezTo>
                      <a:pt x="8565" y="2150"/>
                      <a:pt x="8226" y="2191"/>
                      <a:pt x="7908" y="2261"/>
                    </a:cubicBezTo>
                    <a:cubicBezTo>
                      <a:pt x="7593" y="1348"/>
                      <a:pt x="6994" y="340"/>
                      <a:pt x="6112" y="56"/>
                    </a:cubicBezTo>
                    <a:cubicBezTo>
                      <a:pt x="5967" y="18"/>
                      <a:pt x="5826" y="1"/>
                      <a:pt x="5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49"/>
              <p:cNvSpPr/>
              <p:nvPr/>
            </p:nvSpPr>
            <p:spPr>
              <a:xfrm>
                <a:off x="-42667700" y="2443600"/>
                <a:ext cx="62250" cy="61475"/>
              </a:xfrm>
              <a:custGeom>
                <a:avLst/>
                <a:gdLst/>
                <a:ahLst/>
                <a:cxnLst/>
                <a:rect l="l" t="t" r="r" b="b"/>
                <a:pathLst>
                  <a:path w="2490" h="2459" extrusionOk="0">
                    <a:moveTo>
                      <a:pt x="1249" y="858"/>
                    </a:moveTo>
                    <a:cubicBezTo>
                      <a:pt x="1468" y="858"/>
                      <a:pt x="1639" y="1027"/>
                      <a:pt x="1639" y="1260"/>
                    </a:cubicBezTo>
                    <a:cubicBezTo>
                      <a:pt x="1607" y="1418"/>
                      <a:pt x="1481" y="1575"/>
                      <a:pt x="1323" y="1670"/>
                    </a:cubicBezTo>
                    <a:cubicBezTo>
                      <a:pt x="1285" y="1681"/>
                      <a:pt x="1248" y="1686"/>
                      <a:pt x="1211" y="1686"/>
                    </a:cubicBezTo>
                    <a:cubicBezTo>
                      <a:pt x="1040" y="1686"/>
                      <a:pt x="897" y="1569"/>
                      <a:pt x="819" y="1386"/>
                    </a:cubicBezTo>
                    <a:cubicBezTo>
                      <a:pt x="756" y="1134"/>
                      <a:pt x="851" y="945"/>
                      <a:pt x="1103" y="882"/>
                    </a:cubicBezTo>
                    <a:cubicBezTo>
                      <a:pt x="1153" y="866"/>
                      <a:pt x="1202" y="858"/>
                      <a:pt x="1249" y="858"/>
                    </a:cubicBezTo>
                    <a:close/>
                    <a:moveTo>
                      <a:pt x="1229" y="0"/>
                    </a:moveTo>
                    <a:cubicBezTo>
                      <a:pt x="567" y="0"/>
                      <a:pt x="0" y="567"/>
                      <a:pt x="0" y="1229"/>
                    </a:cubicBezTo>
                    <a:cubicBezTo>
                      <a:pt x="0" y="1874"/>
                      <a:pt x="509" y="2459"/>
                      <a:pt x="1177" y="2459"/>
                    </a:cubicBezTo>
                    <a:cubicBezTo>
                      <a:pt x="1194" y="2459"/>
                      <a:pt x="1211" y="2458"/>
                      <a:pt x="1229" y="2458"/>
                    </a:cubicBezTo>
                    <a:cubicBezTo>
                      <a:pt x="1891" y="2458"/>
                      <a:pt x="2489" y="1891"/>
                      <a:pt x="2489" y="1229"/>
                    </a:cubicBezTo>
                    <a:cubicBezTo>
                      <a:pt x="2426" y="567"/>
                      <a:pt x="1891" y="0"/>
                      <a:pt x="1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614" name="Google Shape;1614;p49"/>
          <p:cNvGrpSpPr/>
          <p:nvPr/>
        </p:nvGrpSpPr>
        <p:grpSpPr>
          <a:xfrm>
            <a:off x="5719732" y="1775702"/>
            <a:ext cx="2967193" cy="917700"/>
            <a:chOff x="5719732" y="1775702"/>
            <a:chExt cx="2967193" cy="917700"/>
          </a:xfrm>
        </p:grpSpPr>
        <p:sp>
          <p:nvSpPr>
            <p:cNvPr id="1615" name="Google Shape;1615;p49"/>
            <p:cNvSpPr/>
            <p:nvPr/>
          </p:nvSpPr>
          <p:spPr>
            <a:xfrm>
              <a:off x="6326225" y="1775702"/>
              <a:ext cx="2360700" cy="917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616" name="Google Shape;1616;p49"/>
            <p:cNvSpPr/>
            <p:nvPr/>
          </p:nvSpPr>
          <p:spPr>
            <a:xfrm>
              <a:off x="6441785" y="1942052"/>
              <a:ext cx="585000"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617" name="Google Shape;1617;p49"/>
            <p:cNvSpPr txBox="1"/>
            <p:nvPr/>
          </p:nvSpPr>
          <p:spPr>
            <a:xfrm>
              <a:off x="7629526" y="2054552"/>
              <a:ext cx="1057200" cy="36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sz="2100">
                  <a:solidFill>
                    <a:schemeClr val="lt1"/>
                  </a:solidFill>
                  <a:latin typeface="Bebas Neue"/>
                  <a:ea typeface="Bebas Neue"/>
                  <a:cs typeface="Bebas Neue"/>
                  <a:sym typeface="Bebas Neue"/>
                </a:rPr>
                <a:t>MARS</a:t>
              </a:r>
              <a:endParaRPr sz="2100" dirty="0">
                <a:solidFill>
                  <a:schemeClr val="lt1"/>
                </a:solidFill>
                <a:latin typeface="Bebas Neue"/>
                <a:ea typeface="Bebas Neue"/>
                <a:cs typeface="Bebas Neue"/>
                <a:sym typeface="Bebas Neue"/>
              </a:endParaRPr>
            </a:p>
          </p:txBody>
        </p:sp>
        <p:sp>
          <p:nvSpPr>
            <p:cNvPr id="1618" name="Google Shape;1618;p49"/>
            <p:cNvSpPr txBox="1"/>
            <p:nvPr/>
          </p:nvSpPr>
          <p:spPr>
            <a:xfrm>
              <a:off x="7026925" y="2004902"/>
              <a:ext cx="735900" cy="45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400">
                  <a:solidFill>
                    <a:schemeClr val="lt1"/>
                  </a:solidFill>
                  <a:latin typeface="Bebas Neue"/>
                  <a:ea typeface="Bebas Neue"/>
                  <a:cs typeface="Bebas Neue"/>
                  <a:sym typeface="Bebas Neue"/>
                </a:rPr>
                <a:t>92%</a:t>
              </a:r>
              <a:endParaRPr sz="2400" dirty="0">
                <a:solidFill>
                  <a:schemeClr val="lt1"/>
                </a:solidFill>
                <a:latin typeface="Bebas Neue"/>
                <a:ea typeface="Bebas Neue"/>
                <a:cs typeface="Bebas Neue"/>
                <a:sym typeface="Bebas Neue"/>
              </a:endParaRPr>
            </a:p>
          </p:txBody>
        </p:sp>
        <p:sp>
          <p:nvSpPr>
            <p:cNvPr id="1619" name="Google Shape;1619;p49"/>
            <p:cNvSpPr/>
            <p:nvPr/>
          </p:nvSpPr>
          <p:spPr>
            <a:xfrm>
              <a:off x="5719732" y="1885486"/>
              <a:ext cx="291785" cy="698132"/>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1620" name="Google Shape;1620;p49"/>
            <p:cNvSpPr/>
            <p:nvPr/>
          </p:nvSpPr>
          <p:spPr>
            <a:xfrm>
              <a:off x="6586375" y="2047082"/>
              <a:ext cx="295820" cy="408022"/>
            </a:xfrm>
            <a:custGeom>
              <a:avLst/>
              <a:gdLst/>
              <a:ahLst/>
              <a:cxnLst/>
              <a:rect l="l" t="t" r="r" b="b"/>
              <a:pathLst>
                <a:path w="9138" h="12603" extrusionOk="0">
                  <a:moveTo>
                    <a:pt x="5420" y="788"/>
                  </a:moveTo>
                  <a:cubicBezTo>
                    <a:pt x="7026" y="788"/>
                    <a:pt x="8287" y="2080"/>
                    <a:pt x="8287" y="3655"/>
                  </a:cubicBezTo>
                  <a:lnTo>
                    <a:pt x="8287" y="4978"/>
                  </a:lnTo>
                  <a:lnTo>
                    <a:pt x="5829" y="4978"/>
                  </a:lnTo>
                  <a:lnTo>
                    <a:pt x="5829" y="3718"/>
                  </a:lnTo>
                  <a:cubicBezTo>
                    <a:pt x="5829" y="3151"/>
                    <a:pt x="5451" y="2710"/>
                    <a:pt x="4979" y="2521"/>
                  </a:cubicBezTo>
                  <a:lnTo>
                    <a:pt x="4979" y="788"/>
                  </a:lnTo>
                  <a:close/>
                  <a:moveTo>
                    <a:pt x="4159" y="882"/>
                  </a:moveTo>
                  <a:lnTo>
                    <a:pt x="4159" y="2615"/>
                  </a:lnTo>
                  <a:cubicBezTo>
                    <a:pt x="3687" y="2773"/>
                    <a:pt x="3340" y="3245"/>
                    <a:pt x="3340" y="3781"/>
                  </a:cubicBezTo>
                  <a:lnTo>
                    <a:pt x="3340" y="5041"/>
                  </a:lnTo>
                  <a:lnTo>
                    <a:pt x="851" y="5041"/>
                  </a:lnTo>
                  <a:lnTo>
                    <a:pt x="851" y="3749"/>
                  </a:lnTo>
                  <a:cubicBezTo>
                    <a:pt x="851" y="2143"/>
                    <a:pt x="2175" y="882"/>
                    <a:pt x="3781" y="882"/>
                  </a:cubicBezTo>
                  <a:close/>
                  <a:moveTo>
                    <a:pt x="4569" y="3308"/>
                  </a:moveTo>
                  <a:cubicBezTo>
                    <a:pt x="4790" y="3308"/>
                    <a:pt x="4947" y="3497"/>
                    <a:pt x="4947" y="3749"/>
                  </a:cubicBezTo>
                  <a:lnTo>
                    <a:pt x="4947" y="5388"/>
                  </a:lnTo>
                  <a:cubicBezTo>
                    <a:pt x="4947" y="5620"/>
                    <a:pt x="4736" y="5830"/>
                    <a:pt x="4504" y="5830"/>
                  </a:cubicBezTo>
                  <a:cubicBezTo>
                    <a:pt x="4453" y="5830"/>
                    <a:pt x="4400" y="5820"/>
                    <a:pt x="4348" y="5797"/>
                  </a:cubicBezTo>
                  <a:cubicBezTo>
                    <a:pt x="4191" y="5703"/>
                    <a:pt x="4128" y="5608"/>
                    <a:pt x="4128" y="5388"/>
                  </a:cubicBezTo>
                  <a:lnTo>
                    <a:pt x="4128" y="3718"/>
                  </a:lnTo>
                  <a:cubicBezTo>
                    <a:pt x="4159" y="3466"/>
                    <a:pt x="4348" y="3308"/>
                    <a:pt x="4569" y="3308"/>
                  </a:cubicBezTo>
                  <a:close/>
                  <a:moveTo>
                    <a:pt x="8287" y="5797"/>
                  </a:moveTo>
                  <a:lnTo>
                    <a:pt x="8287" y="8948"/>
                  </a:lnTo>
                  <a:cubicBezTo>
                    <a:pt x="8287" y="10554"/>
                    <a:pt x="6995" y="11815"/>
                    <a:pt x="5420" y="11815"/>
                  </a:cubicBezTo>
                  <a:lnTo>
                    <a:pt x="3781" y="11815"/>
                  </a:lnTo>
                  <a:cubicBezTo>
                    <a:pt x="2143" y="11815"/>
                    <a:pt x="883" y="10523"/>
                    <a:pt x="851" y="8948"/>
                  </a:cubicBezTo>
                  <a:lnTo>
                    <a:pt x="851" y="5797"/>
                  </a:lnTo>
                  <a:lnTo>
                    <a:pt x="3403" y="5797"/>
                  </a:lnTo>
                  <a:cubicBezTo>
                    <a:pt x="3498" y="6018"/>
                    <a:pt x="3655" y="6270"/>
                    <a:pt x="3876" y="6427"/>
                  </a:cubicBezTo>
                  <a:cubicBezTo>
                    <a:pt x="4098" y="6579"/>
                    <a:pt x="4340" y="6649"/>
                    <a:pt x="4575" y="6649"/>
                  </a:cubicBezTo>
                  <a:cubicBezTo>
                    <a:pt x="5073" y="6649"/>
                    <a:pt x="5542" y="6332"/>
                    <a:pt x="5735" y="5797"/>
                  </a:cubicBezTo>
                  <a:close/>
                  <a:moveTo>
                    <a:pt x="3750" y="0"/>
                  </a:moveTo>
                  <a:cubicBezTo>
                    <a:pt x="1702" y="0"/>
                    <a:pt x="1" y="1670"/>
                    <a:pt x="1" y="3718"/>
                  </a:cubicBezTo>
                  <a:lnTo>
                    <a:pt x="1" y="8885"/>
                  </a:lnTo>
                  <a:cubicBezTo>
                    <a:pt x="1" y="10932"/>
                    <a:pt x="1639" y="12602"/>
                    <a:pt x="3750" y="12602"/>
                  </a:cubicBezTo>
                  <a:lnTo>
                    <a:pt x="5388" y="12602"/>
                  </a:lnTo>
                  <a:cubicBezTo>
                    <a:pt x="7436" y="12602"/>
                    <a:pt x="9137" y="10964"/>
                    <a:pt x="9074" y="8885"/>
                  </a:cubicBezTo>
                  <a:lnTo>
                    <a:pt x="9074" y="3686"/>
                  </a:lnTo>
                  <a:cubicBezTo>
                    <a:pt x="9137" y="1670"/>
                    <a:pt x="7467" y="0"/>
                    <a:pt x="5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21" name="Google Shape;1621;p49"/>
          <p:cNvGrpSpPr/>
          <p:nvPr/>
        </p:nvGrpSpPr>
        <p:grpSpPr>
          <a:xfrm>
            <a:off x="5719732" y="3816075"/>
            <a:ext cx="2967193" cy="917700"/>
            <a:chOff x="5719732" y="3816075"/>
            <a:chExt cx="2967193" cy="917700"/>
          </a:xfrm>
        </p:grpSpPr>
        <p:sp>
          <p:nvSpPr>
            <p:cNvPr id="1622" name="Google Shape;1622;p49"/>
            <p:cNvSpPr/>
            <p:nvPr/>
          </p:nvSpPr>
          <p:spPr>
            <a:xfrm>
              <a:off x="6326225" y="3816075"/>
              <a:ext cx="2360700" cy="9177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623" name="Google Shape;1623;p49"/>
            <p:cNvSpPr/>
            <p:nvPr/>
          </p:nvSpPr>
          <p:spPr>
            <a:xfrm>
              <a:off x="6441785" y="3982425"/>
              <a:ext cx="585000"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624" name="Google Shape;1624;p49"/>
            <p:cNvSpPr txBox="1"/>
            <p:nvPr/>
          </p:nvSpPr>
          <p:spPr>
            <a:xfrm>
              <a:off x="7629526" y="4094925"/>
              <a:ext cx="1057200" cy="36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sz="2100">
                  <a:solidFill>
                    <a:schemeClr val="lt1"/>
                  </a:solidFill>
                  <a:latin typeface="Bebas Neue"/>
                  <a:ea typeface="Bebas Neue"/>
                  <a:cs typeface="Bebas Neue"/>
                  <a:sym typeface="Bebas Neue"/>
                </a:rPr>
                <a:t>NEPTUNE</a:t>
              </a:r>
              <a:endParaRPr sz="2100" dirty="0">
                <a:solidFill>
                  <a:schemeClr val="lt1"/>
                </a:solidFill>
                <a:latin typeface="Bebas Neue"/>
                <a:ea typeface="Bebas Neue"/>
                <a:cs typeface="Bebas Neue"/>
                <a:sym typeface="Bebas Neue"/>
              </a:endParaRPr>
            </a:p>
          </p:txBody>
        </p:sp>
        <p:sp>
          <p:nvSpPr>
            <p:cNvPr id="1625" name="Google Shape;1625;p49"/>
            <p:cNvSpPr txBox="1"/>
            <p:nvPr/>
          </p:nvSpPr>
          <p:spPr>
            <a:xfrm>
              <a:off x="7026925" y="4045275"/>
              <a:ext cx="735900" cy="45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400">
                  <a:solidFill>
                    <a:schemeClr val="lt1"/>
                  </a:solidFill>
                  <a:latin typeface="Bebas Neue"/>
                  <a:ea typeface="Bebas Neue"/>
                  <a:cs typeface="Bebas Neue"/>
                  <a:sym typeface="Bebas Neue"/>
                </a:rPr>
                <a:t>77%</a:t>
              </a:r>
              <a:endParaRPr sz="2400" dirty="0">
                <a:solidFill>
                  <a:schemeClr val="lt1"/>
                </a:solidFill>
                <a:latin typeface="Bebas Neue"/>
                <a:ea typeface="Bebas Neue"/>
                <a:cs typeface="Bebas Neue"/>
                <a:sym typeface="Bebas Neue"/>
              </a:endParaRPr>
            </a:p>
          </p:txBody>
        </p:sp>
        <p:sp>
          <p:nvSpPr>
            <p:cNvPr id="1626" name="Google Shape;1626;p49"/>
            <p:cNvSpPr/>
            <p:nvPr/>
          </p:nvSpPr>
          <p:spPr>
            <a:xfrm>
              <a:off x="5719732" y="3925859"/>
              <a:ext cx="291785" cy="698132"/>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4"/>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grpSp>
          <p:nvGrpSpPr>
            <p:cNvPr id="1627" name="Google Shape;1627;p49"/>
            <p:cNvGrpSpPr/>
            <p:nvPr/>
          </p:nvGrpSpPr>
          <p:grpSpPr>
            <a:xfrm>
              <a:off x="6519073" y="4067796"/>
              <a:ext cx="430425" cy="414270"/>
              <a:chOff x="-37534750" y="2668075"/>
              <a:chExt cx="332400" cy="319900"/>
            </a:xfrm>
          </p:grpSpPr>
          <p:sp>
            <p:nvSpPr>
              <p:cNvPr id="1628" name="Google Shape;1628;p49"/>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9" name="Google Shape;1629;p49"/>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50"/>
          <p:cNvSpPr txBox="1"/>
          <p:nvPr/>
        </p:nvSpPr>
        <p:spPr>
          <a:xfrm>
            <a:off x="21326620" y="10317677"/>
            <a:ext cx="13917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a:t>
            </a:r>
            <a:endParaRPr dirty="0"/>
          </a:p>
        </p:txBody>
      </p:sp>
      <p:sp>
        <p:nvSpPr>
          <p:cNvPr id="1635" name="Google Shape;1635;p50"/>
          <p:cNvSpPr txBox="1"/>
          <p:nvPr/>
        </p:nvSpPr>
        <p:spPr>
          <a:xfrm>
            <a:off x="20637330" y="15298629"/>
            <a:ext cx="20811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$100,000.00</a:t>
            </a:r>
            <a:endParaRPr dirty="0"/>
          </a:p>
        </p:txBody>
      </p:sp>
      <p:sp>
        <p:nvSpPr>
          <p:cNvPr id="1636" name="Google Shape;1636;p50"/>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1637" name="Google Shape;1637;p50"/>
          <p:cNvGrpSpPr/>
          <p:nvPr/>
        </p:nvGrpSpPr>
        <p:grpSpPr>
          <a:xfrm>
            <a:off x="450799" y="888617"/>
            <a:ext cx="1531885" cy="1737533"/>
            <a:chOff x="385950" y="834200"/>
            <a:chExt cx="1631400" cy="1850408"/>
          </a:xfrm>
        </p:grpSpPr>
        <p:grpSp>
          <p:nvGrpSpPr>
            <p:cNvPr id="1638" name="Google Shape;1638;p50"/>
            <p:cNvGrpSpPr/>
            <p:nvPr/>
          </p:nvGrpSpPr>
          <p:grpSpPr>
            <a:xfrm>
              <a:off x="457196" y="1195708"/>
              <a:ext cx="1488900" cy="1488900"/>
              <a:chOff x="457196" y="967108"/>
              <a:chExt cx="1488900" cy="1488900"/>
            </a:xfrm>
          </p:grpSpPr>
          <p:sp>
            <p:nvSpPr>
              <p:cNvPr id="1639" name="Google Shape;1639;p50"/>
              <p:cNvSpPr/>
              <p:nvPr/>
            </p:nvSpPr>
            <p:spPr>
              <a:xfrm>
                <a:off x="457196" y="967108"/>
                <a:ext cx="1488900" cy="1488900"/>
              </a:xfrm>
              <a:prstGeom prst="donut">
                <a:avLst>
                  <a:gd name="adj" fmla="val 1332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AAAAAA"/>
                  </a:solidFill>
                  <a:latin typeface="Calibri"/>
                  <a:ea typeface="Calibri"/>
                  <a:cs typeface="Calibri"/>
                  <a:sym typeface="Calibri"/>
                </a:endParaRPr>
              </a:p>
            </p:txBody>
          </p:sp>
          <p:sp>
            <p:nvSpPr>
              <p:cNvPr id="1640" name="Google Shape;1640;p50"/>
              <p:cNvSpPr/>
              <p:nvPr/>
            </p:nvSpPr>
            <p:spPr>
              <a:xfrm>
                <a:off x="457196" y="967108"/>
                <a:ext cx="1488900" cy="1488900"/>
              </a:xfrm>
              <a:prstGeom prst="blockArc">
                <a:avLst>
                  <a:gd name="adj1" fmla="val 520356"/>
                  <a:gd name="adj2" fmla="val 12783427"/>
                  <a:gd name="adj3" fmla="val 14004"/>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AAAAAA"/>
                  </a:solidFill>
                  <a:latin typeface="Calibri"/>
                  <a:ea typeface="Calibri"/>
                  <a:cs typeface="Calibri"/>
                  <a:sym typeface="Calibri"/>
                </a:endParaRPr>
              </a:p>
            </p:txBody>
          </p:sp>
          <p:sp>
            <p:nvSpPr>
              <p:cNvPr id="1641" name="Google Shape;1641;p50"/>
              <p:cNvSpPr txBox="1"/>
              <p:nvPr/>
            </p:nvSpPr>
            <p:spPr>
              <a:xfrm>
                <a:off x="807296" y="1489108"/>
                <a:ext cx="788700" cy="44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1"/>
                    </a:solidFill>
                    <a:latin typeface="Bebas Neue"/>
                    <a:ea typeface="Bebas Neue"/>
                    <a:cs typeface="Bebas Neue"/>
                    <a:sym typeface="Bebas Neue"/>
                  </a:rPr>
                  <a:t>55%</a:t>
                </a:r>
                <a:endParaRPr sz="2600" dirty="0">
                  <a:solidFill>
                    <a:schemeClr val="accent1"/>
                  </a:solidFill>
                  <a:latin typeface="Bebas Neue"/>
                  <a:ea typeface="Bebas Neue"/>
                  <a:cs typeface="Bebas Neue"/>
                  <a:sym typeface="Bebas Neue"/>
                </a:endParaRPr>
              </a:p>
            </p:txBody>
          </p:sp>
        </p:grpSp>
        <p:sp>
          <p:nvSpPr>
            <p:cNvPr id="1642" name="Google Shape;1642;p50"/>
            <p:cNvSpPr txBox="1"/>
            <p:nvPr/>
          </p:nvSpPr>
          <p:spPr>
            <a:xfrm>
              <a:off x="385950" y="834200"/>
              <a:ext cx="1631400" cy="32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chemeClr val="accent1"/>
                  </a:solidFill>
                  <a:latin typeface="Bebas Neue"/>
                  <a:ea typeface="Bebas Neue"/>
                  <a:cs typeface="Bebas Neue"/>
                  <a:sym typeface="Bebas Neue"/>
                </a:rPr>
                <a:t>% SALES</a:t>
              </a:r>
              <a:endParaRPr sz="1800" dirty="0">
                <a:solidFill>
                  <a:schemeClr val="accent1"/>
                </a:solidFill>
                <a:latin typeface="Bebas Neue"/>
                <a:ea typeface="Bebas Neue"/>
                <a:cs typeface="Bebas Neue"/>
                <a:sym typeface="Bebas Neue"/>
              </a:endParaRPr>
            </a:p>
          </p:txBody>
        </p:sp>
      </p:grpSp>
      <p:grpSp>
        <p:nvGrpSpPr>
          <p:cNvPr id="1643" name="Google Shape;1643;p50"/>
          <p:cNvGrpSpPr/>
          <p:nvPr/>
        </p:nvGrpSpPr>
        <p:grpSpPr>
          <a:xfrm>
            <a:off x="2687638" y="888617"/>
            <a:ext cx="1531885" cy="1737533"/>
            <a:chOff x="2668475" y="834200"/>
            <a:chExt cx="1631400" cy="1850408"/>
          </a:xfrm>
        </p:grpSpPr>
        <p:grpSp>
          <p:nvGrpSpPr>
            <p:cNvPr id="1644" name="Google Shape;1644;p50"/>
            <p:cNvGrpSpPr/>
            <p:nvPr/>
          </p:nvGrpSpPr>
          <p:grpSpPr>
            <a:xfrm>
              <a:off x="2739725" y="1195708"/>
              <a:ext cx="1488900" cy="1488900"/>
              <a:chOff x="2704100" y="967108"/>
              <a:chExt cx="1488900" cy="1488900"/>
            </a:xfrm>
          </p:grpSpPr>
          <p:sp>
            <p:nvSpPr>
              <p:cNvPr id="1645" name="Google Shape;1645;p50"/>
              <p:cNvSpPr/>
              <p:nvPr/>
            </p:nvSpPr>
            <p:spPr>
              <a:xfrm>
                <a:off x="2704100" y="967108"/>
                <a:ext cx="1488900" cy="1488900"/>
              </a:xfrm>
              <a:prstGeom prst="donut">
                <a:avLst>
                  <a:gd name="adj" fmla="val 1332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AAAAAA"/>
                  </a:solidFill>
                  <a:latin typeface="Calibri"/>
                  <a:ea typeface="Calibri"/>
                  <a:cs typeface="Calibri"/>
                  <a:sym typeface="Calibri"/>
                </a:endParaRPr>
              </a:p>
            </p:txBody>
          </p:sp>
          <p:sp>
            <p:nvSpPr>
              <p:cNvPr id="1646" name="Google Shape;1646;p50"/>
              <p:cNvSpPr/>
              <p:nvPr/>
            </p:nvSpPr>
            <p:spPr>
              <a:xfrm>
                <a:off x="2704100" y="967108"/>
                <a:ext cx="1488900" cy="1488900"/>
              </a:xfrm>
              <a:prstGeom prst="blockArc">
                <a:avLst>
                  <a:gd name="adj1" fmla="val 18575670"/>
                  <a:gd name="adj2" fmla="val 16218843"/>
                  <a:gd name="adj3" fmla="val 133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AAAAAA"/>
                  </a:solidFill>
                  <a:latin typeface="Calibri"/>
                  <a:ea typeface="Calibri"/>
                  <a:cs typeface="Calibri"/>
                  <a:sym typeface="Calibri"/>
                </a:endParaRPr>
              </a:p>
            </p:txBody>
          </p:sp>
          <p:sp>
            <p:nvSpPr>
              <p:cNvPr id="1647" name="Google Shape;1647;p50"/>
              <p:cNvSpPr txBox="1"/>
              <p:nvPr/>
            </p:nvSpPr>
            <p:spPr>
              <a:xfrm>
                <a:off x="3054200" y="1489108"/>
                <a:ext cx="788700" cy="44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2"/>
                    </a:solidFill>
                    <a:latin typeface="Bebas Neue"/>
                    <a:ea typeface="Bebas Neue"/>
                    <a:cs typeface="Bebas Neue"/>
                    <a:sym typeface="Bebas Neue"/>
                  </a:rPr>
                  <a:t>74%</a:t>
                </a:r>
                <a:endParaRPr sz="2600" dirty="0">
                  <a:solidFill>
                    <a:schemeClr val="accent2"/>
                  </a:solidFill>
                  <a:latin typeface="Bebas Neue"/>
                  <a:ea typeface="Bebas Neue"/>
                  <a:cs typeface="Bebas Neue"/>
                  <a:sym typeface="Bebas Neue"/>
                </a:endParaRPr>
              </a:p>
            </p:txBody>
          </p:sp>
        </p:grpSp>
        <p:sp>
          <p:nvSpPr>
            <p:cNvPr id="1648" name="Google Shape;1648;p50"/>
            <p:cNvSpPr txBox="1"/>
            <p:nvPr/>
          </p:nvSpPr>
          <p:spPr>
            <a:xfrm>
              <a:off x="2668475" y="834200"/>
              <a:ext cx="1631400" cy="32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chemeClr val="accent2"/>
                  </a:solidFill>
                  <a:latin typeface="Bebas Neue"/>
                  <a:ea typeface="Bebas Neue"/>
                  <a:cs typeface="Bebas Neue"/>
                  <a:sym typeface="Bebas Neue"/>
                </a:rPr>
                <a:t>% NEW CUSTOMERS</a:t>
              </a:r>
              <a:endParaRPr sz="1800" dirty="0">
                <a:solidFill>
                  <a:schemeClr val="accent2"/>
                </a:solidFill>
                <a:latin typeface="Bebas Neue"/>
                <a:ea typeface="Bebas Neue"/>
                <a:cs typeface="Bebas Neue"/>
                <a:sym typeface="Bebas Neue"/>
              </a:endParaRPr>
            </a:p>
          </p:txBody>
        </p:sp>
      </p:grpSp>
      <p:grpSp>
        <p:nvGrpSpPr>
          <p:cNvPr id="1649" name="Google Shape;1649;p50"/>
          <p:cNvGrpSpPr/>
          <p:nvPr/>
        </p:nvGrpSpPr>
        <p:grpSpPr>
          <a:xfrm>
            <a:off x="4924477" y="888617"/>
            <a:ext cx="1531885" cy="1737533"/>
            <a:chOff x="4933188" y="834200"/>
            <a:chExt cx="1631400" cy="1850408"/>
          </a:xfrm>
        </p:grpSpPr>
        <p:grpSp>
          <p:nvGrpSpPr>
            <p:cNvPr id="1650" name="Google Shape;1650;p50"/>
            <p:cNvGrpSpPr/>
            <p:nvPr/>
          </p:nvGrpSpPr>
          <p:grpSpPr>
            <a:xfrm>
              <a:off x="5004438" y="1195708"/>
              <a:ext cx="1488900" cy="1488900"/>
              <a:chOff x="4951004" y="967108"/>
              <a:chExt cx="1488900" cy="1488900"/>
            </a:xfrm>
          </p:grpSpPr>
          <p:sp>
            <p:nvSpPr>
              <p:cNvPr id="1651" name="Google Shape;1651;p50"/>
              <p:cNvSpPr/>
              <p:nvPr/>
            </p:nvSpPr>
            <p:spPr>
              <a:xfrm>
                <a:off x="4951004" y="967108"/>
                <a:ext cx="1488900" cy="1488900"/>
              </a:xfrm>
              <a:prstGeom prst="donut">
                <a:avLst>
                  <a:gd name="adj" fmla="val 1332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AAAAAA"/>
                  </a:solidFill>
                  <a:latin typeface="Calibri"/>
                  <a:ea typeface="Calibri"/>
                  <a:cs typeface="Calibri"/>
                  <a:sym typeface="Calibri"/>
                </a:endParaRPr>
              </a:p>
            </p:txBody>
          </p:sp>
          <p:sp>
            <p:nvSpPr>
              <p:cNvPr id="1652" name="Google Shape;1652;p50"/>
              <p:cNvSpPr/>
              <p:nvPr/>
            </p:nvSpPr>
            <p:spPr>
              <a:xfrm>
                <a:off x="4951004" y="967108"/>
                <a:ext cx="1488900" cy="1488900"/>
              </a:xfrm>
              <a:prstGeom prst="blockArc">
                <a:avLst>
                  <a:gd name="adj1" fmla="val 520356"/>
                  <a:gd name="adj2" fmla="val 14627710"/>
                  <a:gd name="adj3" fmla="val 13855"/>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AAAAAA"/>
                  </a:solidFill>
                  <a:latin typeface="Calibri"/>
                  <a:ea typeface="Calibri"/>
                  <a:cs typeface="Calibri"/>
                  <a:sym typeface="Calibri"/>
                </a:endParaRPr>
              </a:p>
            </p:txBody>
          </p:sp>
          <p:sp>
            <p:nvSpPr>
              <p:cNvPr id="1653" name="Google Shape;1653;p50"/>
              <p:cNvSpPr txBox="1"/>
              <p:nvPr/>
            </p:nvSpPr>
            <p:spPr>
              <a:xfrm>
                <a:off x="5301104" y="1489108"/>
                <a:ext cx="788700" cy="44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3"/>
                    </a:solidFill>
                    <a:latin typeface="Bebas Neue"/>
                    <a:ea typeface="Bebas Neue"/>
                    <a:cs typeface="Bebas Neue"/>
                    <a:sym typeface="Bebas Neue"/>
                  </a:rPr>
                  <a:t>67%</a:t>
                </a:r>
                <a:endParaRPr sz="2600" dirty="0">
                  <a:solidFill>
                    <a:schemeClr val="accent3"/>
                  </a:solidFill>
                  <a:latin typeface="Bebas Neue"/>
                  <a:ea typeface="Bebas Neue"/>
                  <a:cs typeface="Bebas Neue"/>
                  <a:sym typeface="Bebas Neue"/>
                </a:endParaRPr>
              </a:p>
            </p:txBody>
          </p:sp>
        </p:grpSp>
        <p:sp>
          <p:nvSpPr>
            <p:cNvPr id="1654" name="Google Shape;1654;p50"/>
            <p:cNvSpPr txBox="1"/>
            <p:nvPr/>
          </p:nvSpPr>
          <p:spPr>
            <a:xfrm>
              <a:off x="4933188" y="834200"/>
              <a:ext cx="1631400" cy="32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chemeClr val="accent3"/>
                  </a:solidFill>
                  <a:latin typeface="Bebas Neue"/>
                  <a:ea typeface="Bebas Neue"/>
                  <a:cs typeface="Bebas Neue"/>
                  <a:sym typeface="Bebas Neue"/>
                </a:rPr>
                <a:t>% GOALS</a:t>
              </a:r>
              <a:endParaRPr sz="1800" dirty="0">
                <a:solidFill>
                  <a:schemeClr val="accent3"/>
                </a:solidFill>
                <a:latin typeface="Bebas Neue"/>
                <a:ea typeface="Bebas Neue"/>
                <a:cs typeface="Bebas Neue"/>
                <a:sym typeface="Bebas Neue"/>
              </a:endParaRPr>
            </a:p>
          </p:txBody>
        </p:sp>
      </p:grpSp>
      <p:grpSp>
        <p:nvGrpSpPr>
          <p:cNvPr id="1655" name="Google Shape;1655;p50"/>
          <p:cNvGrpSpPr/>
          <p:nvPr/>
        </p:nvGrpSpPr>
        <p:grpSpPr>
          <a:xfrm>
            <a:off x="7161316" y="888617"/>
            <a:ext cx="1531885" cy="1737533"/>
            <a:chOff x="7126650" y="834200"/>
            <a:chExt cx="1631400" cy="1850408"/>
          </a:xfrm>
        </p:grpSpPr>
        <p:grpSp>
          <p:nvGrpSpPr>
            <p:cNvPr id="1656" name="Google Shape;1656;p50"/>
            <p:cNvGrpSpPr/>
            <p:nvPr/>
          </p:nvGrpSpPr>
          <p:grpSpPr>
            <a:xfrm>
              <a:off x="7197900" y="1195708"/>
              <a:ext cx="1488900" cy="1488900"/>
              <a:chOff x="7197908" y="967108"/>
              <a:chExt cx="1488900" cy="1488900"/>
            </a:xfrm>
          </p:grpSpPr>
          <p:sp>
            <p:nvSpPr>
              <p:cNvPr id="1657" name="Google Shape;1657;p50"/>
              <p:cNvSpPr/>
              <p:nvPr/>
            </p:nvSpPr>
            <p:spPr>
              <a:xfrm>
                <a:off x="7197908" y="967108"/>
                <a:ext cx="1488900" cy="1488900"/>
              </a:xfrm>
              <a:prstGeom prst="donut">
                <a:avLst>
                  <a:gd name="adj" fmla="val 1332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AAAAAA"/>
                  </a:solidFill>
                  <a:latin typeface="Calibri"/>
                  <a:ea typeface="Calibri"/>
                  <a:cs typeface="Calibri"/>
                  <a:sym typeface="Calibri"/>
                </a:endParaRPr>
              </a:p>
            </p:txBody>
          </p:sp>
          <p:sp>
            <p:nvSpPr>
              <p:cNvPr id="1658" name="Google Shape;1658;p50"/>
              <p:cNvSpPr/>
              <p:nvPr/>
            </p:nvSpPr>
            <p:spPr>
              <a:xfrm>
                <a:off x="7197908" y="967108"/>
                <a:ext cx="1488900" cy="1488900"/>
              </a:xfrm>
              <a:prstGeom prst="blockArc">
                <a:avLst>
                  <a:gd name="adj1" fmla="val 18575670"/>
                  <a:gd name="adj2" fmla="val 16218843"/>
                  <a:gd name="adj3" fmla="val 13396"/>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AAAAAA"/>
                  </a:solidFill>
                  <a:latin typeface="Calibri"/>
                  <a:ea typeface="Calibri"/>
                  <a:cs typeface="Calibri"/>
                  <a:sym typeface="Calibri"/>
                </a:endParaRPr>
              </a:p>
            </p:txBody>
          </p:sp>
          <p:sp>
            <p:nvSpPr>
              <p:cNvPr id="1659" name="Google Shape;1659;p50"/>
              <p:cNvSpPr txBox="1"/>
              <p:nvPr/>
            </p:nvSpPr>
            <p:spPr>
              <a:xfrm>
                <a:off x="7548008" y="1489108"/>
                <a:ext cx="788700" cy="44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4"/>
                    </a:solidFill>
                    <a:latin typeface="Bebas Neue"/>
                    <a:ea typeface="Bebas Neue"/>
                    <a:cs typeface="Bebas Neue"/>
                    <a:sym typeface="Bebas Neue"/>
                  </a:rPr>
                  <a:t>89%</a:t>
                </a:r>
                <a:endParaRPr sz="2600" dirty="0">
                  <a:solidFill>
                    <a:schemeClr val="accent4"/>
                  </a:solidFill>
                  <a:latin typeface="Bebas Neue"/>
                  <a:ea typeface="Bebas Neue"/>
                  <a:cs typeface="Bebas Neue"/>
                  <a:sym typeface="Bebas Neue"/>
                </a:endParaRPr>
              </a:p>
            </p:txBody>
          </p:sp>
        </p:grpSp>
        <p:sp>
          <p:nvSpPr>
            <p:cNvPr id="1660" name="Google Shape;1660;p50"/>
            <p:cNvSpPr txBox="1"/>
            <p:nvPr/>
          </p:nvSpPr>
          <p:spPr>
            <a:xfrm>
              <a:off x="7126650" y="834200"/>
              <a:ext cx="1631400" cy="32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chemeClr val="accent4"/>
                  </a:solidFill>
                  <a:latin typeface="Bebas Neue"/>
                  <a:ea typeface="Bebas Neue"/>
                  <a:cs typeface="Bebas Neue"/>
                  <a:sym typeface="Bebas Neue"/>
                </a:rPr>
                <a:t>% average</a:t>
              </a:r>
              <a:endParaRPr sz="1800" dirty="0">
                <a:solidFill>
                  <a:schemeClr val="accent4"/>
                </a:solidFill>
                <a:latin typeface="Bebas Neue"/>
                <a:ea typeface="Bebas Neue"/>
                <a:cs typeface="Bebas Neue"/>
                <a:sym typeface="Bebas Neue"/>
              </a:endParaRPr>
            </a:p>
          </p:txBody>
        </p:sp>
      </p:grpSp>
      <p:grpSp>
        <p:nvGrpSpPr>
          <p:cNvPr id="1661" name="Google Shape;1661;p50"/>
          <p:cNvGrpSpPr/>
          <p:nvPr/>
        </p:nvGrpSpPr>
        <p:grpSpPr>
          <a:xfrm>
            <a:off x="515667" y="3875123"/>
            <a:ext cx="3644544" cy="860100"/>
            <a:chOff x="605576" y="3903439"/>
            <a:chExt cx="3702300" cy="860100"/>
          </a:xfrm>
        </p:grpSpPr>
        <p:sp>
          <p:nvSpPr>
            <p:cNvPr id="1662" name="Google Shape;1662;p50"/>
            <p:cNvSpPr/>
            <p:nvPr/>
          </p:nvSpPr>
          <p:spPr>
            <a:xfrm>
              <a:off x="605576" y="3903439"/>
              <a:ext cx="3702300" cy="8601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Calibri"/>
                <a:ea typeface="Calibri"/>
                <a:cs typeface="Calibri"/>
                <a:sym typeface="Calibri"/>
              </a:endParaRPr>
            </a:p>
          </p:txBody>
        </p:sp>
        <p:grpSp>
          <p:nvGrpSpPr>
            <p:cNvPr id="1663" name="Google Shape;1663;p50"/>
            <p:cNvGrpSpPr/>
            <p:nvPr/>
          </p:nvGrpSpPr>
          <p:grpSpPr>
            <a:xfrm>
              <a:off x="878544" y="4040638"/>
              <a:ext cx="1664700" cy="585700"/>
              <a:chOff x="878544" y="4011025"/>
              <a:chExt cx="1664700" cy="585700"/>
            </a:xfrm>
          </p:grpSpPr>
          <p:sp>
            <p:nvSpPr>
              <p:cNvPr id="1664" name="Google Shape;1664;p50"/>
              <p:cNvSpPr txBox="1"/>
              <p:nvPr/>
            </p:nvSpPr>
            <p:spPr>
              <a:xfrm>
                <a:off x="878544" y="4271525"/>
                <a:ext cx="1664700" cy="32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Roboto"/>
                    <a:ea typeface="Roboto"/>
                    <a:cs typeface="Roboto"/>
                    <a:sym typeface="Roboto"/>
                  </a:rPr>
                  <a:t>Mercury is the closest planet</a:t>
                </a:r>
                <a:endParaRPr sz="1200" dirty="0">
                  <a:solidFill>
                    <a:schemeClr val="lt1"/>
                  </a:solidFill>
                  <a:latin typeface="Roboto"/>
                  <a:ea typeface="Roboto"/>
                  <a:cs typeface="Roboto"/>
                  <a:sym typeface="Roboto"/>
                </a:endParaRPr>
              </a:p>
            </p:txBody>
          </p:sp>
          <p:sp>
            <p:nvSpPr>
              <p:cNvPr id="1665" name="Google Shape;1665;p50"/>
              <p:cNvSpPr txBox="1"/>
              <p:nvPr/>
            </p:nvSpPr>
            <p:spPr>
              <a:xfrm>
                <a:off x="878544" y="4011025"/>
                <a:ext cx="9102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lt1"/>
                    </a:solidFill>
                    <a:latin typeface="Bebas Neue"/>
                    <a:ea typeface="Bebas Neue"/>
                    <a:cs typeface="Bebas Neue"/>
                    <a:sym typeface="Bebas Neue"/>
                  </a:rPr>
                  <a:t>MERCURY</a:t>
                </a:r>
                <a:endParaRPr sz="1700" dirty="0">
                  <a:solidFill>
                    <a:schemeClr val="lt1"/>
                  </a:solidFill>
                  <a:latin typeface="Bebas Neue"/>
                  <a:ea typeface="Bebas Neue"/>
                  <a:cs typeface="Bebas Neue"/>
                  <a:sym typeface="Bebas Neue"/>
                </a:endParaRPr>
              </a:p>
            </p:txBody>
          </p:sp>
        </p:grpSp>
        <p:sp>
          <p:nvSpPr>
            <p:cNvPr id="1666" name="Google Shape;1666;p50"/>
            <p:cNvSpPr/>
            <p:nvPr/>
          </p:nvSpPr>
          <p:spPr>
            <a:xfrm>
              <a:off x="2889337" y="4146447"/>
              <a:ext cx="1033895" cy="374088"/>
            </a:xfrm>
            <a:custGeom>
              <a:avLst/>
              <a:gdLst/>
              <a:ahLst/>
              <a:cxnLst/>
              <a:rect l="l" t="t" r="r" b="b"/>
              <a:pathLst>
                <a:path w="36147" h="16121" fill="none" extrusionOk="0">
                  <a:moveTo>
                    <a:pt x="0" y="16120"/>
                  </a:moveTo>
                  <a:lnTo>
                    <a:pt x="13691" y="4967"/>
                  </a:lnTo>
                  <a:lnTo>
                    <a:pt x="21789" y="7029"/>
                  </a:lnTo>
                  <a:lnTo>
                    <a:pt x="27973" y="2180"/>
                  </a:lnTo>
                  <a:lnTo>
                    <a:pt x="36146" y="1"/>
                  </a:lnTo>
                </a:path>
              </a:pathLst>
            </a:custGeom>
            <a:noFill/>
            <a:ln w="38100" cap="flat" cmpd="sng">
              <a:solidFill>
                <a:schemeClr val="lt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7" name="Google Shape;1667;p50"/>
          <p:cNvGrpSpPr/>
          <p:nvPr/>
        </p:nvGrpSpPr>
        <p:grpSpPr>
          <a:xfrm>
            <a:off x="515667" y="2801859"/>
            <a:ext cx="3644544" cy="860100"/>
            <a:chOff x="605576" y="2830175"/>
            <a:chExt cx="3702300" cy="860100"/>
          </a:xfrm>
        </p:grpSpPr>
        <p:sp>
          <p:nvSpPr>
            <p:cNvPr id="1668" name="Google Shape;1668;p50"/>
            <p:cNvSpPr/>
            <p:nvPr/>
          </p:nvSpPr>
          <p:spPr>
            <a:xfrm>
              <a:off x="605576" y="2830175"/>
              <a:ext cx="3702300" cy="8601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Calibri"/>
                <a:ea typeface="Calibri"/>
                <a:cs typeface="Calibri"/>
                <a:sym typeface="Calibri"/>
              </a:endParaRPr>
            </a:p>
          </p:txBody>
        </p:sp>
        <p:grpSp>
          <p:nvGrpSpPr>
            <p:cNvPr id="1669" name="Google Shape;1669;p50"/>
            <p:cNvGrpSpPr/>
            <p:nvPr/>
          </p:nvGrpSpPr>
          <p:grpSpPr>
            <a:xfrm>
              <a:off x="878544" y="2967387"/>
              <a:ext cx="1664700" cy="585700"/>
              <a:chOff x="878544" y="2937775"/>
              <a:chExt cx="1664700" cy="585700"/>
            </a:xfrm>
          </p:grpSpPr>
          <p:sp>
            <p:nvSpPr>
              <p:cNvPr id="1670" name="Google Shape;1670;p50"/>
              <p:cNvSpPr txBox="1"/>
              <p:nvPr/>
            </p:nvSpPr>
            <p:spPr>
              <a:xfrm>
                <a:off x="878544" y="3198275"/>
                <a:ext cx="1664700" cy="32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Despite being red,</a:t>
                </a:r>
                <a:br>
                  <a:rPr lang="en" sz="1200">
                    <a:solidFill>
                      <a:schemeClr val="lt1"/>
                    </a:solidFill>
                    <a:latin typeface="Roboto"/>
                    <a:ea typeface="Roboto"/>
                    <a:cs typeface="Roboto"/>
                    <a:sym typeface="Roboto"/>
                  </a:rPr>
                </a:br>
                <a:r>
                  <a:rPr lang="en" sz="1200">
                    <a:solidFill>
                      <a:schemeClr val="lt1"/>
                    </a:solidFill>
                    <a:latin typeface="Roboto"/>
                    <a:ea typeface="Roboto"/>
                    <a:cs typeface="Roboto"/>
                    <a:sym typeface="Roboto"/>
                  </a:rPr>
                  <a:t>Mars is a cold place</a:t>
                </a:r>
                <a:endParaRPr sz="1200" dirty="0">
                  <a:solidFill>
                    <a:schemeClr val="lt1"/>
                  </a:solidFill>
                  <a:latin typeface="Roboto"/>
                  <a:ea typeface="Roboto"/>
                  <a:cs typeface="Roboto"/>
                  <a:sym typeface="Roboto"/>
                </a:endParaRPr>
              </a:p>
            </p:txBody>
          </p:sp>
          <p:sp>
            <p:nvSpPr>
              <p:cNvPr id="1671" name="Google Shape;1671;p50"/>
              <p:cNvSpPr txBox="1"/>
              <p:nvPr/>
            </p:nvSpPr>
            <p:spPr>
              <a:xfrm>
                <a:off x="878544" y="2937775"/>
                <a:ext cx="9102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lt1"/>
                    </a:solidFill>
                    <a:latin typeface="Bebas Neue"/>
                    <a:ea typeface="Bebas Neue"/>
                    <a:cs typeface="Bebas Neue"/>
                    <a:sym typeface="Bebas Neue"/>
                  </a:rPr>
                  <a:t>Mars</a:t>
                </a:r>
                <a:endParaRPr sz="1700" dirty="0">
                  <a:solidFill>
                    <a:schemeClr val="lt1"/>
                  </a:solidFill>
                  <a:latin typeface="Bebas Neue"/>
                  <a:ea typeface="Bebas Neue"/>
                  <a:cs typeface="Bebas Neue"/>
                  <a:sym typeface="Bebas Neue"/>
                </a:endParaRPr>
              </a:p>
            </p:txBody>
          </p:sp>
        </p:grpSp>
        <p:sp>
          <p:nvSpPr>
            <p:cNvPr id="1672" name="Google Shape;1672;p50"/>
            <p:cNvSpPr/>
            <p:nvPr/>
          </p:nvSpPr>
          <p:spPr>
            <a:xfrm rot="10800000">
              <a:off x="2889375" y="3098515"/>
              <a:ext cx="954823" cy="323443"/>
            </a:xfrm>
            <a:custGeom>
              <a:avLst/>
              <a:gdLst/>
              <a:ahLst/>
              <a:cxnLst/>
              <a:rect l="l" t="t" r="r" b="b"/>
              <a:pathLst>
                <a:path w="36147" h="8643" fill="none" extrusionOk="0">
                  <a:moveTo>
                    <a:pt x="0" y="8643"/>
                  </a:moveTo>
                  <a:lnTo>
                    <a:pt x="8856" y="1333"/>
                  </a:lnTo>
                  <a:lnTo>
                    <a:pt x="16821" y="7144"/>
                  </a:lnTo>
                  <a:lnTo>
                    <a:pt x="36146" y="0"/>
                  </a:lnTo>
                </a:path>
              </a:pathLst>
            </a:custGeom>
            <a:noFill/>
            <a:ln w="38100" cap="flat" cmpd="sng">
              <a:solidFill>
                <a:schemeClr val="lt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3" name="Google Shape;1673;p50"/>
          <p:cNvGrpSpPr/>
          <p:nvPr/>
        </p:nvGrpSpPr>
        <p:grpSpPr>
          <a:xfrm>
            <a:off x="4983789" y="3875123"/>
            <a:ext cx="3644544" cy="860100"/>
            <a:chOff x="5130326" y="3903439"/>
            <a:chExt cx="3702300" cy="860100"/>
          </a:xfrm>
        </p:grpSpPr>
        <p:sp>
          <p:nvSpPr>
            <p:cNvPr id="1674" name="Google Shape;1674;p50"/>
            <p:cNvSpPr/>
            <p:nvPr/>
          </p:nvSpPr>
          <p:spPr>
            <a:xfrm>
              <a:off x="5130326" y="3903439"/>
              <a:ext cx="3702300" cy="8601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Calibri"/>
                <a:ea typeface="Calibri"/>
                <a:cs typeface="Calibri"/>
                <a:sym typeface="Calibri"/>
              </a:endParaRPr>
            </a:p>
          </p:txBody>
        </p:sp>
        <p:sp>
          <p:nvSpPr>
            <p:cNvPr id="1675" name="Google Shape;1675;p50"/>
            <p:cNvSpPr txBox="1"/>
            <p:nvPr/>
          </p:nvSpPr>
          <p:spPr>
            <a:xfrm>
              <a:off x="5403294" y="4301138"/>
              <a:ext cx="1664700" cy="32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Roboto"/>
                  <a:ea typeface="Roboto"/>
                  <a:cs typeface="Roboto"/>
                  <a:sym typeface="Roboto"/>
                </a:rPr>
                <a:t>Venus has a beautiful name</a:t>
              </a:r>
              <a:endParaRPr sz="1200" dirty="0">
                <a:solidFill>
                  <a:schemeClr val="lt1"/>
                </a:solidFill>
                <a:latin typeface="Roboto"/>
                <a:ea typeface="Roboto"/>
                <a:cs typeface="Roboto"/>
                <a:sym typeface="Roboto"/>
              </a:endParaRPr>
            </a:p>
          </p:txBody>
        </p:sp>
        <p:sp>
          <p:nvSpPr>
            <p:cNvPr id="1676" name="Google Shape;1676;p50"/>
            <p:cNvSpPr txBox="1"/>
            <p:nvPr/>
          </p:nvSpPr>
          <p:spPr>
            <a:xfrm>
              <a:off x="5403294" y="4040638"/>
              <a:ext cx="9102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lt1"/>
                  </a:solidFill>
                  <a:latin typeface="Bebas Neue"/>
                  <a:ea typeface="Bebas Neue"/>
                  <a:cs typeface="Bebas Neue"/>
                  <a:sym typeface="Bebas Neue"/>
                </a:rPr>
                <a:t>VENUS</a:t>
              </a:r>
              <a:endParaRPr sz="1700" dirty="0">
                <a:solidFill>
                  <a:schemeClr val="lt1"/>
                </a:solidFill>
                <a:latin typeface="Bebas Neue"/>
                <a:ea typeface="Bebas Neue"/>
                <a:cs typeface="Bebas Neue"/>
                <a:sym typeface="Bebas Neue"/>
              </a:endParaRPr>
            </a:p>
          </p:txBody>
        </p:sp>
        <p:sp>
          <p:nvSpPr>
            <p:cNvPr id="1677" name="Google Shape;1677;p50"/>
            <p:cNvSpPr/>
            <p:nvPr/>
          </p:nvSpPr>
          <p:spPr>
            <a:xfrm rot="10800000">
              <a:off x="7414087" y="4146447"/>
              <a:ext cx="1033895" cy="374088"/>
            </a:xfrm>
            <a:custGeom>
              <a:avLst/>
              <a:gdLst/>
              <a:ahLst/>
              <a:cxnLst/>
              <a:rect l="l" t="t" r="r" b="b"/>
              <a:pathLst>
                <a:path w="36147" h="16121" fill="none" extrusionOk="0">
                  <a:moveTo>
                    <a:pt x="0" y="16120"/>
                  </a:moveTo>
                  <a:lnTo>
                    <a:pt x="13691" y="4967"/>
                  </a:lnTo>
                  <a:lnTo>
                    <a:pt x="21789" y="7029"/>
                  </a:lnTo>
                  <a:lnTo>
                    <a:pt x="27973" y="2180"/>
                  </a:lnTo>
                  <a:lnTo>
                    <a:pt x="36146" y="1"/>
                  </a:lnTo>
                </a:path>
              </a:pathLst>
            </a:custGeom>
            <a:noFill/>
            <a:ln w="38100" cap="flat" cmpd="sng">
              <a:solidFill>
                <a:schemeClr val="lt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8" name="Google Shape;1678;p50"/>
          <p:cNvGrpSpPr/>
          <p:nvPr/>
        </p:nvGrpSpPr>
        <p:grpSpPr>
          <a:xfrm>
            <a:off x="4983789" y="2801859"/>
            <a:ext cx="3644544" cy="860100"/>
            <a:chOff x="5130326" y="2830175"/>
            <a:chExt cx="3702300" cy="860100"/>
          </a:xfrm>
        </p:grpSpPr>
        <p:sp>
          <p:nvSpPr>
            <p:cNvPr id="1679" name="Google Shape;1679;p50"/>
            <p:cNvSpPr/>
            <p:nvPr/>
          </p:nvSpPr>
          <p:spPr>
            <a:xfrm>
              <a:off x="5130326" y="2830175"/>
              <a:ext cx="3702300" cy="8601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Calibri"/>
                <a:ea typeface="Calibri"/>
                <a:cs typeface="Calibri"/>
                <a:sym typeface="Calibri"/>
              </a:endParaRPr>
            </a:p>
          </p:txBody>
        </p:sp>
        <p:sp>
          <p:nvSpPr>
            <p:cNvPr id="1680" name="Google Shape;1680;p50"/>
            <p:cNvSpPr txBox="1"/>
            <p:nvPr/>
          </p:nvSpPr>
          <p:spPr>
            <a:xfrm>
              <a:off x="5403294" y="3227887"/>
              <a:ext cx="1664700" cy="32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Roboto"/>
                  <a:ea typeface="Roboto"/>
                  <a:cs typeface="Roboto"/>
                  <a:sym typeface="Roboto"/>
                </a:rPr>
                <a:t>It’s composed of hydrogen and helium</a:t>
              </a:r>
              <a:endParaRPr sz="1200" dirty="0">
                <a:solidFill>
                  <a:schemeClr val="lt1"/>
                </a:solidFill>
                <a:latin typeface="Roboto"/>
                <a:ea typeface="Roboto"/>
                <a:cs typeface="Roboto"/>
                <a:sym typeface="Roboto"/>
              </a:endParaRPr>
            </a:p>
          </p:txBody>
        </p:sp>
        <p:sp>
          <p:nvSpPr>
            <p:cNvPr id="1681" name="Google Shape;1681;p50"/>
            <p:cNvSpPr txBox="1"/>
            <p:nvPr/>
          </p:nvSpPr>
          <p:spPr>
            <a:xfrm>
              <a:off x="5403294" y="2967387"/>
              <a:ext cx="9102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lt1"/>
                  </a:solidFill>
                  <a:latin typeface="Bebas Neue"/>
                  <a:ea typeface="Bebas Neue"/>
                  <a:cs typeface="Bebas Neue"/>
                  <a:sym typeface="Bebas Neue"/>
                </a:rPr>
                <a:t>SATURN</a:t>
              </a:r>
              <a:endParaRPr sz="1700" dirty="0">
                <a:solidFill>
                  <a:schemeClr val="lt1"/>
                </a:solidFill>
                <a:latin typeface="Bebas Neue"/>
                <a:ea typeface="Bebas Neue"/>
                <a:cs typeface="Bebas Neue"/>
                <a:sym typeface="Bebas Neue"/>
              </a:endParaRPr>
            </a:p>
          </p:txBody>
        </p:sp>
        <p:sp>
          <p:nvSpPr>
            <p:cNvPr id="1682" name="Google Shape;1682;p50"/>
            <p:cNvSpPr/>
            <p:nvPr/>
          </p:nvSpPr>
          <p:spPr>
            <a:xfrm>
              <a:off x="7414125" y="3098515"/>
              <a:ext cx="954823" cy="323443"/>
            </a:xfrm>
            <a:custGeom>
              <a:avLst/>
              <a:gdLst/>
              <a:ahLst/>
              <a:cxnLst/>
              <a:rect l="l" t="t" r="r" b="b"/>
              <a:pathLst>
                <a:path w="36147" h="8643" fill="none" extrusionOk="0">
                  <a:moveTo>
                    <a:pt x="0" y="8643"/>
                  </a:moveTo>
                  <a:lnTo>
                    <a:pt x="8856" y="1333"/>
                  </a:lnTo>
                  <a:lnTo>
                    <a:pt x="16821" y="7144"/>
                  </a:lnTo>
                  <a:lnTo>
                    <a:pt x="36146" y="0"/>
                  </a:lnTo>
                </a:path>
              </a:pathLst>
            </a:custGeom>
            <a:noFill/>
            <a:ln w="38100" cap="flat" cmpd="sng">
              <a:solidFill>
                <a:schemeClr val="lt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3651214" y="1658070"/>
            <a:ext cx="1744746" cy="298285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ounded Rectangle 12"/>
          <p:cNvSpPr/>
          <p:nvPr/>
        </p:nvSpPr>
        <p:spPr>
          <a:xfrm>
            <a:off x="1710068" y="1658070"/>
            <a:ext cx="1744746" cy="2982851"/>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nvGrpSpPr>
          <p:cNvPr id="18" name="Group 4"/>
          <p:cNvGrpSpPr>
            <a:grpSpLocks noChangeAspect="1"/>
          </p:cNvGrpSpPr>
          <p:nvPr/>
        </p:nvGrpSpPr>
        <p:grpSpPr bwMode="auto">
          <a:xfrm>
            <a:off x="2445890" y="2168817"/>
            <a:ext cx="269606" cy="348301"/>
            <a:chOff x="751" y="536"/>
            <a:chExt cx="1110" cy="1434"/>
          </a:xfrm>
          <a:solidFill>
            <a:schemeClr val="bg1"/>
          </a:solidFill>
        </p:grpSpPr>
        <p:sp>
          <p:nvSpPr>
            <p:cNvPr id="21" name="Freeform 6"/>
            <p:cNvSpPr>
              <a:spLocks noEditPoints="1"/>
            </p:cNvSpPr>
            <p:nvPr/>
          </p:nvSpPr>
          <p:spPr bwMode="auto">
            <a:xfrm>
              <a:off x="751" y="1199"/>
              <a:ext cx="1110" cy="771"/>
            </a:xfrm>
            <a:custGeom>
              <a:avLst/>
              <a:gdLst>
                <a:gd name="T0" fmla="*/ 1627 w 3331"/>
                <a:gd name="T1" fmla="*/ 200 h 2313"/>
                <a:gd name="T2" fmla="*/ 1472 w 3331"/>
                <a:gd name="T3" fmla="*/ 330 h 2313"/>
                <a:gd name="T4" fmla="*/ 1505 w 3331"/>
                <a:gd name="T5" fmla="*/ 1654 h 2313"/>
                <a:gd name="T6" fmla="*/ 1619 w 3331"/>
                <a:gd name="T7" fmla="*/ 1862 h 2313"/>
                <a:gd name="T8" fmla="*/ 1666 w 3331"/>
                <a:gd name="T9" fmla="*/ 1882 h 2313"/>
                <a:gd name="T10" fmla="*/ 1714 w 3331"/>
                <a:gd name="T11" fmla="*/ 1862 h 2313"/>
                <a:gd name="T12" fmla="*/ 1827 w 3331"/>
                <a:gd name="T13" fmla="*/ 1654 h 2313"/>
                <a:gd name="T14" fmla="*/ 1860 w 3331"/>
                <a:gd name="T15" fmla="*/ 330 h 2313"/>
                <a:gd name="T16" fmla="*/ 1705 w 3331"/>
                <a:gd name="T17" fmla="*/ 200 h 2313"/>
                <a:gd name="T18" fmla="*/ 1482 w 3331"/>
                <a:gd name="T19" fmla="*/ 0 h 2313"/>
                <a:gd name="T20" fmla="*/ 1548 w 3331"/>
                <a:gd name="T21" fmla="*/ 23 h 2313"/>
                <a:gd name="T22" fmla="*/ 1608 w 3331"/>
                <a:gd name="T23" fmla="*/ 89 h 2313"/>
                <a:gd name="T24" fmla="*/ 1666 w 3331"/>
                <a:gd name="T25" fmla="*/ 134 h 2313"/>
                <a:gd name="T26" fmla="*/ 1725 w 3331"/>
                <a:gd name="T27" fmla="*/ 89 h 2313"/>
                <a:gd name="T28" fmla="*/ 1784 w 3331"/>
                <a:gd name="T29" fmla="*/ 23 h 2313"/>
                <a:gd name="T30" fmla="*/ 1850 w 3331"/>
                <a:gd name="T31" fmla="*/ 0 h 2313"/>
                <a:gd name="T32" fmla="*/ 2167 w 3331"/>
                <a:gd name="T33" fmla="*/ 41 h 2313"/>
                <a:gd name="T34" fmla="*/ 2446 w 3331"/>
                <a:gd name="T35" fmla="*/ 115 h 2313"/>
                <a:gd name="T36" fmla="*/ 2682 w 3331"/>
                <a:gd name="T37" fmla="*/ 217 h 2313"/>
                <a:gd name="T38" fmla="*/ 2869 w 3331"/>
                <a:gd name="T39" fmla="*/ 345 h 2313"/>
                <a:gd name="T40" fmla="*/ 2999 w 3331"/>
                <a:gd name="T41" fmla="*/ 496 h 2313"/>
                <a:gd name="T42" fmla="*/ 3016 w 3331"/>
                <a:gd name="T43" fmla="*/ 528 h 2313"/>
                <a:gd name="T44" fmla="*/ 3058 w 3331"/>
                <a:gd name="T45" fmla="*/ 610 h 2313"/>
                <a:gd name="T46" fmla="*/ 3115 w 3331"/>
                <a:gd name="T47" fmla="*/ 736 h 2313"/>
                <a:gd name="T48" fmla="*/ 3179 w 3331"/>
                <a:gd name="T49" fmla="*/ 896 h 2313"/>
                <a:gd name="T50" fmla="*/ 3241 w 3331"/>
                <a:gd name="T51" fmla="*/ 1083 h 2313"/>
                <a:gd name="T52" fmla="*/ 3293 w 3331"/>
                <a:gd name="T53" fmla="*/ 1290 h 2313"/>
                <a:gd name="T54" fmla="*/ 3326 w 3331"/>
                <a:gd name="T55" fmla="*/ 1508 h 2313"/>
                <a:gd name="T56" fmla="*/ 3329 w 3331"/>
                <a:gd name="T57" fmla="*/ 1730 h 2313"/>
                <a:gd name="T58" fmla="*/ 3296 w 3331"/>
                <a:gd name="T59" fmla="*/ 1949 h 2313"/>
                <a:gd name="T60" fmla="*/ 3217 w 3331"/>
                <a:gd name="T61" fmla="*/ 2153 h 2313"/>
                <a:gd name="T62" fmla="*/ 3121 w 3331"/>
                <a:gd name="T63" fmla="*/ 2294 h 2313"/>
                <a:gd name="T64" fmla="*/ 3065 w 3331"/>
                <a:gd name="T65" fmla="*/ 2313 h 2313"/>
                <a:gd name="T66" fmla="*/ 229 w 3331"/>
                <a:gd name="T67" fmla="*/ 2304 h 2313"/>
                <a:gd name="T68" fmla="*/ 152 w 3331"/>
                <a:gd name="T69" fmla="*/ 2216 h 2313"/>
                <a:gd name="T70" fmla="*/ 56 w 3331"/>
                <a:gd name="T71" fmla="*/ 2013 h 2313"/>
                <a:gd name="T72" fmla="*/ 8 w 3331"/>
                <a:gd name="T73" fmla="*/ 1795 h 2313"/>
                <a:gd name="T74" fmla="*/ 0 w 3331"/>
                <a:gd name="T75" fmla="*/ 1642 h 2313"/>
                <a:gd name="T76" fmla="*/ 16 w 3331"/>
                <a:gd name="T77" fmla="*/ 1421 h 2313"/>
                <a:gd name="T78" fmla="*/ 57 w 3331"/>
                <a:gd name="T79" fmla="*/ 1204 h 2313"/>
                <a:gd name="T80" fmla="*/ 115 w 3331"/>
                <a:gd name="T81" fmla="*/ 1001 h 2313"/>
                <a:gd name="T82" fmla="*/ 180 w 3331"/>
                <a:gd name="T83" fmla="*/ 822 h 2313"/>
                <a:gd name="T84" fmla="*/ 244 w 3331"/>
                <a:gd name="T85" fmla="*/ 675 h 2313"/>
                <a:gd name="T86" fmla="*/ 295 w 3331"/>
                <a:gd name="T87" fmla="*/ 567 h 2313"/>
                <a:gd name="T88" fmla="*/ 326 w 3331"/>
                <a:gd name="T89" fmla="*/ 508 h 2313"/>
                <a:gd name="T90" fmla="*/ 412 w 3331"/>
                <a:gd name="T91" fmla="*/ 396 h 2313"/>
                <a:gd name="T92" fmla="*/ 581 w 3331"/>
                <a:gd name="T93" fmla="*/ 259 h 2313"/>
                <a:gd name="T94" fmla="*/ 803 w 3331"/>
                <a:gd name="T95" fmla="*/ 146 h 2313"/>
                <a:gd name="T96" fmla="*/ 1068 w 3331"/>
                <a:gd name="T97" fmla="*/ 62 h 2313"/>
                <a:gd name="T98" fmla="*/ 1374 w 3331"/>
                <a:gd name="T99" fmla="*/ 9 h 2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31" h="2313">
                  <a:moveTo>
                    <a:pt x="1666" y="187"/>
                  </a:moveTo>
                  <a:lnTo>
                    <a:pt x="1645" y="191"/>
                  </a:lnTo>
                  <a:lnTo>
                    <a:pt x="1627" y="200"/>
                  </a:lnTo>
                  <a:lnTo>
                    <a:pt x="1495" y="296"/>
                  </a:lnTo>
                  <a:lnTo>
                    <a:pt x="1481" y="310"/>
                  </a:lnTo>
                  <a:lnTo>
                    <a:pt x="1472" y="330"/>
                  </a:lnTo>
                  <a:lnTo>
                    <a:pt x="1469" y="351"/>
                  </a:lnTo>
                  <a:lnTo>
                    <a:pt x="1503" y="1638"/>
                  </a:lnTo>
                  <a:lnTo>
                    <a:pt x="1505" y="1654"/>
                  </a:lnTo>
                  <a:lnTo>
                    <a:pt x="1511" y="1669"/>
                  </a:lnTo>
                  <a:lnTo>
                    <a:pt x="1607" y="1848"/>
                  </a:lnTo>
                  <a:lnTo>
                    <a:pt x="1619" y="1862"/>
                  </a:lnTo>
                  <a:lnTo>
                    <a:pt x="1632" y="1873"/>
                  </a:lnTo>
                  <a:lnTo>
                    <a:pt x="1648" y="1881"/>
                  </a:lnTo>
                  <a:lnTo>
                    <a:pt x="1666" y="1882"/>
                  </a:lnTo>
                  <a:lnTo>
                    <a:pt x="1684" y="1881"/>
                  </a:lnTo>
                  <a:lnTo>
                    <a:pt x="1699" y="1873"/>
                  </a:lnTo>
                  <a:lnTo>
                    <a:pt x="1714" y="1862"/>
                  </a:lnTo>
                  <a:lnTo>
                    <a:pt x="1725" y="1848"/>
                  </a:lnTo>
                  <a:lnTo>
                    <a:pt x="1821" y="1669"/>
                  </a:lnTo>
                  <a:lnTo>
                    <a:pt x="1827" y="1654"/>
                  </a:lnTo>
                  <a:lnTo>
                    <a:pt x="1829" y="1638"/>
                  </a:lnTo>
                  <a:lnTo>
                    <a:pt x="1862" y="351"/>
                  </a:lnTo>
                  <a:lnTo>
                    <a:pt x="1860" y="330"/>
                  </a:lnTo>
                  <a:lnTo>
                    <a:pt x="1850" y="310"/>
                  </a:lnTo>
                  <a:lnTo>
                    <a:pt x="1836" y="296"/>
                  </a:lnTo>
                  <a:lnTo>
                    <a:pt x="1705" y="200"/>
                  </a:lnTo>
                  <a:lnTo>
                    <a:pt x="1686" y="191"/>
                  </a:lnTo>
                  <a:lnTo>
                    <a:pt x="1666" y="187"/>
                  </a:lnTo>
                  <a:close/>
                  <a:moveTo>
                    <a:pt x="1482" y="0"/>
                  </a:moveTo>
                  <a:lnTo>
                    <a:pt x="1506" y="1"/>
                  </a:lnTo>
                  <a:lnTo>
                    <a:pt x="1529" y="9"/>
                  </a:lnTo>
                  <a:lnTo>
                    <a:pt x="1548" y="23"/>
                  </a:lnTo>
                  <a:lnTo>
                    <a:pt x="1567" y="43"/>
                  </a:lnTo>
                  <a:lnTo>
                    <a:pt x="1588" y="65"/>
                  </a:lnTo>
                  <a:lnTo>
                    <a:pt x="1608" y="89"/>
                  </a:lnTo>
                  <a:lnTo>
                    <a:pt x="1628" y="109"/>
                  </a:lnTo>
                  <a:lnTo>
                    <a:pt x="1646" y="125"/>
                  </a:lnTo>
                  <a:lnTo>
                    <a:pt x="1666" y="134"/>
                  </a:lnTo>
                  <a:lnTo>
                    <a:pt x="1686" y="125"/>
                  </a:lnTo>
                  <a:lnTo>
                    <a:pt x="1705" y="109"/>
                  </a:lnTo>
                  <a:lnTo>
                    <a:pt x="1725" y="89"/>
                  </a:lnTo>
                  <a:lnTo>
                    <a:pt x="1743" y="68"/>
                  </a:lnTo>
                  <a:lnTo>
                    <a:pt x="1764" y="43"/>
                  </a:lnTo>
                  <a:lnTo>
                    <a:pt x="1784" y="23"/>
                  </a:lnTo>
                  <a:lnTo>
                    <a:pt x="1804" y="9"/>
                  </a:lnTo>
                  <a:lnTo>
                    <a:pt x="1827" y="1"/>
                  </a:lnTo>
                  <a:lnTo>
                    <a:pt x="1850" y="0"/>
                  </a:lnTo>
                  <a:lnTo>
                    <a:pt x="1960" y="11"/>
                  </a:lnTo>
                  <a:lnTo>
                    <a:pt x="2065" y="24"/>
                  </a:lnTo>
                  <a:lnTo>
                    <a:pt x="2167" y="41"/>
                  </a:lnTo>
                  <a:lnTo>
                    <a:pt x="2265" y="62"/>
                  </a:lnTo>
                  <a:lnTo>
                    <a:pt x="2358" y="88"/>
                  </a:lnTo>
                  <a:lnTo>
                    <a:pt x="2446" y="115"/>
                  </a:lnTo>
                  <a:lnTo>
                    <a:pt x="2530" y="146"/>
                  </a:lnTo>
                  <a:lnTo>
                    <a:pt x="2609" y="180"/>
                  </a:lnTo>
                  <a:lnTo>
                    <a:pt x="2682" y="217"/>
                  </a:lnTo>
                  <a:lnTo>
                    <a:pt x="2751" y="257"/>
                  </a:lnTo>
                  <a:lnTo>
                    <a:pt x="2813" y="300"/>
                  </a:lnTo>
                  <a:lnTo>
                    <a:pt x="2869" y="345"/>
                  </a:lnTo>
                  <a:lnTo>
                    <a:pt x="2919" y="392"/>
                  </a:lnTo>
                  <a:lnTo>
                    <a:pt x="2963" y="443"/>
                  </a:lnTo>
                  <a:lnTo>
                    <a:pt x="2999" y="496"/>
                  </a:lnTo>
                  <a:lnTo>
                    <a:pt x="3001" y="500"/>
                  </a:lnTo>
                  <a:lnTo>
                    <a:pt x="3007" y="510"/>
                  </a:lnTo>
                  <a:lnTo>
                    <a:pt x="3016" y="528"/>
                  </a:lnTo>
                  <a:lnTo>
                    <a:pt x="3028" y="549"/>
                  </a:lnTo>
                  <a:lnTo>
                    <a:pt x="3043" y="577"/>
                  </a:lnTo>
                  <a:lnTo>
                    <a:pt x="3058" y="610"/>
                  </a:lnTo>
                  <a:lnTo>
                    <a:pt x="3076" y="647"/>
                  </a:lnTo>
                  <a:lnTo>
                    <a:pt x="3096" y="689"/>
                  </a:lnTo>
                  <a:lnTo>
                    <a:pt x="3115" y="736"/>
                  </a:lnTo>
                  <a:lnTo>
                    <a:pt x="3137" y="785"/>
                  </a:lnTo>
                  <a:lnTo>
                    <a:pt x="3158" y="839"/>
                  </a:lnTo>
                  <a:lnTo>
                    <a:pt x="3179" y="896"/>
                  </a:lnTo>
                  <a:lnTo>
                    <a:pt x="3201" y="956"/>
                  </a:lnTo>
                  <a:lnTo>
                    <a:pt x="3221" y="1018"/>
                  </a:lnTo>
                  <a:lnTo>
                    <a:pt x="3241" y="1083"/>
                  </a:lnTo>
                  <a:lnTo>
                    <a:pt x="3261" y="1151"/>
                  </a:lnTo>
                  <a:lnTo>
                    <a:pt x="3278" y="1220"/>
                  </a:lnTo>
                  <a:lnTo>
                    <a:pt x="3293" y="1290"/>
                  </a:lnTo>
                  <a:lnTo>
                    <a:pt x="3306" y="1363"/>
                  </a:lnTo>
                  <a:lnTo>
                    <a:pt x="3318" y="1436"/>
                  </a:lnTo>
                  <a:lnTo>
                    <a:pt x="3326" y="1508"/>
                  </a:lnTo>
                  <a:lnTo>
                    <a:pt x="3330" y="1583"/>
                  </a:lnTo>
                  <a:lnTo>
                    <a:pt x="3331" y="1657"/>
                  </a:lnTo>
                  <a:lnTo>
                    <a:pt x="3329" y="1730"/>
                  </a:lnTo>
                  <a:lnTo>
                    <a:pt x="3323" y="1804"/>
                  </a:lnTo>
                  <a:lnTo>
                    <a:pt x="3311" y="1877"/>
                  </a:lnTo>
                  <a:lnTo>
                    <a:pt x="3296" y="1949"/>
                  </a:lnTo>
                  <a:lnTo>
                    <a:pt x="3276" y="2019"/>
                  </a:lnTo>
                  <a:lnTo>
                    <a:pt x="3249" y="2086"/>
                  </a:lnTo>
                  <a:lnTo>
                    <a:pt x="3217" y="2153"/>
                  </a:lnTo>
                  <a:lnTo>
                    <a:pt x="3179" y="2218"/>
                  </a:lnTo>
                  <a:lnTo>
                    <a:pt x="3135" y="2280"/>
                  </a:lnTo>
                  <a:lnTo>
                    <a:pt x="3121" y="2294"/>
                  </a:lnTo>
                  <a:lnTo>
                    <a:pt x="3103" y="2304"/>
                  </a:lnTo>
                  <a:lnTo>
                    <a:pt x="3085" y="2310"/>
                  </a:lnTo>
                  <a:lnTo>
                    <a:pt x="3065" y="2313"/>
                  </a:lnTo>
                  <a:lnTo>
                    <a:pt x="268" y="2313"/>
                  </a:lnTo>
                  <a:lnTo>
                    <a:pt x="248" y="2310"/>
                  </a:lnTo>
                  <a:lnTo>
                    <a:pt x="229" y="2304"/>
                  </a:lnTo>
                  <a:lnTo>
                    <a:pt x="212" y="2293"/>
                  </a:lnTo>
                  <a:lnTo>
                    <a:pt x="197" y="2280"/>
                  </a:lnTo>
                  <a:lnTo>
                    <a:pt x="152" y="2216"/>
                  </a:lnTo>
                  <a:lnTo>
                    <a:pt x="114" y="2151"/>
                  </a:lnTo>
                  <a:lnTo>
                    <a:pt x="82" y="2082"/>
                  </a:lnTo>
                  <a:lnTo>
                    <a:pt x="56" y="2013"/>
                  </a:lnTo>
                  <a:lnTo>
                    <a:pt x="34" y="1942"/>
                  </a:lnTo>
                  <a:lnTo>
                    <a:pt x="19" y="1869"/>
                  </a:lnTo>
                  <a:lnTo>
                    <a:pt x="8" y="1795"/>
                  </a:lnTo>
                  <a:lnTo>
                    <a:pt x="1" y="1721"/>
                  </a:lnTo>
                  <a:lnTo>
                    <a:pt x="0" y="1648"/>
                  </a:lnTo>
                  <a:lnTo>
                    <a:pt x="0" y="1642"/>
                  </a:lnTo>
                  <a:lnTo>
                    <a:pt x="1" y="1571"/>
                  </a:lnTo>
                  <a:lnTo>
                    <a:pt x="7" y="1495"/>
                  </a:lnTo>
                  <a:lnTo>
                    <a:pt x="16" y="1421"/>
                  </a:lnTo>
                  <a:lnTo>
                    <a:pt x="28" y="1347"/>
                  </a:lnTo>
                  <a:lnTo>
                    <a:pt x="41" y="1275"/>
                  </a:lnTo>
                  <a:lnTo>
                    <a:pt x="57" y="1204"/>
                  </a:lnTo>
                  <a:lnTo>
                    <a:pt x="76" y="1133"/>
                  </a:lnTo>
                  <a:lnTo>
                    <a:pt x="94" y="1066"/>
                  </a:lnTo>
                  <a:lnTo>
                    <a:pt x="115" y="1001"/>
                  </a:lnTo>
                  <a:lnTo>
                    <a:pt x="136" y="939"/>
                  </a:lnTo>
                  <a:lnTo>
                    <a:pt x="159" y="879"/>
                  </a:lnTo>
                  <a:lnTo>
                    <a:pt x="180" y="822"/>
                  </a:lnTo>
                  <a:lnTo>
                    <a:pt x="201" y="769"/>
                  </a:lnTo>
                  <a:lnTo>
                    <a:pt x="223" y="720"/>
                  </a:lnTo>
                  <a:lnTo>
                    <a:pt x="244" y="675"/>
                  </a:lnTo>
                  <a:lnTo>
                    <a:pt x="262" y="635"/>
                  </a:lnTo>
                  <a:lnTo>
                    <a:pt x="279" y="599"/>
                  </a:lnTo>
                  <a:lnTo>
                    <a:pt x="295" y="567"/>
                  </a:lnTo>
                  <a:lnTo>
                    <a:pt x="309" y="542"/>
                  </a:lnTo>
                  <a:lnTo>
                    <a:pt x="319" y="522"/>
                  </a:lnTo>
                  <a:lnTo>
                    <a:pt x="326" y="508"/>
                  </a:lnTo>
                  <a:lnTo>
                    <a:pt x="331" y="501"/>
                  </a:lnTo>
                  <a:lnTo>
                    <a:pt x="368" y="447"/>
                  </a:lnTo>
                  <a:lnTo>
                    <a:pt x="412" y="396"/>
                  </a:lnTo>
                  <a:lnTo>
                    <a:pt x="462" y="347"/>
                  </a:lnTo>
                  <a:lnTo>
                    <a:pt x="518" y="302"/>
                  </a:lnTo>
                  <a:lnTo>
                    <a:pt x="581" y="259"/>
                  </a:lnTo>
                  <a:lnTo>
                    <a:pt x="649" y="219"/>
                  </a:lnTo>
                  <a:lnTo>
                    <a:pt x="723" y="180"/>
                  </a:lnTo>
                  <a:lnTo>
                    <a:pt x="803" y="146"/>
                  </a:lnTo>
                  <a:lnTo>
                    <a:pt x="886" y="115"/>
                  </a:lnTo>
                  <a:lnTo>
                    <a:pt x="975" y="88"/>
                  </a:lnTo>
                  <a:lnTo>
                    <a:pt x="1068" y="62"/>
                  </a:lnTo>
                  <a:lnTo>
                    <a:pt x="1166" y="41"/>
                  </a:lnTo>
                  <a:lnTo>
                    <a:pt x="1268" y="24"/>
                  </a:lnTo>
                  <a:lnTo>
                    <a:pt x="1374" y="9"/>
                  </a:lnTo>
                  <a:lnTo>
                    <a:pt x="148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22" name="Freeform 7"/>
            <p:cNvSpPr>
              <a:spLocks/>
            </p:cNvSpPr>
            <p:nvPr/>
          </p:nvSpPr>
          <p:spPr bwMode="auto">
            <a:xfrm>
              <a:off x="988" y="536"/>
              <a:ext cx="626" cy="626"/>
            </a:xfrm>
            <a:custGeom>
              <a:avLst/>
              <a:gdLst>
                <a:gd name="T0" fmla="*/ 939 w 1877"/>
                <a:gd name="T1" fmla="*/ 0 h 1878"/>
                <a:gd name="T2" fmla="*/ 1108 w 1877"/>
                <a:gd name="T3" fmla="*/ 15 h 1878"/>
                <a:gd name="T4" fmla="*/ 1267 w 1877"/>
                <a:gd name="T5" fmla="*/ 59 h 1878"/>
                <a:gd name="T6" fmla="*/ 1412 w 1877"/>
                <a:gd name="T7" fmla="*/ 128 h 1878"/>
                <a:gd name="T8" fmla="*/ 1543 w 1877"/>
                <a:gd name="T9" fmla="*/ 221 h 1878"/>
                <a:gd name="T10" fmla="*/ 1657 w 1877"/>
                <a:gd name="T11" fmla="*/ 335 h 1878"/>
                <a:gd name="T12" fmla="*/ 1750 w 1877"/>
                <a:gd name="T13" fmla="*/ 466 h 1878"/>
                <a:gd name="T14" fmla="*/ 1819 w 1877"/>
                <a:gd name="T15" fmla="*/ 612 h 1878"/>
                <a:gd name="T16" fmla="*/ 1863 w 1877"/>
                <a:gd name="T17" fmla="*/ 771 h 1878"/>
                <a:gd name="T18" fmla="*/ 1877 w 1877"/>
                <a:gd name="T19" fmla="*/ 939 h 1878"/>
                <a:gd name="T20" fmla="*/ 1863 w 1877"/>
                <a:gd name="T21" fmla="*/ 1108 h 1878"/>
                <a:gd name="T22" fmla="*/ 1819 w 1877"/>
                <a:gd name="T23" fmla="*/ 1267 h 1878"/>
                <a:gd name="T24" fmla="*/ 1750 w 1877"/>
                <a:gd name="T25" fmla="*/ 1413 h 1878"/>
                <a:gd name="T26" fmla="*/ 1657 w 1877"/>
                <a:gd name="T27" fmla="*/ 1544 h 1878"/>
                <a:gd name="T28" fmla="*/ 1543 w 1877"/>
                <a:gd name="T29" fmla="*/ 1656 h 1878"/>
                <a:gd name="T30" fmla="*/ 1412 w 1877"/>
                <a:gd name="T31" fmla="*/ 1749 h 1878"/>
                <a:gd name="T32" fmla="*/ 1267 w 1877"/>
                <a:gd name="T33" fmla="*/ 1819 h 1878"/>
                <a:gd name="T34" fmla="*/ 1108 w 1877"/>
                <a:gd name="T35" fmla="*/ 1863 h 1878"/>
                <a:gd name="T36" fmla="*/ 939 w 1877"/>
                <a:gd name="T37" fmla="*/ 1878 h 1878"/>
                <a:gd name="T38" fmla="*/ 771 w 1877"/>
                <a:gd name="T39" fmla="*/ 1863 h 1878"/>
                <a:gd name="T40" fmla="*/ 612 w 1877"/>
                <a:gd name="T41" fmla="*/ 1819 h 1878"/>
                <a:gd name="T42" fmla="*/ 467 w 1877"/>
                <a:gd name="T43" fmla="*/ 1749 h 1878"/>
                <a:gd name="T44" fmla="*/ 335 w 1877"/>
                <a:gd name="T45" fmla="*/ 1656 h 1878"/>
                <a:gd name="T46" fmla="*/ 221 w 1877"/>
                <a:gd name="T47" fmla="*/ 1544 h 1878"/>
                <a:gd name="T48" fmla="*/ 129 w 1877"/>
                <a:gd name="T49" fmla="*/ 1413 h 1878"/>
                <a:gd name="T50" fmla="*/ 60 w 1877"/>
                <a:gd name="T51" fmla="*/ 1267 h 1878"/>
                <a:gd name="T52" fmla="*/ 16 w 1877"/>
                <a:gd name="T53" fmla="*/ 1108 h 1878"/>
                <a:gd name="T54" fmla="*/ 0 w 1877"/>
                <a:gd name="T55" fmla="*/ 939 h 1878"/>
                <a:gd name="T56" fmla="*/ 16 w 1877"/>
                <a:gd name="T57" fmla="*/ 771 h 1878"/>
                <a:gd name="T58" fmla="*/ 60 w 1877"/>
                <a:gd name="T59" fmla="*/ 612 h 1878"/>
                <a:gd name="T60" fmla="*/ 129 w 1877"/>
                <a:gd name="T61" fmla="*/ 466 h 1878"/>
                <a:gd name="T62" fmla="*/ 221 w 1877"/>
                <a:gd name="T63" fmla="*/ 335 h 1878"/>
                <a:gd name="T64" fmla="*/ 335 w 1877"/>
                <a:gd name="T65" fmla="*/ 221 h 1878"/>
                <a:gd name="T66" fmla="*/ 467 w 1877"/>
                <a:gd name="T67" fmla="*/ 128 h 1878"/>
                <a:gd name="T68" fmla="*/ 612 w 1877"/>
                <a:gd name="T69" fmla="*/ 59 h 1878"/>
                <a:gd name="T70" fmla="*/ 771 w 1877"/>
                <a:gd name="T71" fmla="*/ 15 h 1878"/>
                <a:gd name="T72" fmla="*/ 939 w 1877"/>
                <a:gd name="T73" fmla="*/ 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77" h="1878">
                  <a:moveTo>
                    <a:pt x="939" y="0"/>
                  </a:moveTo>
                  <a:lnTo>
                    <a:pt x="939" y="0"/>
                  </a:lnTo>
                  <a:lnTo>
                    <a:pt x="1024" y="4"/>
                  </a:lnTo>
                  <a:lnTo>
                    <a:pt x="1108" y="15"/>
                  </a:lnTo>
                  <a:lnTo>
                    <a:pt x="1188" y="34"/>
                  </a:lnTo>
                  <a:lnTo>
                    <a:pt x="1267" y="59"/>
                  </a:lnTo>
                  <a:lnTo>
                    <a:pt x="1341" y="91"/>
                  </a:lnTo>
                  <a:lnTo>
                    <a:pt x="1412" y="128"/>
                  </a:lnTo>
                  <a:lnTo>
                    <a:pt x="1480" y="172"/>
                  </a:lnTo>
                  <a:lnTo>
                    <a:pt x="1543" y="221"/>
                  </a:lnTo>
                  <a:lnTo>
                    <a:pt x="1603" y="275"/>
                  </a:lnTo>
                  <a:lnTo>
                    <a:pt x="1657" y="335"/>
                  </a:lnTo>
                  <a:lnTo>
                    <a:pt x="1706" y="399"/>
                  </a:lnTo>
                  <a:lnTo>
                    <a:pt x="1750" y="466"/>
                  </a:lnTo>
                  <a:lnTo>
                    <a:pt x="1787" y="538"/>
                  </a:lnTo>
                  <a:lnTo>
                    <a:pt x="1819" y="612"/>
                  </a:lnTo>
                  <a:lnTo>
                    <a:pt x="1844" y="690"/>
                  </a:lnTo>
                  <a:lnTo>
                    <a:pt x="1863" y="771"/>
                  </a:lnTo>
                  <a:lnTo>
                    <a:pt x="1875" y="853"/>
                  </a:lnTo>
                  <a:lnTo>
                    <a:pt x="1877" y="939"/>
                  </a:lnTo>
                  <a:lnTo>
                    <a:pt x="1875" y="1024"/>
                  </a:lnTo>
                  <a:lnTo>
                    <a:pt x="1863" y="1108"/>
                  </a:lnTo>
                  <a:lnTo>
                    <a:pt x="1844" y="1189"/>
                  </a:lnTo>
                  <a:lnTo>
                    <a:pt x="1819" y="1267"/>
                  </a:lnTo>
                  <a:lnTo>
                    <a:pt x="1787" y="1341"/>
                  </a:lnTo>
                  <a:lnTo>
                    <a:pt x="1750" y="1413"/>
                  </a:lnTo>
                  <a:lnTo>
                    <a:pt x="1706" y="1480"/>
                  </a:lnTo>
                  <a:lnTo>
                    <a:pt x="1657" y="1544"/>
                  </a:lnTo>
                  <a:lnTo>
                    <a:pt x="1603" y="1603"/>
                  </a:lnTo>
                  <a:lnTo>
                    <a:pt x="1543" y="1656"/>
                  </a:lnTo>
                  <a:lnTo>
                    <a:pt x="1480" y="1707"/>
                  </a:lnTo>
                  <a:lnTo>
                    <a:pt x="1412" y="1749"/>
                  </a:lnTo>
                  <a:lnTo>
                    <a:pt x="1341" y="1788"/>
                  </a:lnTo>
                  <a:lnTo>
                    <a:pt x="1267" y="1819"/>
                  </a:lnTo>
                  <a:lnTo>
                    <a:pt x="1188" y="1845"/>
                  </a:lnTo>
                  <a:lnTo>
                    <a:pt x="1108" y="1863"/>
                  </a:lnTo>
                  <a:lnTo>
                    <a:pt x="1024" y="1874"/>
                  </a:lnTo>
                  <a:lnTo>
                    <a:pt x="939" y="1878"/>
                  </a:lnTo>
                  <a:lnTo>
                    <a:pt x="855" y="1874"/>
                  </a:lnTo>
                  <a:lnTo>
                    <a:pt x="771" y="1863"/>
                  </a:lnTo>
                  <a:lnTo>
                    <a:pt x="690" y="1845"/>
                  </a:lnTo>
                  <a:lnTo>
                    <a:pt x="612" y="1819"/>
                  </a:lnTo>
                  <a:lnTo>
                    <a:pt x="538" y="1788"/>
                  </a:lnTo>
                  <a:lnTo>
                    <a:pt x="467" y="1749"/>
                  </a:lnTo>
                  <a:lnTo>
                    <a:pt x="399" y="1707"/>
                  </a:lnTo>
                  <a:lnTo>
                    <a:pt x="335" y="1656"/>
                  </a:lnTo>
                  <a:lnTo>
                    <a:pt x="276" y="1603"/>
                  </a:lnTo>
                  <a:lnTo>
                    <a:pt x="221" y="1544"/>
                  </a:lnTo>
                  <a:lnTo>
                    <a:pt x="172" y="1480"/>
                  </a:lnTo>
                  <a:lnTo>
                    <a:pt x="129" y="1413"/>
                  </a:lnTo>
                  <a:lnTo>
                    <a:pt x="92" y="1341"/>
                  </a:lnTo>
                  <a:lnTo>
                    <a:pt x="60" y="1267"/>
                  </a:lnTo>
                  <a:lnTo>
                    <a:pt x="35" y="1189"/>
                  </a:lnTo>
                  <a:lnTo>
                    <a:pt x="16" y="1108"/>
                  </a:lnTo>
                  <a:lnTo>
                    <a:pt x="4" y="1024"/>
                  </a:lnTo>
                  <a:lnTo>
                    <a:pt x="0" y="939"/>
                  </a:lnTo>
                  <a:lnTo>
                    <a:pt x="4" y="853"/>
                  </a:lnTo>
                  <a:lnTo>
                    <a:pt x="16" y="771"/>
                  </a:lnTo>
                  <a:lnTo>
                    <a:pt x="35" y="690"/>
                  </a:lnTo>
                  <a:lnTo>
                    <a:pt x="60" y="612"/>
                  </a:lnTo>
                  <a:lnTo>
                    <a:pt x="92" y="538"/>
                  </a:lnTo>
                  <a:lnTo>
                    <a:pt x="129" y="466"/>
                  </a:lnTo>
                  <a:lnTo>
                    <a:pt x="172" y="399"/>
                  </a:lnTo>
                  <a:lnTo>
                    <a:pt x="221" y="335"/>
                  </a:lnTo>
                  <a:lnTo>
                    <a:pt x="276" y="275"/>
                  </a:lnTo>
                  <a:lnTo>
                    <a:pt x="335" y="221"/>
                  </a:lnTo>
                  <a:lnTo>
                    <a:pt x="399" y="172"/>
                  </a:lnTo>
                  <a:lnTo>
                    <a:pt x="467" y="128"/>
                  </a:lnTo>
                  <a:lnTo>
                    <a:pt x="538" y="91"/>
                  </a:lnTo>
                  <a:lnTo>
                    <a:pt x="612" y="59"/>
                  </a:lnTo>
                  <a:lnTo>
                    <a:pt x="690" y="34"/>
                  </a:lnTo>
                  <a:lnTo>
                    <a:pt x="771" y="15"/>
                  </a:lnTo>
                  <a:lnTo>
                    <a:pt x="855" y="4"/>
                  </a:lnTo>
                  <a:lnTo>
                    <a:pt x="93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grpSp>
      <p:sp>
        <p:nvSpPr>
          <p:cNvPr id="23" name="Oval 22"/>
          <p:cNvSpPr/>
          <p:nvPr/>
        </p:nvSpPr>
        <p:spPr>
          <a:xfrm>
            <a:off x="2185219" y="1962456"/>
            <a:ext cx="794444" cy="76598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1" name="Rectangle 70"/>
          <p:cNvSpPr/>
          <p:nvPr/>
        </p:nvSpPr>
        <p:spPr>
          <a:xfrm>
            <a:off x="1815039" y="3043161"/>
            <a:ext cx="1586879" cy="715581"/>
          </a:xfrm>
          <a:prstGeom prst="rect">
            <a:avLst/>
          </a:prstGeom>
        </p:spPr>
        <p:txBody>
          <a:bodyPr wrap="square">
            <a:spAutoFit/>
          </a:bodyPr>
          <a:lstStyle/>
          <a:p>
            <a:pPr algn="ctr"/>
            <a:r>
              <a:rPr lang="en-US" sz="1050" b="1" dirty="0">
                <a:solidFill>
                  <a:schemeClr val="bg1"/>
                </a:solidFill>
                <a:latin typeface="Roboto" panose="020B0604020202020204" charset="0"/>
                <a:ea typeface="Roboto" panose="020B0604020202020204" charset="0"/>
                <a:cs typeface="Arial" panose="020B0604020202020204" pitchFamily="34" charset="0"/>
              </a:rPr>
              <a:t>UNIQUE VISITORS</a:t>
            </a:r>
          </a:p>
          <a:p>
            <a:pPr algn="ctr">
              <a:defRPr/>
            </a:pPr>
            <a:r>
              <a:rPr lang="en-US" sz="1000" dirty="0">
                <a:solidFill>
                  <a:schemeClr val="bg1"/>
                </a:solidFill>
                <a:latin typeface="Roboto" panose="020B0604020202020204" charset="0"/>
                <a:ea typeface="Roboto" panose="020B0604020202020204" charset="0"/>
                <a:cs typeface="Arial" panose="020B0604020202020204" pitchFamily="34" charset="0"/>
              </a:rPr>
              <a:t>The number of people who have seen an online article</a:t>
            </a:r>
          </a:p>
        </p:txBody>
      </p:sp>
      <p:sp>
        <p:nvSpPr>
          <p:cNvPr id="58" name="Oval 57"/>
          <p:cNvSpPr/>
          <p:nvPr/>
        </p:nvSpPr>
        <p:spPr>
          <a:xfrm>
            <a:off x="4140532" y="1962456"/>
            <a:ext cx="794444" cy="76598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0" name="Rectangle 89"/>
          <p:cNvSpPr/>
          <p:nvPr/>
        </p:nvSpPr>
        <p:spPr>
          <a:xfrm>
            <a:off x="3738601" y="3043161"/>
            <a:ext cx="1586879" cy="561692"/>
          </a:xfrm>
          <a:prstGeom prst="rect">
            <a:avLst/>
          </a:prstGeom>
        </p:spPr>
        <p:txBody>
          <a:bodyPr wrap="square">
            <a:spAutoFit/>
          </a:bodyPr>
          <a:lstStyle/>
          <a:p>
            <a:pPr algn="ctr"/>
            <a:r>
              <a:rPr lang="en-US" sz="1050" b="1" dirty="0">
                <a:solidFill>
                  <a:schemeClr val="bg1"/>
                </a:solidFill>
                <a:latin typeface="Roboto" panose="020B0604020202020204" charset="0"/>
                <a:ea typeface="Roboto" panose="020B0604020202020204" charset="0"/>
                <a:cs typeface="Arial" panose="020B0604020202020204" pitchFamily="34" charset="0"/>
              </a:rPr>
              <a:t>IMPRESSIONS</a:t>
            </a:r>
          </a:p>
          <a:p>
            <a:pPr algn="ctr">
              <a:defRPr/>
            </a:pPr>
            <a:r>
              <a:rPr lang="en-US" sz="1000" dirty="0">
                <a:solidFill>
                  <a:schemeClr val="bg1"/>
                </a:solidFill>
                <a:latin typeface="Roboto" panose="020B0604020202020204" charset="0"/>
                <a:ea typeface="Roboto" panose="020B0604020202020204" charset="0"/>
                <a:cs typeface="Arial" panose="020B0604020202020204" pitchFamily="34" charset="0"/>
              </a:rPr>
              <a:t>The number of times an article was viewed</a:t>
            </a:r>
          </a:p>
        </p:txBody>
      </p:sp>
      <p:sp>
        <p:nvSpPr>
          <p:cNvPr id="30" name="Rounded Rectangle 29"/>
          <p:cNvSpPr/>
          <p:nvPr/>
        </p:nvSpPr>
        <p:spPr>
          <a:xfrm>
            <a:off x="5592360" y="1658070"/>
            <a:ext cx="1744746" cy="298285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2" name="Oval 61"/>
          <p:cNvSpPr/>
          <p:nvPr/>
        </p:nvSpPr>
        <p:spPr>
          <a:xfrm>
            <a:off x="6076304" y="1962456"/>
            <a:ext cx="794444" cy="76598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1" name="Rectangle 90"/>
          <p:cNvSpPr/>
          <p:nvPr/>
        </p:nvSpPr>
        <p:spPr>
          <a:xfrm>
            <a:off x="5662841" y="3043161"/>
            <a:ext cx="1586879" cy="869469"/>
          </a:xfrm>
          <a:prstGeom prst="rect">
            <a:avLst/>
          </a:prstGeom>
        </p:spPr>
        <p:txBody>
          <a:bodyPr wrap="square">
            <a:spAutoFit/>
          </a:bodyPr>
          <a:lstStyle/>
          <a:p>
            <a:pPr algn="ctr"/>
            <a:r>
              <a:rPr lang="en-US" sz="1050" b="1" dirty="0">
                <a:solidFill>
                  <a:schemeClr val="bg1"/>
                </a:solidFill>
                <a:latin typeface="Roboto" panose="020B0604020202020204" charset="0"/>
                <a:ea typeface="Roboto" panose="020B0604020202020204" charset="0"/>
                <a:cs typeface="Arial" panose="020B0604020202020204" pitchFamily="34" charset="0"/>
              </a:rPr>
              <a:t>LIFESPAN</a:t>
            </a:r>
          </a:p>
          <a:p>
            <a:pPr algn="ctr">
              <a:defRPr/>
            </a:pPr>
            <a:r>
              <a:rPr lang="en-US" sz="1000" dirty="0">
                <a:solidFill>
                  <a:schemeClr val="bg1"/>
                </a:solidFill>
                <a:latin typeface="Roboto" panose="020B0604020202020204" charset="0"/>
                <a:ea typeface="Roboto" panose="020B0604020202020204" charset="0"/>
                <a:cs typeface="Arial" panose="020B0604020202020204" pitchFamily="34" charset="0"/>
              </a:rPr>
              <a:t>The number of days an article continues to drive views and visits without a significant decline </a:t>
            </a:r>
          </a:p>
        </p:txBody>
      </p:sp>
      <p:sp>
        <p:nvSpPr>
          <p:cNvPr id="27" name="Rectangle 26"/>
          <p:cNvSpPr/>
          <p:nvPr/>
        </p:nvSpPr>
        <p:spPr>
          <a:xfrm>
            <a:off x="0" y="351716"/>
            <a:ext cx="9144000" cy="1004121"/>
          </a:xfrm>
          <a:prstGeom prst="rect">
            <a:avLst/>
          </a:prstGeom>
        </p:spPr>
        <p:txBody>
          <a:bodyPr wrap="square">
            <a:spAutoFit/>
          </a:bodyPr>
          <a:lstStyle/>
          <a:p>
            <a:pPr algn="ctr">
              <a:buClr>
                <a:schemeClr val="dk1"/>
              </a:buClr>
              <a:buSzPts val="2800"/>
            </a:pPr>
            <a:r>
              <a:rPr lang="en-US" sz="3000" dirty="0">
                <a:solidFill>
                  <a:schemeClr val="dk1"/>
                </a:solidFill>
                <a:latin typeface="Bebas Neue"/>
                <a:sym typeface="Bebas Neue"/>
              </a:rPr>
              <a:t>Defining audience interest in online news content</a:t>
            </a:r>
          </a:p>
          <a:p>
            <a:pPr algn="ctr">
              <a:defRPr/>
            </a:pPr>
            <a:endParaRPr lang="en-US" sz="1050" dirty="0">
              <a:solidFill>
                <a:schemeClr val="bg1"/>
              </a:solidFill>
              <a:latin typeface="Arial" panose="020B0604020202020204" pitchFamily="34" charset="0"/>
              <a:cs typeface="Arial" panose="020B0604020202020204" pitchFamily="34" charset="0"/>
            </a:endParaRPr>
          </a:p>
          <a:p>
            <a:pPr algn="ctr">
              <a:defRPr/>
            </a:pPr>
            <a:r>
              <a:rPr lang="en-US" sz="1050" dirty="0">
                <a:solidFill>
                  <a:schemeClr val="bg1"/>
                </a:solidFill>
                <a:latin typeface="Arial" panose="020B0604020202020204" pitchFamily="34" charset="0"/>
                <a:cs typeface="Arial" panose="020B0604020202020204" pitchFamily="34" charset="0"/>
              </a:rPr>
              <a:t>You can edit this text. Edit this line of text. You can edit this text.</a:t>
            </a:r>
          </a:p>
          <a:p>
            <a:pPr algn="ctr">
              <a:defRPr/>
            </a:pPr>
            <a:endParaRPr lang="en-US" sz="825" dirty="0">
              <a:solidFill>
                <a:schemeClr val="bg1"/>
              </a:solidFill>
              <a:latin typeface="Arial" panose="020B0604020202020204" pitchFamily="34" charset="0"/>
              <a:cs typeface="Arial" panose="020B0604020202020204" pitchFamily="34" charset="0"/>
            </a:endParaRPr>
          </a:p>
        </p:txBody>
      </p:sp>
      <p:sp>
        <p:nvSpPr>
          <p:cNvPr id="15" name="Left-Right Arrow 14"/>
          <p:cNvSpPr/>
          <p:nvPr/>
        </p:nvSpPr>
        <p:spPr>
          <a:xfrm>
            <a:off x="1806305" y="3863665"/>
            <a:ext cx="5520889" cy="702396"/>
          </a:xfrm>
          <a:prstGeom prst="lef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3" name="Freeform 18">
            <a:extLst>
              <a:ext uri="{FF2B5EF4-FFF2-40B4-BE49-F238E27FC236}">
                <a16:creationId xmlns:a16="http://schemas.microsoft.com/office/drawing/2014/main" id="{3CA81B84-8750-4E8A-B31C-02F95942B786}"/>
              </a:ext>
            </a:extLst>
          </p:cNvPr>
          <p:cNvSpPr>
            <a:spLocks noEditPoints="1"/>
          </p:cNvSpPr>
          <p:nvPr/>
        </p:nvSpPr>
        <p:spPr bwMode="auto">
          <a:xfrm>
            <a:off x="4349340" y="2168817"/>
            <a:ext cx="434820" cy="385981"/>
          </a:xfrm>
          <a:custGeom>
            <a:avLst/>
            <a:gdLst>
              <a:gd name="T0" fmla="*/ 487 w 3681"/>
              <a:gd name="T1" fmla="*/ 1431 h 3446"/>
              <a:gd name="T2" fmla="*/ 864 w 3681"/>
              <a:gd name="T3" fmla="*/ 1431 h 3446"/>
              <a:gd name="T4" fmla="*/ 864 w 3681"/>
              <a:gd name="T5" fmla="*/ 3012 h 3446"/>
              <a:gd name="T6" fmla="*/ 487 w 3681"/>
              <a:gd name="T7" fmla="*/ 3012 h 3446"/>
              <a:gd name="T8" fmla="*/ 487 w 3681"/>
              <a:gd name="T9" fmla="*/ 1431 h 3446"/>
              <a:gd name="T10" fmla="*/ 1669 w 3681"/>
              <a:gd name="T11" fmla="*/ 1343 h 3446"/>
              <a:gd name="T12" fmla="*/ 2046 w 3681"/>
              <a:gd name="T13" fmla="*/ 1343 h 3446"/>
              <a:gd name="T14" fmla="*/ 2046 w 3681"/>
              <a:gd name="T15" fmla="*/ 3024 h 3446"/>
              <a:gd name="T16" fmla="*/ 1669 w 3681"/>
              <a:gd name="T17" fmla="*/ 3024 h 3446"/>
              <a:gd name="T18" fmla="*/ 1669 w 3681"/>
              <a:gd name="T19" fmla="*/ 1343 h 3446"/>
              <a:gd name="T20" fmla="*/ 2267 w 3681"/>
              <a:gd name="T21" fmla="*/ 816 h 3446"/>
              <a:gd name="T22" fmla="*/ 2644 w 3681"/>
              <a:gd name="T23" fmla="*/ 816 h 3446"/>
              <a:gd name="T24" fmla="*/ 2644 w 3681"/>
              <a:gd name="T25" fmla="*/ 3024 h 3446"/>
              <a:gd name="T26" fmla="*/ 2267 w 3681"/>
              <a:gd name="T27" fmla="*/ 3024 h 3446"/>
              <a:gd name="T28" fmla="*/ 2267 w 3681"/>
              <a:gd name="T29" fmla="*/ 816 h 3446"/>
              <a:gd name="T30" fmla="*/ 1089 w 3681"/>
              <a:gd name="T31" fmla="*/ 816 h 3446"/>
              <a:gd name="T32" fmla="*/ 1466 w 3681"/>
              <a:gd name="T33" fmla="*/ 816 h 3446"/>
              <a:gd name="T34" fmla="*/ 1466 w 3681"/>
              <a:gd name="T35" fmla="*/ 3024 h 3446"/>
              <a:gd name="T36" fmla="*/ 1089 w 3681"/>
              <a:gd name="T37" fmla="*/ 3024 h 3446"/>
              <a:gd name="T38" fmla="*/ 1089 w 3681"/>
              <a:gd name="T39" fmla="*/ 816 h 3446"/>
              <a:gd name="T40" fmla="*/ 0 w 3681"/>
              <a:gd name="T41" fmla="*/ 0 h 3446"/>
              <a:gd name="T42" fmla="*/ 201 w 3681"/>
              <a:gd name="T43" fmla="*/ 0 h 3446"/>
              <a:gd name="T44" fmla="*/ 201 w 3681"/>
              <a:gd name="T45" fmla="*/ 3245 h 3446"/>
              <a:gd name="T46" fmla="*/ 3681 w 3681"/>
              <a:gd name="T47" fmla="*/ 3245 h 3446"/>
              <a:gd name="T48" fmla="*/ 3681 w 3681"/>
              <a:gd name="T49" fmla="*/ 3446 h 3446"/>
              <a:gd name="T50" fmla="*/ 0 w 3681"/>
              <a:gd name="T51" fmla="*/ 3446 h 3446"/>
              <a:gd name="T52" fmla="*/ 0 w 3681"/>
              <a:gd name="T53" fmla="*/ 0 h 3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81" h="3446">
                <a:moveTo>
                  <a:pt x="487" y="1431"/>
                </a:moveTo>
                <a:lnTo>
                  <a:pt x="864" y="1431"/>
                </a:lnTo>
                <a:lnTo>
                  <a:pt x="864" y="3012"/>
                </a:lnTo>
                <a:lnTo>
                  <a:pt x="487" y="3012"/>
                </a:lnTo>
                <a:lnTo>
                  <a:pt x="487" y="1431"/>
                </a:lnTo>
                <a:close/>
                <a:moveTo>
                  <a:pt x="1669" y="1343"/>
                </a:moveTo>
                <a:lnTo>
                  <a:pt x="2046" y="1343"/>
                </a:lnTo>
                <a:lnTo>
                  <a:pt x="2046" y="3024"/>
                </a:lnTo>
                <a:lnTo>
                  <a:pt x="1669" y="3024"/>
                </a:lnTo>
                <a:lnTo>
                  <a:pt x="1669" y="1343"/>
                </a:lnTo>
                <a:close/>
                <a:moveTo>
                  <a:pt x="2267" y="816"/>
                </a:moveTo>
                <a:lnTo>
                  <a:pt x="2644" y="816"/>
                </a:lnTo>
                <a:lnTo>
                  <a:pt x="2644" y="3024"/>
                </a:lnTo>
                <a:lnTo>
                  <a:pt x="2267" y="3024"/>
                </a:lnTo>
                <a:lnTo>
                  <a:pt x="2267" y="816"/>
                </a:lnTo>
                <a:close/>
                <a:moveTo>
                  <a:pt x="1089" y="816"/>
                </a:moveTo>
                <a:lnTo>
                  <a:pt x="1466" y="816"/>
                </a:lnTo>
                <a:lnTo>
                  <a:pt x="1466" y="3024"/>
                </a:lnTo>
                <a:lnTo>
                  <a:pt x="1089" y="3024"/>
                </a:lnTo>
                <a:lnTo>
                  <a:pt x="1089" y="816"/>
                </a:lnTo>
                <a:close/>
                <a:moveTo>
                  <a:pt x="0" y="0"/>
                </a:moveTo>
                <a:lnTo>
                  <a:pt x="201" y="0"/>
                </a:lnTo>
                <a:lnTo>
                  <a:pt x="201" y="3245"/>
                </a:lnTo>
                <a:lnTo>
                  <a:pt x="3681" y="3245"/>
                </a:lnTo>
                <a:lnTo>
                  <a:pt x="3681" y="3446"/>
                </a:lnTo>
                <a:lnTo>
                  <a:pt x="0" y="344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6">
            <a:extLst>
              <a:ext uri="{FF2B5EF4-FFF2-40B4-BE49-F238E27FC236}">
                <a16:creationId xmlns:a16="http://schemas.microsoft.com/office/drawing/2014/main" id="{1F5EABE9-3C0D-49CF-B39B-986110DCAA1A}"/>
              </a:ext>
            </a:extLst>
          </p:cNvPr>
          <p:cNvSpPr>
            <a:spLocks noEditPoints="1"/>
          </p:cNvSpPr>
          <p:nvPr/>
        </p:nvSpPr>
        <p:spPr bwMode="auto">
          <a:xfrm>
            <a:off x="6321126" y="2127821"/>
            <a:ext cx="304800" cy="422031"/>
          </a:xfrm>
          <a:custGeom>
            <a:avLst/>
            <a:gdLst>
              <a:gd name="T0" fmla="*/ 2098 w 2791"/>
              <a:gd name="T1" fmla="*/ 1065 h 3967"/>
              <a:gd name="T2" fmla="*/ 1949 w 2791"/>
              <a:gd name="T3" fmla="*/ 1471 h 3967"/>
              <a:gd name="T4" fmla="*/ 1708 w 2791"/>
              <a:gd name="T5" fmla="*/ 1759 h 3967"/>
              <a:gd name="T6" fmla="*/ 1654 w 2791"/>
              <a:gd name="T7" fmla="*/ 1795 h 3967"/>
              <a:gd name="T8" fmla="*/ 1563 w 2791"/>
              <a:gd name="T9" fmla="*/ 1941 h 3967"/>
              <a:gd name="T10" fmla="*/ 1516 w 2791"/>
              <a:gd name="T11" fmla="*/ 2200 h 3967"/>
              <a:gd name="T12" fmla="*/ 1495 w 2791"/>
              <a:gd name="T13" fmla="*/ 2463 h 3967"/>
              <a:gd name="T14" fmla="*/ 1489 w 2791"/>
              <a:gd name="T15" fmla="*/ 2620 h 3967"/>
              <a:gd name="T16" fmla="*/ 1661 w 2791"/>
              <a:gd name="T17" fmla="*/ 2687 h 3967"/>
              <a:gd name="T18" fmla="*/ 1887 w 2791"/>
              <a:gd name="T19" fmla="*/ 2877 h 3967"/>
              <a:gd name="T20" fmla="*/ 2045 w 2791"/>
              <a:gd name="T21" fmla="*/ 3023 h 3967"/>
              <a:gd name="T22" fmla="*/ 2132 w 2791"/>
              <a:gd name="T23" fmla="*/ 3139 h 3967"/>
              <a:gd name="T24" fmla="*/ 2162 w 2791"/>
              <a:gd name="T25" fmla="*/ 3281 h 3967"/>
              <a:gd name="T26" fmla="*/ 763 w 2791"/>
              <a:gd name="T27" fmla="*/ 3090 h 3967"/>
              <a:gd name="T28" fmla="*/ 956 w 2791"/>
              <a:gd name="T29" fmla="*/ 2878 h 3967"/>
              <a:gd name="T30" fmla="*/ 1122 w 2791"/>
              <a:gd name="T31" fmla="*/ 2746 h 3967"/>
              <a:gd name="T32" fmla="*/ 1210 w 2791"/>
              <a:gd name="T33" fmla="*/ 2690 h 3967"/>
              <a:gd name="T34" fmla="*/ 1371 w 2791"/>
              <a:gd name="T35" fmla="*/ 2632 h 3967"/>
              <a:gd name="T36" fmla="*/ 1365 w 2791"/>
              <a:gd name="T37" fmla="*/ 2533 h 3967"/>
              <a:gd name="T38" fmla="*/ 1318 w 2791"/>
              <a:gd name="T39" fmla="*/ 2162 h 3967"/>
              <a:gd name="T40" fmla="*/ 1243 w 2791"/>
              <a:gd name="T41" fmla="*/ 1928 h 3967"/>
              <a:gd name="T42" fmla="*/ 1188 w 2791"/>
              <a:gd name="T43" fmla="*/ 1823 h 3967"/>
              <a:gd name="T44" fmla="*/ 953 w 2791"/>
              <a:gd name="T45" fmla="*/ 1651 h 3967"/>
              <a:gd name="T46" fmla="*/ 771 w 2791"/>
              <a:gd name="T47" fmla="*/ 1349 h 3967"/>
              <a:gd name="T48" fmla="*/ 673 w 2791"/>
              <a:gd name="T49" fmla="*/ 961 h 3967"/>
              <a:gd name="T50" fmla="*/ 422 w 2791"/>
              <a:gd name="T51" fmla="*/ 807 h 3967"/>
              <a:gd name="T52" fmla="*/ 554 w 2791"/>
              <a:gd name="T53" fmla="*/ 1300 h 3967"/>
              <a:gd name="T54" fmla="*/ 785 w 2791"/>
              <a:gd name="T55" fmla="*/ 1698 h 3967"/>
              <a:gd name="T56" fmla="*/ 963 w 2791"/>
              <a:gd name="T57" fmla="*/ 2068 h 3967"/>
              <a:gd name="T58" fmla="*/ 682 w 2791"/>
              <a:gd name="T59" fmla="*/ 2388 h 3967"/>
              <a:gd name="T60" fmla="*/ 488 w 2791"/>
              <a:gd name="T61" fmla="*/ 2829 h 3967"/>
              <a:gd name="T62" fmla="*/ 401 w 2791"/>
              <a:gd name="T63" fmla="*/ 3349 h 3967"/>
              <a:gd name="T64" fmla="*/ 2330 w 2791"/>
              <a:gd name="T65" fmla="*/ 2929 h 3967"/>
              <a:gd name="T66" fmla="*/ 2156 w 2791"/>
              <a:gd name="T67" fmla="*/ 2468 h 3967"/>
              <a:gd name="T68" fmla="*/ 1891 w 2791"/>
              <a:gd name="T69" fmla="*/ 2121 h 3967"/>
              <a:gd name="T70" fmla="*/ 1950 w 2791"/>
              <a:gd name="T71" fmla="*/ 1763 h 3967"/>
              <a:gd name="T72" fmla="*/ 2199 w 2791"/>
              <a:gd name="T73" fmla="*/ 1390 h 3967"/>
              <a:gd name="T74" fmla="*/ 2352 w 2791"/>
              <a:gd name="T75" fmla="*/ 912 h 3967"/>
              <a:gd name="T76" fmla="*/ 0 w 2791"/>
              <a:gd name="T77" fmla="*/ 0 h 3967"/>
              <a:gd name="T78" fmla="*/ 2634 w 2791"/>
              <a:gd name="T79" fmla="*/ 593 h 3967"/>
              <a:gd name="T80" fmla="*/ 2543 w 2791"/>
              <a:gd name="T81" fmla="*/ 1167 h 3967"/>
              <a:gd name="T82" fmla="*/ 2333 w 2791"/>
              <a:gd name="T83" fmla="*/ 1660 h 3967"/>
              <a:gd name="T84" fmla="*/ 2155 w 2791"/>
              <a:gd name="T85" fmla="*/ 2040 h 3967"/>
              <a:gd name="T86" fmla="*/ 2430 w 2791"/>
              <a:gd name="T87" fmla="*/ 2466 h 3967"/>
              <a:gd name="T88" fmla="*/ 2594 w 2791"/>
              <a:gd name="T89" fmla="*/ 2997 h 3967"/>
              <a:gd name="T90" fmla="*/ 2638 w 2791"/>
              <a:gd name="T91" fmla="*/ 3593 h 3967"/>
              <a:gd name="T92" fmla="*/ 155 w 2791"/>
              <a:gd name="T93" fmla="*/ 3593 h 3967"/>
              <a:gd name="T94" fmla="*/ 197 w 2791"/>
              <a:gd name="T95" fmla="*/ 2997 h 3967"/>
              <a:gd name="T96" fmla="*/ 363 w 2791"/>
              <a:gd name="T97" fmla="*/ 2466 h 3967"/>
              <a:gd name="T98" fmla="*/ 637 w 2791"/>
              <a:gd name="T99" fmla="*/ 2040 h 3967"/>
              <a:gd name="T100" fmla="*/ 460 w 2791"/>
              <a:gd name="T101" fmla="*/ 1660 h 3967"/>
              <a:gd name="T102" fmla="*/ 250 w 2791"/>
              <a:gd name="T103" fmla="*/ 1167 h 3967"/>
              <a:gd name="T104" fmla="*/ 157 w 2791"/>
              <a:gd name="T105" fmla="*/ 593 h 3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3967">
                <a:moveTo>
                  <a:pt x="657" y="789"/>
                </a:moveTo>
                <a:lnTo>
                  <a:pt x="2134" y="789"/>
                </a:lnTo>
                <a:lnTo>
                  <a:pt x="2127" y="883"/>
                </a:lnTo>
                <a:lnTo>
                  <a:pt x="2115" y="975"/>
                </a:lnTo>
                <a:lnTo>
                  <a:pt x="2098" y="1065"/>
                </a:lnTo>
                <a:lnTo>
                  <a:pt x="2077" y="1153"/>
                </a:lnTo>
                <a:lnTo>
                  <a:pt x="2050" y="1238"/>
                </a:lnTo>
                <a:lnTo>
                  <a:pt x="2021" y="1320"/>
                </a:lnTo>
                <a:lnTo>
                  <a:pt x="1987" y="1397"/>
                </a:lnTo>
                <a:lnTo>
                  <a:pt x="1949" y="1471"/>
                </a:lnTo>
                <a:lnTo>
                  <a:pt x="1908" y="1539"/>
                </a:lnTo>
                <a:lnTo>
                  <a:pt x="1861" y="1603"/>
                </a:lnTo>
                <a:lnTo>
                  <a:pt x="1814" y="1662"/>
                </a:lnTo>
                <a:lnTo>
                  <a:pt x="1762" y="1714"/>
                </a:lnTo>
                <a:lnTo>
                  <a:pt x="1708" y="1759"/>
                </a:lnTo>
                <a:lnTo>
                  <a:pt x="1706" y="1761"/>
                </a:lnTo>
                <a:lnTo>
                  <a:pt x="1698" y="1764"/>
                </a:lnTo>
                <a:lnTo>
                  <a:pt x="1687" y="1772"/>
                </a:lnTo>
                <a:lnTo>
                  <a:pt x="1671" y="1782"/>
                </a:lnTo>
                <a:lnTo>
                  <a:pt x="1654" y="1795"/>
                </a:lnTo>
                <a:lnTo>
                  <a:pt x="1634" y="1812"/>
                </a:lnTo>
                <a:lnTo>
                  <a:pt x="1611" y="1834"/>
                </a:lnTo>
                <a:lnTo>
                  <a:pt x="1594" y="1864"/>
                </a:lnTo>
                <a:lnTo>
                  <a:pt x="1578" y="1899"/>
                </a:lnTo>
                <a:lnTo>
                  <a:pt x="1563" y="1941"/>
                </a:lnTo>
                <a:lnTo>
                  <a:pt x="1551" y="1987"/>
                </a:lnTo>
                <a:lnTo>
                  <a:pt x="1540" y="2036"/>
                </a:lnTo>
                <a:lnTo>
                  <a:pt x="1530" y="2089"/>
                </a:lnTo>
                <a:lnTo>
                  <a:pt x="1523" y="2144"/>
                </a:lnTo>
                <a:lnTo>
                  <a:pt x="1516" y="2200"/>
                </a:lnTo>
                <a:lnTo>
                  <a:pt x="1510" y="2255"/>
                </a:lnTo>
                <a:lnTo>
                  <a:pt x="1505" y="2310"/>
                </a:lnTo>
                <a:lnTo>
                  <a:pt x="1500" y="2364"/>
                </a:lnTo>
                <a:lnTo>
                  <a:pt x="1497" y="2416"/>
                </a:lnTo>
                <a:lnTo>
                  <a:pt x="1495" y="2463"/>
                </a:lnTo>
                <a:lnTo>
                  <a:pt x="1493" y="2506"/>
                </a:lnTo>
                <a:lnTo>
                  <a:pt x="1491" y="2544"/>
                </a:lnTo>
                <a:lnTo>
                  <a:pt x="1490" y="2577"/>
                </a:lnTo>
                <a:lnTo>
                  <a:pt x="1490" y="2602"/>
                </a:lnTo>
                <a:lnTo>
                  <a:pt x="1489" y="2620"/>
                </a:lnTo>
                <a:lnTo>
                  <a:pt x="1489" y="2629"/>
                </a:lnTo>
                <a:lnTo>
                  <a:pt x="1531" y="2635"/>
                </a:lnTo>
                <a:lnTo>
                  <a:pt x="1574" y="2647"/>
                </a:lnTo>
                <a:lnTo>
                  <a:pt x="1617" y="2664"/>
                </a:lnTo>
                <a:lnTo>
                  <a:pt x="1661" y="2687"/>
                </a:lnTo>
                <a:lnTo>
                  <a:pt x="1704" y="2717"/>
                </a:lnTo>
                <a:lnTo>
                  <a:pt x="1749" y="2754"/>
                </a:lnTo>
                <a:lnTo>
                  <a:pt x="1799" y="2799"/>
                </a:lnTo>
                <a:lnTo>
                  <a:pt x="1844" y="2840"/>
                </a:lnTo>
                <a:lnTo>
                  <a:pt x="1887" y="2877"/>
                </a:lnTo>
                <a:lnTo>
                  <a:pt x="1926" y="2911"/>
                </a:lnTo>
                <a:lnTo>
                  <a:pt x="1960" y="2943"/>
                </a:lnTo>
                <a:lnTo>
                  <a:pt x="1992" y="2971"/>
                </a:lnTo>
                <a:lnTo>
                  <a:pt x="2021" y="2998"/>
                </a:lnTo>
                <a:lnTo>
                  <a:pt x="2045" y="3023"/>
                </a:lnTo>
                <a:lnTo>
                  <a:pt x="2068" y="3047"/>
                </a:lnTo>
                <a:lnTo>
                  <a:pt x="2088" y="3069"/>
                </a:lnTo>
                <a:lnTo>
                  <a:pt x="2105" y="3093"/>
                </a:lnTo>
                <a:lnTo>
                  <a:pt x="2119" y="3116"/>
                </a:lnTo>
                <a:lnTo>
                  <a:pt x="2132" y="3139"/>
                </a:lnTo>
                <a:lnTo>
                  <a:pt x="2141" y="3164"/>
                </a:lnTo>
                <a:lnTo>
                  <a:pt x="2149" y="3189"/>
                </a:lnTo>
                <a:lnTo>
                  <a:pt x="2155" y="3218"/>
                </a:lnTo>
                <a:lnTo>
                  <a:pt x="2160" y="3248"/>
                </a:lnTo>
                <a:lnTo>
                  <a:pt x="2162" y="3281"/>
                </a:lnTo>
                <a:lnTo>
                  <a:pt x="701" y="3281"/>
                </a:lnTo>
                <a:lnTo>
                  <a:pt x="707" y="3231"/>
                </a:lnTo>
                <a:lnTo>
                  <a:pt x="719" y="3182"/>
                </a:lnTo>
                <a:lnTo>
                  <a:pt x="739" y="3136"/>
                </a:lnTo>
                <a:lnTo>
                  <a:pt x="763" y="3090"/>
                </a:lnTo>
                <a:lnTo>
                  <a:pt x="793" y="3046"/>
                </a:lnTo>
                <a:lnTo>
                  <a:pt x="827" y="3003"/>
                </a:lnTo>
                <a:lnTo>
                  <a:pt x="867" y="2962"/>
                </a:lnTo>
                <a:lnTo>
                  <a:pt x="909" y="2920"/>
                </a:lnTo>
                <a:lnTo>
                  <a:pt x="956" y="2878"/>
                </a:lnTo>
                <a:lnTo>
                  <a:pt x="1006" y="2838"/>
                </a:lnTo>
                <a:lnTo>
                  <a:pt x="1059" y="2796"/>
                </a:lnTo>
                <a:lnTo>
                  <a:pt x="1114" y="2754"/>
                </a:lnTo>
                <a:lnTo>
                  <a:pt x="1116" y="2751"/>
                </a:lnTo>
                <a:lnTo>
                  <a:pt x="1122" y="2746"/>
                </a:lnTo>
                <a:lnTo>
                  <a:pt x="1133" y="2738"/>
                </a:lnTo>
                <a:lnTo>
                  <a:pt x="1147" y="2728"/>
                </a:lnTo>
                <a:lnTo>
                  <a:pt x="1165" y="2716"/>
                </a:lnTo>
                <a:lnTo>
                  <a:pt x="1186" y="2703"/>
                </a:lnTo>
                <a:lnTo>
                  <a:pt x="1210" y="2690"/>
                </a:lnTo>
                <a:lnTo>
                  <a:pt x="1237" y="2675"/>
                </a:lnTo>
                <a:lnTo>
                  <a:pt x="1267" y="2663"/>
                </a:lnTo>
                <a:lnTo>
                  <a:pt x="1299" y="2651"/>
                </a:lnTo>
                <a:lnTo>
                  <a:pt x="1334" y="2641"/>
                </a:lnTo>
                <a:lnTo>
                  <a:pt x="1371" y="2632"/>
                </a:lnTo>
                <a:lnTo>
                  <a:pt x="1368" y="2630"/>
                </a:lnTo>
                <a:lnTo>
                  <a:pt x="1367" y="2627"/>
                </a:lnTo>
                <a:lnTo>
                  <a:pt x="1367" y="2625"/>
                </a:lnTo>
                <a:lnTo>
                  <a:pt x="1366" y="2625"/>
                </a:lnTo>
                <a:lnTo>
                  <a:pt x="1365" y="2533"/>
                </a:lnTo>
                <a:lnTo>
                  <a:pt x="1360" y="2448"/>
                </a:lnTo>
                <a:lnTo>
                  <a:pt x="1353" y="2368"/>
                </a:lnTo>
                <a:lnTo>
                  <a:pt x="1343" y="2293"/>
                </a:lnTo>
                <a:lnTo>
                  <a:pt x="1332" y="2225"/>
                </a:lnTo>
                <a:lnTo>
                  <a:pt x="1318" y="2162"/>
                </a:lnTo>
                <a:lnTo>
                  <a:pt x="1304" y="2105"/>
                </a:lnTo>
                <a:lnTo>
                  <a:pt x="1289" y="2053"/>
                </a:lnTo>
                <a:lnTo>
                  <a:pt x="1273" y="2007"/>
                </a:lnTo>
                <a:lnTo>
                  <a:pt x="1259" y="1965"/>
                </a:lnTo>
                <a:lnTo>
                  <a:pt x="1243" y="1928"/>
                </a:lnTo>
                <a:lnTo>
                  <a:pt x="1230" y="1898"/>
                </a:lnTo>
                <a:lnTo>
                  <a:pt x="1216" y="1872"/>
                </a:lnTo>
                <a:lnTo>
                  <a:pt x="1205" y="1850"/>
                </a:lnTo>
                <a:lnTo>
                  <a:pt x="1195" y="1834"/>
                </a:lnTo>
                <a:lnTo>
                  <a:pt x="1188" y="1823"/>
                </a:lnTo>
                <a:lnTo>
                  <a:pt x="1183" y="1816"/>
                </a:lnTo>
                <a:lnTo>
                  <a:pt x="1182" y="1813"/>
                </a:lnTo>
                <a:lnTo>
                  <a:pt x="1051" y="1740"/>
                </a:lnTo>
                <a:lnTo>
                  <a:pt x="1001" y="1697"/>
                </a:lnTo>
                <a:lnTo>
                  <a:pt x="953" y="1651"/>
                </a:lnTo>
                <a:lnTo>
                  <a:pt x="911" y="1598"/>
                </a:lnTo>
                <a:lnTo>
                  <a:pt x="870" y="1542"/>
                </a:lnTo>
                <a:lnTo>
                  <a:pt x="834" y="1482"/>
                </a:lnTo>
                <a:lnTo>
                  <a:pt x="801" y="1417"/>
                </a:lnTo>
                <a:lnTo>
                  <a:pt x="771" y="1349"/>
                </a:lnTo>
                <a:lnTo>
                  <a:pt x="745" y="1277"/>
                </a:lnTo>
                <a:lnTo>
                  <a:pt x="722" y="1202"/>
                </a:lnTo>
                <a:lnTo>
                  <a:pt x="702" y="1124"/>
                </a:lnTo>
                <a:lnTo>
                  <a:pt x="687" y="1045"/>
                </a:lnTo>
                <a:lnTo>
                  <a:pt x="673" y="961"/>
                </a:lnTo>
                <a:lnTo>
                  <a:pt x="663" y="876"/>
                </a:lnTo>
                <a:lnTo>
                  <a:pt x="657" y="789"/>
                </a:lnTo>
                <a:close/>
                <a:moveTo>
                  <a:pt x="401" y="594"/>
                </a:moveTo>
                <a:lnTo>
                  <a:pt x="409" y="702"/>
                </a:lnTo>
                <a:lnTo>
                  <a:pt x="422" y="807"/>
                </a:lnTo>
                <a:lnTo>
                  <a:pt x="439" y="912"/>
                </a:lnTo>
                <a:lnTo>
                  <a:pt x="461" y="1014"/>
                </a:lnTo>
                <a:lnTo>
                  <a:pt x="488" y="1112"/>
                </a:lnTo>
                <a:lnTo>
                  <a:pt x="519" y="1209"/>
                </a:lnTo>
                <a:lnTo>
                  <a:pt x="554" y="1300"/>
                </a:lnTo>
                <a:lnTo>
                  <a:pt x="593" y="1390"/>
                </a:lnTo>
                <a:lnTo>
                  <a:pt x="635" y="1474"/>
                </a:lnTo>
                <a:lnTo>
                  <a:pt x="682" y="1554"/>
                </a:lnTo>
                <a:lnTo>
                  <a:pt x="732" y="1628"/>
                </a:lnTo>
                <a:lnTo>
                  <a:pt x="785" y="1698"/>
                </a:lnTo>
                <a:lnTo>
                  <a:pt x="841" y="1763"/>
                </a:lnTo>
                <a:lnTo>
                  <a:pt x="901" y="1822"/>
                </a:lnTo>
                <a:lnTo>
                  <a:pt x="963" y="1873"/>
                </a:lnTo>
                <a:lnTo>
                  <a:pt x="1091" y="1971"/>
                </a:lnTo>
                <a:lnTo>
                  <a:pt x="963" y="2068"/>
                </a:lnTo>
                <a:lnTo>
                  <a:pt x="901" y="2121"/>
                </a:lnTo>
                <a:lnTo>
                  <a:pt x="841" y="2179"/>
                </a:lnTo>
                <a:lnTo>
                  <a:pt x="785" y="2243"/>
                </a:lnTo>
                <a:lnTo>
                  <a:pt x="732" y="2313"/>
                </a:lnTo>
                <a:lnTo>
                  <a:pt x="682" y="2388"/>
                </a:lnTo>
                <a:lnTo>
                  <a:pt x="635" y="2468"/>
                </a:lnTo>
                <a:lnTo>
                  <a:pt x="593" y="2553"/>
                </a:lnTo>
                <a:lnTo>
                  <a:pt x="554" y="2641"/>
                </a:lnTo>
                <a:lnTo>
                  <a:pt x="519" y="2734"/>
                </a:lnTo>
                <a:lnTo>
                  <a:pt x="488" y="2829"/>
                </a:lnTo>
                <a:lnTo>
                  <a:pt x="461" y="2929"/>
                </a:lnTo>
                <a:lnTo>
                  <a:pt x="439" y="3030"/>
                </a:lnTo>
                <a:lnTo>
                  <a:pt x="422" y="3134"/>
                </a:lnTo>
                <a:lnTo>
                  <a:pt x="409" y="3241"/>
                </a:lnTo>
                <a:lnTo>
                  <a:pt x="401" y="3349"/>
                </a:lnTo>
                <a:lnTo>
                  <a:pt x="2391" y="3349"/>
                </a:lnTo>
                <a:lnTo>
                  <a:pt x="2382" y="3241"/>
                </a:lnTo>
                <a:lnTo>
                  <a:pt x="2370" y="3134"/>
                </a:lnTo>
                <a:lnTo>
                  <a:pt x="2352" y="3030"/>
                </a:lnTo>
                <a:lnTo>
                  <a:pt x="2330" y="2929"/>
                </a:lnTo>
                <a:lnTo>
                  <a:pt x="2303" y="2829"/>
                </a:lnTo>
                <a:lnTo>
                  <a:pt x="2273" y="2734"/>
                </a:lnTo>
                <a:lnTo>
                  <a:pt x="2238" y="2641"/>
                </a:lnTo>
                <a:lnTo>
                  <a:pt x="2199" y="2553"/>
                </a:lnTo>
                <a:lnTo>
                  <a:pt x="2156" y="2468"/>
                </a:lnTo>
                <a:lnTo>
                  <a:pt x="2110" y="2388"/>
                </a:lnTo>
                <a:lnTo>
                  <a:pt x="2060" y="2313"/>
                </a:lnTo>
                <a:lnTo>
                  <a:pt x="2007" y="2243"/>
                </a:lnTo>
                <a:lnTo>
                  <a:pt x="1950" y="2179"/>
                </a:lnTo>
                <a:lnTo>
                  <a:pt x="1891" y="2121"/>
                </a:lnTo>
                <a:lnTo>
                  <a:pt x="1829" y="2068"/>
                </a:lnTo>
                <a:lnTo>
                  <a:pt x="1701" y="1971"/>
                </a:lnTo>
                <a:lnTo>
                  <a:pt x="1829" y="1873"/>
                </a:lnTo>
                <a:lnTo>
                  <a:pt x="1891" y="1822"/>
                </a:lnTo>
                <a:lnTo>
                  <a:pt x="1950" y="1763"/>
                </a:lnTo>
                <a:lnTo>
                  <a:pt x="2007" y="1698"/>
                </a:lnTo>
                <a:lnTo>
                  <a:pt x="2060" y="1628"/>
                </a:lnTo>
                <a:lnTo>
                  <a:pt x="2110" y="1554"/>
                </a:lnTo>
                <a:lnTo>
                  <a:pt x="2156" y="1474"/>
                </a:lnTo>
                <a:lnTo>
                  <a:pt x="2199" y="1390"/>
                </a:lnTo>
                <a:lnTo>
                  <a:pt x="2238" y="1300"/>
                </a:lnTo>
                <a:lnTo>
                  <a:pt x="2273" y="1209"/>
                </a:lnTo>
                <a:lnTo>
                  <a:pt x="2303" y="1112"/>
                </a:lnTo>
                <a:lnTo>
                  <a:pt x="2330" y="1014"/>
                </a:lnTo>
                <a:lnTo>
                  <a:pt x="2352" y="912"/>
                </a:lnTo>
                <a:lnTo>
                  <a:pt x="2370" y="807"/>
                </a:lnTo>
                <a:lnTo>
                  <a:pt x="2382" y="702"/>
                </a:lnTo>
                <a:lnTo>
                  <a:pt x="2391" y="594"/>
                </a:lnTo>
                <a:lnTo>
                  <a:pt x="401" y="594"/>
                </a:lnTo>
                <a:close/>
                <a:moveTo>
                  <a:pt x="0" y="0"/>
                </a:moveTo>
                <a:lnTo>
                  <a:pt x="2791" y="0"/>
                </a:lnTo>
                <a:lnTo>
                  <a:pt x="2791" y="374"/>
                </a:lnTo>
                <a:lnTo>
                  <a:pt x="2638" y="374"/>
                </a:lnTo>
                <a:lnTo>
                  <a:pt x="2638" y="472"/>
                </a:lnTo>
                <a:lnTo>
                  <a:pt x="2634" y="593"/>
                </a:lnTo>
                <a:lnTo>
                  <a:pt x="2627" y="712"/>
                </a:lnTo>
                <a:lnTo>
                  <a:pt x="2614" y="829"/>
                </a:lnTo>
                <a:lnTo>
                  <a:pt x="2594" y="944"/>
                </a:lnTo>
                <a:lnTo>
                  <a:pt x="2571" y="1057"/>
                </a:lnTo>
                <a:lnTo>
                  <a:pt x="2543" y="1167"/>
                </a:lnTo>
                <a:lnTo>
                  <a:pt x="2509" y="1273"/>
                </a:lnTo>
                <a:lnTo>
                  <a:pt x="2471" y="1376"/>
                </a:lnTo>
                <a:lnTo>
                  <a:pt x="2430" y="1475"/>
                </a:lnTo>
                <a:lnTo>
                  <a:pt x="2382" y="1570"/>
                </a:lnTo>
                <a:lnTo>
                  <a:pt x="2333" y="1660"/>
                </a:lnTo>
                <a:lnTo>
                  <a:pt x="2277" y="1746"/>
                </a:lnTo>
                <a:lnTo>
                  <a:pt x="2218" y="1827"/>
                </a:lnTo>
                <a:lnTo>
                  <a:pt x="2155" y="1901"/>
                </a:lnTo>
                <a:lnTo>
                  <a:pt x="2089" y="1971"/>
                </a:lnTo>
                <a:lnTo>
                  <a:pt x="2155" y="2040"/>
                </a:lnTo>
                <a:lnTo>
                  <a:pt x="2218" y="2116"/>
                </a:lnTo>
                <a:lnTo>
                  <a:pt x="2277" y="2195"/>
                </a:lnTo>
                <a:lnTo>
                  <a:pt x="2333" y="2281"/>
                </a:lnTo>
                <a:lnTo>
                  <a:pt x="2382" y="2372"/>
                </a:lnTo>
                <a:lnTo>
                  <a:pt x="2430" y="2466"/>
                </a:lnTo>
                <a:lnTo>
                  <a:pt x="2471" y="2565"/>
                </a:lnTo>
                <a:lnTo>
                  <a:pt x="2509" y="2668"/>
                </a:lnTo>
                <a:lnTo>
                  <a:pt x="2543" y="2774"/>
                </a:lnTo>
                <a:lnTo>
                  <a:pt x="2571" y="2885"/>
                </a:lnTo>
                <a:lnTo>
                  <a:pt x="2594" y="2997"/>
                </a:lnTo>
                <a:lnTo>
                  <a:pt x="2614" y="3112"/>
                </a:lnTo>
                <a:lnTo>
                  <a:pt x="2627" y="3230"/>
                </a:lnTo>
                <a:lnTo>
                  <a:pt x="2634" y="3350"/>
                </a:lnTo>
                <a:lnTo>
                  <a:pt x="2638" y="3471"/>
                </a:lnTo>
                <a:lnTo>
                  <a:pt x="2638" y="3593"/>
                </a:lnTo>
                <a:lnTo>
                  <a:pt x="2791" y="3593"/>
                </a:lnTo>
                <a:lnTo>
                  <a:pt x="2791" y="3967"/>
                </a:lnTo>
                <a:lnTo>
                  <a:pt x="0" y="3967"/>
                </a:lnTo>
                <a:lnTo>
                  <a:pt x="0" y="3593"/>
                </a:lnTo>
                <a:lnTo>
                  <a:pt x="155" y="3593"/>
                </a:lnTo>
                <a:lnTo>
                  <a:pt x="155" y="3471"/>
                </a:lnTo>
                <a:lnTo>
                  <a:pt x="157" y="3350"/>
                </a:lnTo>
                <a:lnTo>
                  <a:pt x="166" y="3230"/>
                </a:lnTo>
                <a:lnTo>
                  <a:pt x="179" y="3112"/>
                </a:lnTo>
                <a:lnTo>
                  <a:pt x="197" y="2997"/>
                </a:lnTo>
                <a:lnTo>
                  <a:pt x="220" y="2885"/>
                </a:lnTo>
                <a:lnTo>
                  <a:pt x="250" y="2774"/>
                </a:lnTo>
                <a:lnTo>
                  <a:pt x="282" y="2668"/>
                </a:lnTo>
                <a:lnTo>
                  <a:pt x="320" y="2565"/>
                </a:lnTo>
                <a:lnTo>
                  <a:pt x="363" y="2466"/>
                </a:lnTo>
                <a:lnTo>
                  <a:pt x="409" y="2372"/>
                </a:lnTo>
                <a:lnTo>
                  <a:pt x="460" y="2281"/>
                </a:lnTo>
                <a:lnTo>
                  <a:pt x="515" y="2195"/>
                </a:lnTo>
                <a:lnTo>
                  <a:pt x="573" y="2116"/>
                </a:lnTo>
                <a:lnTo>
                  <a:pt x="637" y="2040"/>
                </a:lnTo>
                <a:lnTo>
                  <a:pt x="704" y="1971"/>
                </a:lnTo>
                <a:lnTo>
                  <a:pt x="637" y="1901"/>
                </a:lnTo>
                <a:lnTo>
                  <a:pt x="573" y="1827"/>
                </a:lnTo>
                <a:lnTo>
                  <a:pt x="515" y="1746"/>
                </a:lnTo>
                <a:lnTo>
                  <a:pt x="460" y="1660"/>
                </a:lnTo>
                <a:lnTo>
                  <a:pt x="409" y="1570"/>
                </a:lnTo>
                <a:lnTo>
                  <a:pt x="363" y="1475"/>
                </a:lnTo>
                <a:lnTo>
                  <a:pt x="320" y="1376"/>
                </a:lnTo>
                <a:lnTo>
                  <a:pt x="282" y="1273"/>
                </a:lnTo>
                <a:lnTo>
                  <a:pt x="250" y="1167"/>
                </a:lnTo>
                <a:lnTo>
                  <a:pt x="220" y="1057"/>
                </a:lnTo>
                <a:lnTo>
                  <a:pt x="197" y="944"/>
                </a:lnTo>
                <a:lnTo>
                  <a:pt x="179" y="829"/>
                </a:lnTo>
                <a:lnTo>
                  <a:pt x="166" y="712"/>
                </a:lnTo>
                <a:lnTo>
                  <a:pt x="157" y="593"/>
                </a:lnTo>
                <a:lnTo>
                  <a:pt x="155" y="472"/>
                </a:lnTo>
                <a:lnTo>
                  <a:pt x="155" y="374"/>
                </a:lnTo>
                <a:lnTo>
                  <a:pt x="0" y="37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3940178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grpSp>
        <p:nvGrpSpPr>
          <p:cNvPr id="1687" name="Google Shape;1687;p51"/>
          <p:cNvGrpSpPr/>
          <p:nvPr/>
        </p:nvGrpSpPr>
        <p:grpSpPr>
          <a:xfrm>
            <a:off x="1202381" y="959208"/>
            <a:ext cx="3267310" cy="2148497"/>
            <a:chOff x="235800" y="830650"/>
            <a:chExt cx="6978450" cy="4588844"/>
          </a:xfrm>
        </p:grpSpPr>
        <p:sp>
          <p:nvSpPr>
            <p:cNvPr id="1688" name="Google Shape;1688;p51"/>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sp>
          <p:nvSpPr>
            <p:cNvPr id="1689" name="Google Shape;1689;p51"/>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sp>
          <p:nvSpPr>
            <p:cNvPr id="1690" name="Google Shape;1690;p51"/>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sp>
          <p:nvSpPr>
            <p:cNvPr id="1691" name="Google Shape;1691;p51"/>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sp>
          <p:nvSpPr>
            <p:cNvPr id="1692" name="Google Shape;1692;p51"/>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sp>
          <p:nvSpPr>
            <p:cNvPr id="1693" name="Google Shape;1693;p51"/>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sp>
        <p:nvSpPr>
          <p:cNvPr id="1694" name="Google Shape;1694;p51"/>
          <p:cNvSpPr txBox="1"/>
          <p:nvPr/>
        </p:nvSpPr>
        <p:spPr>
          <a:xfrm>
            <a:off x="21326620" y="10317677"/>
            <a:ext cx="13917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a:t>
            </a:r>
            <a:endParaRPr dirty="0"/>
          </a:p>
        </p:txBody>
      </p:sp>
      <p:sp>
        <p:nvSpPr>
          <p:cNvPr id="1695" name="Google Shape;1695;p51"/>
          <p:cNvSpPr txBox="1"/>
          <p:nvPr/>
        </p:nvSpPr>
        <p:spPr>
          <a:xfrm>
            <a:off x="20637330" y="15298629"/>
            <a:ext cx="20811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$100,000.00</a:t>
            </a:r>
            <a:endParaRPr dirty="0"/>
          </a:p>
        </p:txBody>
      </p:sp>
      <p:sp>
        <p:nvSpPr>
          <p:cNvPr id="1696" name="Google Shape;1696;p51"/>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sp>
        <p:nvSpPr>
          <p:cNvPr id="1697" name="Google Shape;1697;p51"/>
          <p:cNvSpPr/>
          <p:nvPr/>
        </p:nvSpPr>
        <p:spPr>
          <a:xfrm>
            <a:off x="4213245" y="2331273"/>
            <a:ext cx="1074764" cy="319297"/>
          </a:xfrm>
          <a:custGeom>
            <a:avLst/>
            <a:gdLst/>
            <a:ahLst/>
            <a:cxnLst/>
            <a:rect l="l" t="t" r="r" b="b"/>
            <a:pathLst>
              <a:path w="36519" h="13371" extrusionOk="0">
                <a:moveTo>
                  <a:pt x="36519" y="0"/>
                </a:moveTo>
                <a:lnTo>
                  <a:pt x="13370" y="0"/>
                </a:lnTo>
                <a:lnTo>
                  <a:pt x="0" y="13371"/>
                </a:lnTo>
              </a:path>
            </a:pathLst>
          </a:custGeom>
          <a:noFill/>
          <a:ln w="19050" cap="flat" cmpd="sng">
            <a:solidFill>
              <a:schemeClr val="accent3"/>
            </a:solidFill>
            <a:prstDash val="solid"/>
            <a:round/>
            <a:headEnd type="none" w="med" len="med"/>
            <a:tailEnd type="oval" w="med" len="med"/>
          </a:ln>
        </p:spPr>
      </p:sp>
      <p:sp>
        <p:nvSpPr>
          <p:cNvPr id="1698" name="Google Shape;1698;p51"/>
          <p:cNvSpPr/>
          <p:nvPr/>
        </p:nvSpPr>
        <p:spPr>
          <a:xfrm>
            <a:off x="5225814" y="2199199"/>
            <a:ext cx="263036" cy="263036"/>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51"/>
          <p:cNvSpPr txBox="1"/>
          <p:nvPr/>
        </p:nvSpPr>
        <p:spPr>
          <a:xfrm>
            <a:off x="6307037" y="2151280"/>
            <a:ext cx="1710600" cy="35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It’s composed of hydrogen and helium</a:t>
            </a:r>
            <a:endParaRPr sz="1200" dirty="0">
              <a:solidFill>
                <a:srgbClr val="000000"/>
              </a:solidFill>
              <a:latin typeface="Roboto"/>
              <a:ea typeface="Roboto"/>
              <a:cs typeface="Roboto"/>
              <a:sym typeface="Roboto"/>
            </a:endParaRPr>
          </a:p>
        </p:txBody>
      </p:sp>
      <p:sp>
        <p:nvSpPr>
          <p:cNvPr id="1700" name="Google Shape;1700;p51"/>
          <p:cNvSpPr txBox="1"/>
          <p:nvPr/>
        </p:nvSpPr>
        <p:spPr>
          <a:xfrm>
            <a:off x="5488845" y="2196177"/>
            <a:ext cx="847157" cy="26908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Bebas Neue"/>
                <a:ea typeface="Bebas Neue"/>
                <a:cs typeface="Bebas Neue"/>
                <a:sym typeface="Bebas Neue"/>
              </a:rPr>
              <a:t>SATURN</a:t>
            </a:r>
            <a:endParaRPr sz="1700" dirty="0">
              <a:solidFill>
                <a:schemeClr val="accent3"/>
              </a:solidFill>
              <a:latin typeface="Bebas Neue"/>
              <a:ea typeface="Bebas Neue"/>
              <a:cs typeface="Bebas Neue"/>
              <a:sym typeface="Bebas Neue"/>
            </a:endParaRPr>
          </a:p>
        </p:txBody>
      </p:sp>
      <p:sp>
        <p:nvSpPr>
          <p:cNvPr id="1701" name="Google Shape;1701;p51"/>
          <p:cNvSpPr/>
          <p:nvPr/>
        </p:nvSpPr>
        <p:spPr>
          <a:xfrm>
            <a:off x="3412092" y="1723556"/>
            <a:ext cx="1813727" cy="198326"/>
          </a:xfrm>
          <a:custGeom>
            <a:avLst/>
            <a:gdLst/>
            <a:ahLst/>
            <a:cxnLst/>
            <a:rect l="l" t="t" r="r" b="b"/>
            <a:pathLst>
              <a:path w="83213" h="9978" extrusionOk="0">
                <a:moveTo>
                  <a:pt x="83213" y="0"/>
                </a:moveTo>
                <a:lnTo>
                  <a:pt x="9977" y="0"/>
                </a:lnTo>
                <a:lnTo>
                  <a:pt x="0" y="9978"/>
                </a:lnTo>
              </a:path>
            </a:pathLst>
          </a:custGeom>
          <a:noFill/>
          <a:ln w="19050" cap="flat" cmpd="sng">
            <a:solidFill>
              <a:schemeClr val="accent2"/>
            </a:solidFill>
            <a:prstDash val="solid"/>
            <a:round/>
            <a:headEnd type="none" w="med" len="med"/>
            <a:tailEnd type="oval" w="med" len="med"/>
          </a:ln>
        </p:spPr>
      </p:sp>
      <p:sp>
        <p:nvSpPr>
          <p:cNvPr id="1702" name="Google Shape;1702;p51"/>
          <p:cNvSpPr/>
          <p:nvPr/>
        </p:nvSpPr>
        <p:spPr>
          <a:xfrm>
            <a:off x="5225814" y="1574928"/>
            <a:ext cx="263036" cy="263036"/>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51"/>
          <p:cNvSpPr txBox="1"/>
          <p:nvPr/>
        </p:nvSpPr>
        <p:spPr>
          <a:xfrm>
            <a:off x="6307037" y="1527007"/>
            <a:ext cx="1710600" cy="35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Despite being red,</a:t>
            </a:r>
            <a:br>
              <a:rPr lang="en" sz="1200">
                <a:solidFill>
                  <a:srgbClr val="000000"/>
                </a:solidFill>
                <a:latin typeface="Roboto"/>
                <a:ea typeface="Roboto"/>
                <a:cs typeface="Roboto"/>
                <a:sym typeface="Roboto"/>
              </a:rPr>
            </a:br>
            <a:r>
              <a:rPr lang="en" sz="1200">
                <a:solidFill>
                  <a:srgbClr val="000000"/>
                </a:solidFill>
                <a:latin typeface="Roboto"/>
                <a:ea typeface="Roboto"/>
                <a:cs typeface="Roboto"/>
                <a:sym typeface="Roboto"/>
              </a:rPr>
              <a:t>Mars is a cold place</a:t>
            </a:r>
            <a:endParaRPr sz="1200" dirty="0">
              <a:solidFill>
                <a:srgbClr val="000000"/>
              </a:solidFill>
              <a:latin typeface="Roboto"/>
              <a:ea typeface="Roboto"/>
              <a:cs typeface="Roboto"/>
              <a:sym typeface="Roboto"/>
            </a:endParaRPr>
          </a:p>
        </p:txBody>
      </p:sp>
      <p:sp>
        <p:nvSpPr>
          <p:cNvPr id="1704" name="Google Shape;1704;p51"/>
          <p:cNvSpPr txBox="1"/>
          <p:nvPr/>
        </p:nvSpPr>
        <p:spPr>
          <a:xfrm>
            <a:off x="5488853" y="1571904"/>
            <a:ext cx="847157" cy="26908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Bebas Neue"/>
                <a:ea typeface="Bebas Neue"/>
                <a:cs typeface="Bebas Neue"/>
                <a:sym typeface="Bebas Neue"/>
              </a:rPr>
              <a:t>MARS</a:t>
            </a:r>
            <a:endParaRPr sz="1700" dirty="0">
              <a:solidFill>
                <a:schemeClr val="accent2"/>
              </a:solidFill>
              <a:latin typeface="Bebas Neue"/>
              <a:ea typeface="Bebas Neue"/>
              <a:cs typeface="Bebas Neue"/>
              <a:sym typeface="Bebas Neue"/>
            </a:endParaRPr>
          </a:p>
        </p:txBody>
      </p:sp>
      <p:sp>
        <p:nvSpPr>
          <p:cNvPr id="1705" name="Google Shape;1705;p51"/>
          <p:cNvSpPr/>
          <p:nvPr/>
        </p:nvSpPr>
        <p:spPr>
          <a:xfrm>
            <a:off x="4144946" y="1082356"/>
            <a:ext cx="1211345" cy="319274"/>
          </a:xfrm>
          <a:custGeom>
            <a:avLst/>
            <a:gdLst/>
            <a:ahLst/>
            <a:cxnLst/>
            <a:rect l="l" t="t" r="r" b="b"/>
            <a:pathLst>
              <a:path w="55576" h="16063" extrusionOk="0">
                <a:moveTo>
                  <a:pt x="55576" y="0"/>
                </a:moveTo>
                <a:lnTo>
                  <a:pt x="16064" y="0"/>
                </a:lnTo>
                <a:lnTo>
                  <a:pt x="0" y="16063"/>
                </a:lnTo>
              </a:path>
            </a:pathLst>
          </a:custGeom>
          <a:noFill/>
          <a:ln w="19050" cap="flat" cmpd="sng">
            <a:solidFill>
              <a:schemeClr val="accent1"/>
            </a:solidFill>
            <a:prstDash val="solid"/>
            <a:round/>
            <a:headEnd type="none" w="med" len="med"/>
            <a:tailEnd type="oval" w="med" len="med"/>
          </a:ln>
        </p:spPr>
      </p:sp>
      <p:sp>
        <p:nvSpPr>
          <p:cNvPr id="1706" name="Google Shape;1706;p51"/>
          <p:cNvSpPr/>
          <p:nvPr/>
        </p:nvSpPr>
        <p:spPr>
          <a:xfrm>
            <a:off x="5225814" y="950657"/>
            <a:ext cx="263036" cy="263036"/>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51"/>
          <p:cNvSpPr txBox="1"/>
          <p:nvPr/>
        </p:nvSpPr>
        <p:spPr>
          <a:xfrm>
            <a:off x="6307037" y="902733"/>
            <a:ext cx="1710600" cy="35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Mercury is the closest planet to the Sun</a:t>
            </a:r>
            <a:endParaRPr sz="1200" dirty="0">
              <a:solidFill>
                <a:srgbClr val="000000"/>
              </a:solidFill>
              <a:latin typeface="Roboto"/>
              <a:ea typeface="Roboto"/>
              <a:cs typeface="Roboto"/>
              <a:sym typeface="Roboto"/>
            </a:endParaRPr>
          </a:p>
        </p:txBody>
      </p:sp>
      <p:sp>
        <p:nvSpPr>
          <p:cNvPr id="1708" name="Google Shape;1708;p51"/>
          <p:cNvSpPr txBox="1"/>
          <p:nvPr/>
        </p:nvSpPr>
        <p:spPr>
          <a:xfrm>
            <a:off x="5488853" y="947631"/>
            <a:ext cx="847157" cy="26908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Bebas Neue"/>
                <a:ea typeface="Bebas Neue"/>
                <a:cs typeface="Bebas Neue"/>
                <a:sym typeface="Bebas Neue"/>
              </a:rPr>
              <a:t>MERCURY</a:t>
            </a:r>
            <a:endParaRPr sz="1700" dirty="0">
              <a:solidFill>
                <a:schemeClr val="accent1"/>
              </a:solidFill>
              <a:latin typeface="Bebas Neue"/>
              <a:ea typeface="Bebas Neue"/>
              <a:cs typeface="Bebas Neue"/>
              <a:sym typeface="Bebas Neue"/>
            </a:endParaRPr>
          </a:p>
        </p:txBody>
      </p:sp>
      <p:sp>
        <p:nvSpPr>
          <p:cNvPr id="1709" name="Google Shape;1709;p51"/>
          <p:cNvSpPr/>
          <p:nvPr/>
        </p:nvSpPr>
        <p:spPr>
          <a:xfrm>
            <a:off x="2174585" y="2549942"/>
            <a:ext cx="3060077" cy="407348"/>
          </a:xfrm>
          <a:custGeom>
            <a:avLst/>
            <a:gdLst/>
            <a:ahLst/>
            <a:cxnLst/>
            <a:rect l="l" t="t" r="r" b="b"/>
            <a:pathLst>
              <a:path w="140395" h="23347" extrusionOk="0">
                <a:moveTo>
                  <a:pt x="140395" y="23347"/>
                </a:moveTo>
                <a:lnTo>
                  <a:pt x="13479" y="23347"/>
                </a:lnTo>
                <a:lnTo>
                  <a:pt x="0" y="0"/>
                </a:lnTo>
              </a:path>
            </a:pathLst>
          </a:custGeom>
          <a:noFill/>
          <a:ln w="19050" cap="flat" cmpd="sng">
            <a:solidFill>
              <a:schemeClr val="accent4"/>
            </a:solidFill>
            <a:prstDash val="solid"/>
            <a:round/>
            <a:headEnd type="none" w="med" len="med"/>
            <a:tailEnd type="oval" w="med" len="med"/>
          </a:ln>
        </p:spPr>
      </p:sp>
      <p:sp>
        <p:nvSpPr>
          <p:cNvPr id="1710" name="Google Shape;1710;p51"/>
          <p:cNvSpPr/>
          <p:nvPr/>
        </p:nvSpPr>
        <p:spPr>
          <a:xfrm>
            <a:off x="5225928" y="2833071"/>
            <a:ext cx="263036" cy="263036"/>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51"/>
          <p:cNvSpPr txBox="1"/>
          <p:nvPr/>
        </p:nvSpPr>
        <p:spPr>
          <a:xfrm>
            <a:off x="6307179" y="2775553"/>
            <a:ext cx="1710600" cy="35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It’s</a:t>
            </a:r>
            <a:r>
              <a:rPr lang="en" sz="1200">
                <a:solidFill>
                  <a:srgbClr val="000000"/>
                </a:solidFill>
                <a:latin typeface="Roboto"/>
                <a:ea typeface="Roboto"/>
                <a:cs typeface="Roboto"/>
                <a:sym typeface="Roboto"/>
              </a:rPr>
              <a:t> the farthest </a:t>
            </a:r>
            <a:r>
              <a:rPr lang="en" sz="1200">
                <a:latin typeface="Roboto"/>
                <a:ea typeface="Roboto"/>
                <a:cs typeface="Roboto"/>
                <a:sym typeface="Roboto"/>
              </a:rPr>
              <a:t>one</a:t>
            </a:r>
            <a:r>
              <a:rPr lang="en" sz="1200">
                <a:solidFill>
                  <a:srgbClr val="000000"/>
                </a:solidFill>
                <a:latin typeface="Roboto"/>
                <a:ea typeface="Roboto"/>
                <a:cs typeface="Roboto"/>
                <a:sym typeface="Roboto"/>
              </a:rPr>
              <a:t> from the Sun </a:t>
            </a:r>
            <a:endParaRPr sz="1200" dirty="0">
              <a:solidFill>
                <a:srgbClr val="000000"/>
              </a:solidFill>
              <a:latin typeface="Roboto"/>
              <a:ea typeface="Roboto"/>
              <a:cs typeface="Roboto"/>
              <a:sym typeface="Roboto"/>
            </a:endParaRPr>
          </a:p>
        </p:txBody>
      </p:sp>
      <p:sp>
        <p:nvSpPr>
          <p:cNvPr id="1712" name="Google Shape;1712;p51"/>
          <p:cNvSpPr txBox="1"/>
          <p:nvPr/>
        </p:nvSpPr>
        <p:spPr>
          <a:xfrm>
            <a:off x="5488977" y="2830050"/>
            <a:ext cx="847459" cy="26908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4"/>
                </a:solidFill>
                <a:latin typeface="Bebas Neue"/>
                <a:ea typeface="Bebas Neue"/>
                <a:cs typeface="Bebas Neue"/>
                <a:sym typeface="Bebas Neue"/>
              </a:rPr>
              <a:t>NEPTUNE</a:t>
            </a:r>
            <a:endParaRPr sz="1700" dirty="0">
              <a:solidFill>
                <a:schemeClr val="accent4"/>
              </a:solidFill>
              <a:latin typeface="Bebas Neue"/>
              <a:ea typeface="Bebas Neue"/>
              <a:cs typeface="Bebas Neue"/>
              <a:sym typeface="Bebas Neue"/>
            </a:endParaRPr>
          </a:p>
        </p:txBody>
      </p:sp>
      <p:grpSp>
        <p:nvGrpSpPr>
          <p:cNvPr id="1713" name="Google Shape;1713;p51"/>
          <p:cNvGrpSpPr/>
          <p:nvPr/>
        </p:nvGrpSpPr>
        <p:grpSpPr>
          <a:xfrm>
            <a:off x="1194629" y="3408175"/>
            <a:ext cx="1187214" cy="1326674"/>
            <a:chOff x="2051096" y="3398650"/>
            <a:chExt cx="1187214" cy="1326674"/>
          </a:xfrm>
        </p:grpSpPr>
        <p:sp>
          <p:nvSpPr>
            <p:cNvPr id="1714" name="Google Shape;1714;p51"/>
            <p:cNvSpPr/>
            <p:nvPr/>
          </p:nvSpPr>
          <p:spPr>
            <a:xfrm>
              <a:off x="2052290" y="4208834"/>
              <a:ext cx="1186020" cy="516490"/>
            </a:xfrm>
            <a:custGeom>
              <a:avLst/>
              <a:gdLst/>
              <a:ahLst/>
              <a:cxnLst/>
              <a:rect l="l" t="t" r="r" b="b"/>
              <a:pathLst>
                <a:path w="2859" h="2246" extrusionOk="0">
                  <a:moveTo>
                    <a:pt x="0" y="2245"/>
                  </a:moveTo>
                  <a:lnTo>
                    <a:pt x="0" y="0"/>
                  </a:lnTo>
                  <a:lnTo>
                    <a:pt x="2858" y="0"/>
                  </a:lnTo>
                  <a:lnTo>
                    <a:pt x="2858" y="2245"/>
                  </a:lnTo>
                  <a:lnTo>
                    <a:pt x="0" y="2245"/>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dirty="0">
                <a:solidFill>
                  <a:srgbClr val="999999"/>
                </a:solidFill>
                <a:latin typeface="Calibri"/>
                <a:ea typeface="Calibri"/>
                <a:cs typeface="Calibri"/>
                <a:sym typeface="Calibri"/>
              </a:endParaRPr>
            </a:p>
          </p:txBody>
        </p:sp>
        <p:sp>
          <p:nvSpPr>
            <p:cNvPr id="1715" name="Google Shape;1715;p51"/>
            <p:cNvSpPr/>
            <p:nvPr/>
          </p:nvSpPr>
          <p:spPr>
            <a:xfrm>
              <a:off x="2386339" y="3398650"/>
              <a:ext cx="519296" cy="516496"/>
            </a:xfrm>
            <a:custGeom>
              <a:avLst/>
              <a:gdLst/>
              <a:ahLst/>
              <a:cxnLst/>
              <a:rect l="l" t="t" r="r" b="b"/>
              <a:pathLst>
                <a:path w="1608" h="1600" extrusionOk="0">
                  <a:moveTo>
                    <a:pt x="1607" y="804"/>
                  </a:moveTo>
                  <a:lnTo>
                    <a:pt x="1607" y="804"/>
                  </a:lnTo>
                  <a:cubicBezTo>
                    <a:pt x="1607" y="1243"/>
                    <a:pt x="1251" y="1599"/>
                    <a:pt x="804" y="1599"/>
                  </a:cubicBezTo>
                  <a:cubicBezTo>
                    <a:pt x="365" y="1599"/>
                    <a:pt x="0" y="1243"/>
                    <a:pt x="0" y="804"/>
                  </a:cubicBezTo>
                  <a:cubicBezTo>
                    <a:pt x="0" y="357"/>
                    <a:pt x="365" y="0"/>
                    <a:pt x="804" y="0"/>
                  </a:cubicBezTo>
                  <a:cubicBezTo>
                    <a:pt x="1251" y="0"/>
                    <a:pt x="1607" y="357"/>
                    <a:pt x="1607" y="80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dirty="0">
                <a:solidFill>
                  <a:srgbClr val="999999"/>
                </a:solidFill>
                <a:latin typeface="Calibri"/>
                <a:ea typeface="Calibri"/>
                <a:cs typeface="Calibri"/>
                <a:sym typeface="Calibri"/>
              </a:endParaRPr>
            </a:p>
          </p:txBody>
        </p:sp>
        <p:sp>
          <p:nvSpPr>
            <p:cNvPr id="1716" name="Google Shape;1716;p51"/>
            <p:cNvSpPr txBox="1"/>
            <p:nvPr/>
          </p:nvSpPr>
          <p:spPr>
            <a:xfrm flipH="1">
              <a:off x="2051096" y="3977986"/>
              <a:ext cx="1186500" cy="188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100"/>
                <a:buFont typeface="Arial"/>
                <a:buNone/>
              </a:pPr>
              <a:r>
                <a:rPr lang="en" sz="1700">
                  <a:solidFill>
                    <a:schemeClr val="accent1"/>
                  </a:solidFill>
                  <a:latin typeface="Bebas Neue"/>
                  <a:ea typeface="Bebas Neue"/>
                  <a:cs typeface="Bebas Neue"/>
                  <a:sym typeface="Bebas Neue"/>
                </a:rPr>
                <a:t>Mercury</a:t>
              </a:r>
              <a:endParaRPr sz="1700" dirty="0">
                <a:solidFill>
                  <a:schemeClr val="accent1"/>
                </a:solidFill>
                <a:latin typeface="Bebas Neue"/>
                <a:ea typeface="Bebas Neue"/>
                <a:cs typeface="Bebas Neue"/>
                <a:sym typeface="Bebas Neue"/>
              </a:endParaRPr>
            </a:p>
          </p:txBody>
        </p:sp>
        <p:sp>
          <p:nvSpPr>
            <p:cNvPr id="1717" name="Google Shape;1717;p51"/>
            <p:cNvSpPr txBox="1"/>
            <p:nvPr/>
          </p:nvSpPr>
          <p:spPr>
            <a:xfrm>
              <a:off x="2386330" y="3462300"/>
              <a:ext cx="519300" cy="389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8000"/>
                <a:buFont typeface="Lato Black"/>
                <a:buNone/>
              </a:pPr>
              <a:r>
                <a:rPr lang="en" sz="3600" i="0" u="none">
                  <a:solidFill>
                    <a:srgbClr val="FFFFFF"/>
                  </a:solidFill>
                  <a:latin typeface="Bebas Neue"/>
                  <a:ea typeface="Bebas Neue"/>
                  <a:cs typeface="Bebas Neue"/>
                  <a:sym typeface="Bebas Neue"/>
                </a:rPr>
                <a:t>1</a:t>
              </a:r>
              <a:endParaRPr sz="3600" dirty="0">
                <a:latin typeface="Bebas Neue"/>
                <a:ea typeface="Bebas Neue"/>
                <a:cs typeface="Bebas Neue"/>
                <a:sym typeface="Bebas Neue"/>
              </a:endParaRPr>
            </a:p>
          </p:txBody>
        </p:sp>
        <p:sp>
          <p:nvSpPr>
            <p:cNvPr id="1718" name="Google Shape;1718;p51"/>
            <p:cNvSpPr/>
            <p:nvPr/>
          </p:nvSpPr>
          <p:spPr>
            <a:xfrm>
              <a:off x="2505521" y="4284373"/>
              <a:ext cx="277642" cy="364235"/>
            </a:xfrm>
            <a:custGeom>
              <a:avLst/>
              <a:gdLst/>
              <a:ahLst/>
              <a:cxnLst/>
              <a:rect l="l" t="t" r="r" b="b"/>
              <a:pathLst>
                <a:path w="9295" h="12194" extrusionOk="0">
                  <a:moveTo>
                    <a:pt x="4568" y="662"/>
                  </a:moveTo>
                  <a:cubicBezTo>
                    <a:pt x="5167" y="662"/>
                    <a:pt x="5639" y="1135"/>
                    <a:pt x="5639" y="1734"/>
                  </a:cubicBezTo>
                  <a:cubicBezTo>
                    <a:pt x="5639" y="2301"/>
                    <a:pt x="5167" y="2773"/>
                    <a:pt x="4568" y="2773"/>
                  </a:cubicBezTo>
                  <a:cubicBezTo>
                    <a:pt x="3970" y="2773"/>
                    <a:pt x="3497" y="2301"/>
                    <a:pt x="3497" y="1734"/>
                  </a:cubicBezTo>
                  <a:cubicBezTo>
                    <a:pt x="3497" y="1135"/>
                    <a:pt x="3970" y="662"/>
                    <a:pt x="4568" y="662"/>
                  </a:cubicBezTo>
                  <a:close/>
                  <a:moveTo>
                    <a:pt x="7750" y="3529"/>
                  </a:moveTo>
                  <a:cubicBezTo>
                    <a:pt x="8160" y="3529"/>
                    <a:pt x="8475" y="3844"/>
                    <a:pt x="8475" y="4254"/>
                  </a:cubicBezTo>
                  <a:cubicBezTo>
                    <a:pt x="8475" y="4632"/>
                    <a:pt x="8160" y="4947"/>
                    <a:pt x="7750" y="4947"/>
                  </a:cubicBezTo>
                  <a:cubicBezTo>
                    <a:pt x="7372" y="4947"/>
                    <a:pt x="7057" y="4632"/>
                    <a:pt x="7057" y="4254"/>
                  </a:cubicBezTo>
                  <a:cubicBezTo>
                    <a:pt x="7057" y="3876"/>
                    <a:pt x="7372" y="3529"/>
                    <a:pt x="7750" y="3529"/>
                  </a:cubicBezTo>
                  <a:close/>
                  <a:moveTo>
                    <a:pt x="1733" y="4254"/>
                  </a:moveTo>
                  <a:cubicBezTo>
                    <a:pt x="2836" y="4254"/>
                    <a:pt x="3812" y="4979"/>
                    <a:pt x="4127" y="6018"/>
                  </a:cubicBezTo>
                  <a:lnTo>
                    <a:pt x="2678" y="5042"/>
                  </a:lnTo>
                  <a:cubicBezTo>
                    <a:pt x="2615" y="4991"/>
                    <a:pt x="2537" y="4966"/>
                    <a:pt x="2460" y="4966"/>
                  </a:cubicBezTo>
                  <a:cubicBezTo>
                    <a:pt x="2344" y="4966"/>
                    <a:pt x="2231" y="5023"/>
                    <a:pt x="2174" y="5136"/>
                  </a:cubicBezTo>
                  <a:cubicBezTo>
                    <a:pt x="2048" y="5294"/>
                    <a:pt x="2079" y="5546"/>
                    <a:pt x="2268" y="5672"/>
                  </a:cubicBezTo>
                  <a:lnTo>
                    <a:pt x="3434" y="6459"/>
                  </a:lnTo>
                  <a:lnTo>
                    <a:pt x="3182" y="6459"/>
                  </a:lnTo>
                  <a:cubicBezTo>
                    <a:pt x="1890" y="6396"/>
                    <a:pt x="819" y="5451"/>
                    <a:pt x="662" y="4254"/>
                  </a:cubicBezTo>
                  <a:close/>
                  <a:moveTo>
                    <a:pt x="1355" y="7814"/>
                  </a:moveTo>
                  <a:cubicBezTo>
                    <a:pt x="1733" y="7814"/>
                    <a:pt x="2048" y="8129"/>
                    <a:pt x="2048" y="8539"/>
                  </a:cubicBezTo>
                  <a:cubicBezTo>
                    <a:pt x="2048" y="8917"/>
                    <a:pt x="1733" y="9232"/>
                    <a:pt x="1355" y="9232"/>
                  </a:cubicBezTo>
                  <a:cubicBezTo>
                    <a:pt x="945" y="9232"/>
                    <a:pt x="630" y="8917"/>
                    <a:pt x="630" y="8539"/>
                  </a:cubicBezTo>
                  <a:cubicBezTo>
                    <a:pt x="630" y="8129"/>
                    <a:pt x="945" y="7814"/>
                    <a:pt x="1355" y="7814"/>
                  </a:cubicBezTo>
                  <a:close/>
                  <a:moveTo>
                    <a:pt x="8506" y="8476"/>
                  </a:moveTo>
                  <a:cubicBezTo>
                    <a:pt x="8317" y="9767"/>
                    <a:pt x="7246" y="10681"/>
                    <a:pt x="5986" y="10681"/>
                  </a:cubicBezTo>
                  <a:lnTo>
                    <a:pt x="5734" y="10681"/>
                  </a:lnTo>
                  <a:lnTo>
                    <a:pt x="6900" y="9893"/>
                  </a:lnTo>
                  <a:cubicBezTo>
                    <a:pt x="7057" y="9799"/>
                    <a:pt x="7089" y="9578"/>
                    <a:pt x="7026" y="9389"/>
                  </a:cubicBezTo>
                  <a:cubicBezTo>
                    <a:pt x="6940" y="9282"/>
                    <a:pt x="6809" y="9233"/>
                    <a:pt x="6675" y="9233"/>
                  </a:cubicBezTo>
                  <a:cubicBezTo>
                    <a:pt x="6613" y="9233"/>
                    <a:pt x="6550" y="9243"/>
                    <a:pt x="6490" y="9263"/>
                  </a:cubicBezTo>
                  <a:lnTo>
                    <a:pt x="5041" y="10271"/>
                  </a:lnTo>
                  <a:cubicBezTo>
                    <a:pt x="5356" y="9232"/>
                    <a:pt x="6301" y="8476"/>
                    <a:pt x="7435" y="8476"/>
                  </a:cubicBezTo>
                  <a:close/>
                  <a:moveTo>
                    <a:pt x="4600" y="1"/>
                  </a:moveTo>
                  <a:cubicBezTo>
                    <a:pt x="3623" y="1"/>
                    <a:pt x="2836" y="788"/>
                    <a:pt x="2836" y="1765"/>
                  </a:cubicBezTo>
                  <a:cubicBezTo>
                    <a:pt x="2836" y="2616"/>
                    <a:pt x="3466" y="3340"/>
                    <a:pt x="4253" y="3498"/>
                  </a:cubicBezTo>
                  <a:lnTo>
                    <a:pt x="4253" y="4758"/>
                  </a:lnTo>
                  <a:cubicBezTo>
                    <a:pt x="3655" y="4033"/>
                    <a:pt x="2741" y="3561"/>
                    <a:pt x="1764" y="3561"/>
                  </a:cubicBezTo>
                  <a:lnTo>
                    <a:pt x="347" y="3561"/>
                  </a:lnTo>
                  <a:cubicBezTo>
                    <a:pt x="158" y="3561"/>
                    <a:pt x="0" y="3718"/>
                    <a:pt x="0" y="3939"/>
                  </a:cubicBezTo>
                  <a:cubicBezTo>
                    <a:pt x="0" y="5703"/>
                    <a:pt x="1449" y="7152"/>
                    <a:pt x="3214" y="7152"/>
                  </a:cubicBezTo>
                  <a:lnTo>
                    <a:pt x="4285" y="7152"/>
                  </a:lnTo>
                  <a:lnTo>
                    <a:pt x="4285" y="9988"/>
                  </a:lnTo>
                  <a:cubicBezTo>
                    <a:pt x="3844" y="9547"/>
                    <a:pt x="3340" y="9232"/>
                    <a:pt x="2804" y="9074"/>
                  </a:cubicBezTo>
                  <a:cubicBezTo>
                    <a:pt x="2836" y="8917"/>
                    <a:pt x="2867" y="8759"/>
                    <a:pt x="2867" y="8602"/>
                  </a:cubicBezTo>
                  <a:cubicBezTo>
                    <a:pt x="2867" y="7814"/>
                    <a:pt x="2237" y="7184"/>
                    <a:pt x="1449" y="7184"/>
                  </a:cubicBezTo>
                  <a:cubicBezTo>
                    <a:pt x="662" y="7184"/>
                    <a:pt x="32" y="7814"/>
                    <a:pt x="32" y="8602"/>
                  </a:cubicBezTo>
                  <a:cubicBezTo>
                    <a:pt x="32" y="9389"/>
                    <a:pt x="662" y="10019"/>
                    <a:pt x="1449" y="10019"/>
                  </a:cubicBezTo>
                  <a:cubicBezTo>
                    <a:pt x="1796" y="10019"/>
                    <a:pt x="2111" y="9893"/>
                    <a:pt x="2363" y="9673"/>
                  </a:cubicBezTo>
                  <a:cubicBezTo>
                    <a:pt x="3182" y="9862"/>
                    <a:pt x="3907" y="10429"/>
                    <a:pt x="4285" y="11153"/>
                  </a:cubicBezTo>
                  <a:lnTo>
                    <a:pt x="4285" y="11847"/>
                  </a:lnTo>
                  <a:cubicBezTo>
                    <a:pt x="4285" y="12036"/>
                    <a:pt x="4442" y="12193"/>
                    <a:pt x="4631" y="12193"/>
                  </a:cubicBezTo>
                  <a:cubicBezTo>
                    <a:pt x="4852" y="12193"/>
                    <a:pt x="5009" y="12036"/>
                    <a:pt x="5009" y="11847"/>
                  </a:cubicBezTo>
                  <a:lnTo>
                    <a:pt x="5009" y="11437"/>
                  </a:lnTo>
                  <a:lnTo>
                    <a:pt x="6049" y="11437"/>
                  </a:lnTo>
                  <a:cubicBezTo>
                    <a:pt x="7845" y="11437"/>
                    <a:pt x="9294" y="9988"/>
                    <a:pt x="9294" y="8224"/>
                  </a:cubicBezTo>
                  <a:cubicBezTo>
                    <a:pt x="9231" y="7971"/>
                    <a:pt x="9042" y="7814"/>
                    <a:pt x="8853" y="7814"/>
                  </a:cubicBezTo>
                  <a:lnTo>
                    <a:pt x="7435" y="7814"/>
                  </a:lnTo>
                  <a:cubicBezTo>
                    <a:pt x="6427" y="7814"/>
                    <a:pt x="5545" y="8287"/>
                    <a:pt x="4946" y="9011"/>
                  </a:cubicBezTo>
                  <a:lnTo>
                    <a:pt x="4946" y="6837"/>
                  </a:lnTo>
                  <a:cubicBezTo>
                    <a:pt x="5356" y="6081"/>
                    <a:pt x="6081" y="5546"/>
                    <a:pt x="6900" y="5357"/>
                  </a:cubicBezTo>
                  <a:cubicBezTo>
                    <a:pt x="7120" y="5546"/>
                    <a:pt x="7467" y="5703"/>
                    <a:pt x="7813" y="5703"/>
                  </a:cubicBezTo>
                  <a:cubicBezTo>
                    <a:pt x="8601" y="5703"/>
                    <a:pt x="9231" y="5073"/>
                    <a:pt x="9231" y="4285"/>
                  </a:cubicBezTo>
                  <a:cubicBezTo>
                    <a:pt x="9231" y="3498"/>
                    <a:pt x="8601" y="2868"/>
                    <a:pt x="7813" y="2868"/>
                  </a:cubicBezTo>
                  <a:cubicBezTo>
                    <a:pt x="7026" y="2868"/>
                    <a:pt x="6396" y="3498"/>
                    <a:pt x="6396" y="4285"/>
                  </a:cubicBezTo>
                  <a:cubicBezTo>
                    <a:pt x="6396" y="4443"/>
                    <a:pt x="6427" y="4600"/>
                    <a:pt x="6459" y="4758"/>
                  </a:cubicBezTo>
                  <a:cubicBezTo>
                    <a:pt x="5860" y="4947"/>
                    <a:pt x="5356" y="5262"/>
                    <a:pt x="4946" y="5672"/>
                  </a:cubicBezTo>
                  <a:lnTo>
                    <a:pt x="4946" y="3498"/>
                  </a:lnTo>
                  <a:cubicBezTo>
                    <a:pt x="5797" y="3340"/>
                    <a:pt x="6364" y="2584"/>
                    <a:pt x="6364" y="1765"/>
                  </a:cubicBezTo>
                  <a:cubicBezTo>
                    <a:pt x="6364" y="788"/>
                    <a:pt x="5576" y="1"/>
                    <a:pt x="46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19" name="Google Shape;1719;p51"/>
          <p:cNvGrpSpPr/>
          <p:nvPr/>
        </p:nvGrpSpPr>
        <p:grpSpPr>
          <a:xfrm>
            <a:off x="3049582" y="3408175"/>
            <a:ext cx="1188829" cy="1326676"/>
            <a:chOff x="3336044" y="3398650"/>
            <a:chExt cx="1188829" cy="1326676"/>
          </a:xfrm>
        </p:grpSpPr>
        <p:sp>
          <p:nvSpPr>
            <p:cNvPr id="1720" name="Google Shape;1720;p51"/>
            <p:cNvSpPr/>
            <p:nvPr/>
          </p:nvSpPr>
          <p:spPr>
            <a:xfrm>
              <a:off x="3336044" y="4208835"/>
              <a:ext cx="1186487" cy="516490"/>
            </a:xfrm>
            <a:custGeom>
              <a:avLst/>
              <a:gdLst/>
              <a:ahLst/>
              <a:cxnLst/>
              <a:rect l="l" t="t" r="r" b="b"/>
              <a:pathLst>
                <a:path w="3679" h="2246" extrusionOk="0">
                  <a:moveTo>
                    <a:pt x="0" y="2245"/>
                  </a:moveTo>
                  <a:lnTo>
                    <a:pt x="0" y="0"/>
                  </a:lnTo>
                  <a:lnTo>
                    <a:pt x="3678" y="0"/>
                  </a:lnTo>
                  <a:lnTo>
                    <a:pt x="3678" y="2245"/>
                  </a:lnTo>
                  <a:lnTo>
                    <a:pt x="0" y="2245"/>
                  </a:ln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dirty="0">
                <a:solidFill>
                  <a:srgbClr val="999999"/>
                </a:solidFill>
                <a:latin typeface="Calibri"/>
                <a:ea typeface="Calibri"/>
                <a:cs typeface="Calibri"/>
                <a:sym typeface="Calibri"/>
              </a:endParaRPr>
            </a:p>
          </p:txBody>
        </p:sp>
        <p:sp>
          <p:nvSpPr>
            <p:cNvPr id="1721" name="Google Shape;1721;p51"/>
            <p:cNvSpPr/>
            <p:nvPr/>
          </p:nvSpPr>
          <p:spPr>
            <a:xfrm>
              <a:off x="3673373" y="3398650"/>
              <a:ext cx="516497" cy="516496"/>
            </a:xfrm>
            <a:custGeom>
              <a:avLst/>
              <a:gdLst/>
              <a:ahLst/>
              <a:cxnLst/>
              <a:rect l="l" t="t" r="r" b="b"/>
              <a:pathLst>
                <a:path w="1599" h="1600" extrusionOk="0">
                  <a:moveTo>
                    <a:pt x="1598" y="804"/>
                  </a:moveTo>
                  <a:lnTo>
                    <a:pt x="1598" y="804"/>
                  </a:lnTo>
                  <a:cubicBezTo>
                    <a:pt x="1598" y="1243"/>
                    <a:pt x="1242" y="1599"/>
                    <a:pt x="795" y="1599"/>
                  </a:cubicBezTo>
                  <a:cubicBezTo>
                    <a:pt x="356" y="1599"/>
                    <a:pt x="0" y="1243"/>
                    <a:pt x="0" y="804"/>
                  </a:cubicBezTo>
                  <a:cubicBezTo>
                    <a:pt x="0" y="357"/>
                    <a:pt x="356" y="0"/>
                    <a:pt x="795" y="0"/>
                  </a:cubicBezTo>
                  <a:cubicBezTo>
                    <a:pt x="1242" y="0"/>
                    <a:pt x="1598" y="357"/>
                    <a:pt x="1598" y="804"/>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dirty="0">
                <a:solidFill>
                  <a:srgbClr val="999999"/>
                </a:solidFill>
                <a:latin typeface="Calibri"/>
                <a:ea typeface="Calibri"/>
                <a:cs typeface="Calibri"/>
                <a:sym typeface="Calibri"/>
              </a:endParaRPr>
            </a:p>
          </p:txBody>
        </p:sp>
        <p:sp>
          <p:nvSpPr>
            <p:cNvPr id="1722" name="Google Shape;1722;p51"/>
            <p:cNvSpPr txBox="1"/>
            <p:nvPr/>
          </p:nvSpPr>
          <p:spPr>
            <a:xfrm>
              <a:off x="3673379" y="3462300"/>
              <a:ext cx="515100" cy="389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8000"/>
                <a:buFont typeface="Lato Black"/>
                <a:buNone/>
              </a:pPr>
              <a:r>
                <a:rPr lang="en" sz="3600" i="0" u="none">
                  <a:solidFill>
                    <a:srgbClr val="FFFFFF"/>
                  </a:solidFill>
                  <a:latin typeface="Bebas Neue"/>
                  <a:ea typeface="Bebas Neue"/>
                  <a:cs typeface="Bebas Neue"/>
                  <a:sym typeface="Bebas Neue"/>
                </a:rPr>
                <a:t>2</a:t>
              </a:r>
              <a:endParaRPr sz="3600" dirty="0">
                <a:latin typeface="Bebas Neue"/>
                <a:ea typeface="Bebas Neue"/>
                <a:cs typeface="Bebas Neue"/>
                <a:sym typeface="Bebas Neue"/>
              </a:endParaRPr>
            </a:p>
          </p:txBody>
        </p:sp>
        <p:sp>
          <p:nvSpPr>
            <p:cNvPr id="1723" name="Google Shape;1723;p51"/>
            <p:cNvSpPr txBox="1"/>
            <p:nvPr/>
          </p:nvSpPr>
          <p:spPr>
            <a:xfrm flipH="1">
              <a:off x="3338374" y="3977986"/>
              <a:ext cx="1186500" cy="188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100"/>
                <a:buFont typeface="Arial"/>
                <a:buNone/>
              </a:pPr>
              <a:r>
                <a:rPr lang="en" sz="1700">
                  <a:solidFill>
                    <a:schemeClr val="accent2"/>
                  </a:solidFill>
                  <a:latin typeface="Bebas Neue"/>
                  <a:ea typeface="Bebas Neue"/>
                  <a:cs typeface="Bebas Neue"/>
                  <a:sym typeface="Bebas Neue"/>
                </a:rPr>
                <a:t>Mars</a:t>
              </a:r>
              <a:endParaRPr sz="1700" dirty="0">
                <a:solidFill>
                  <a:schemeClr val="accent2"/>
                </a:solidFill>
                <a:latin typeface="Bebas Neue"/>
                <a:ea typeface="Bebas Neue"/>
                <a:cs typeface="Bebas Neue"/>
                <a:sym typeface="Bebas Neue"/>
              </a:endParaRPr>
            </a:p>
          </p:txBody>
        </p:sp>
        <p:sp>
          <p:nvSpPr>
            <p:cNvPr id="1724" name="Google Shape;1724;p51"/>
            <p:cNvSpPr/>
            <p:nvPr/>
          </p:nvSpPr>
          <p:spPr>
            <a:xfrm>
              <a:off x="3750442" y="4284373"/>
              <a:ext cx="362353" cy="364235"/>
            </a:xfrm>
            <a:custGeom>
              <a:avLst/>
              <a:gdLst/>
              <a:ahLst/>
              <a:cxnLst/>
              <a:rect l="l" t="t" r="r" b="b"/>
              <a:pathLst>
                <a:path w="12131" h="12194" extrusionOk="0">
                  <a:moveTo>
                    <a:pt x="4632" y="725"/>
                  </a:moveTo>
                  <a:cubicBezTo>
                    <a:pt x="5609" y="725"/>
                    <a:pt x="6396" y="1513"/>
                    <a:pt x="6396" y="2490"/>
                  </a:cubicBezTo>
                  <a:cubicBezTo>
                    <a:pt x="6365" y="2679"/>
                    <a:pt x="6522" y="2836"/>
                    <a:pt x="6680" y="2899"/>
                  </a:cubicBezTo>
                  <a:cubicBezTo>
                    <a:pt x="7341" y="2994"/>
                    <a:pt x="7814" y="3592"/>
                    <a:pt x="7814" y="4317"/>
                  </a:cubicBezTo>
                  <a:cubicBezTo>
                    <a:pt x="7814" y="4695"/>
                    <a:pt x="7656" y="5042"/>
                    <a:pt x="7404" y="5325"/>
                  </a:cubicBezTo>
                  <a:cubicBezTo>
                    <a:pt x="7184" y="5483"/>
                    <a:pt x="7278" y="5798"/>
                    <a:pt x="7530" y="5924"/>
                  </a:cubicBezTo>
                  <a:cubicBezTo>
                    <a:pt x="8129" y="6207"/>
                    <a:pt x="8539" y="6869"/>
                    <a:pt x="8539" y="7530"/>
                  </a:cubicBezTo>
                  <a:cubicBezTo>
                    <a:pt x="8539" y="8507"/>
                    <a:pt x="7751" y="9295"/>
                    <a:pt x="6774" y="9295"/>
                  </a:cubicBezTo>
                  <a:lnTo>
                    <a:pt x="4979" y="9295"/>
                  </a:lnTo>
                  <a:lnTo>
                    <a:pt x="4979" y="6932"/>
                  </a:lnTo>
                  <a:lnTo>
                    <a:pt x="6333" y="5609"/>
                  </a:lnTo>
                  <a:cubicBezTo>
                    <a:pt x="6491" y="5451"/>
                    <a:pt x="6491" y="5231"/>
                    <a:pt x="6333" y="5073"/>
                  </a:cubicBezTo>
                  <a:cubicBezTo>
                    <a:pt x="6254" y="4994"/>
                    <a:pt x="6168" y="4955"/>
                    <a:pt x="6081" y="4955"/>
                  </a:cubicBezTo>
                  <a:cubicBezTo>
                    <a:pt x="5995" y="4955"/>
                    <a:pt x="5908" y="4994"/>
                    <a:pt x="5829" y="5073"/>
                  </a:cubicBezTo>
                  <a:lnTo>
                    <a:pt x="4979" y="5924"/>
                  </a:lnTo>
                  <a:lnTo>
                    <a:pt x="4979" y="2490"/>
                  </a:lnTo>
                  <a:cubicBezTo>
                    <a:pt x="4979" y="2301"/>
                    <a:pt x="4821" y="2143"/>
                    <a:pt x="4632" y="2143"/>
                  </a:cubicBezTo>
                  <a:cubicBezTo>
                    <a:pt x="4443" y="2143"/>
                    <a:pt x="4285" y="2301"/>
                    <a:pt x="4285" y="2490"/>
                  </a:cubicBezTo>
                  <a:lnTo>
                    <a:pt x="4285" y="4506"/>
                  </a:lnTo>
                  <a:lnTo>
                    <a:pt x="3466" y="3655"/>
                  </a:lnTo>
                  <a:cubicBezTo>
                    <a:pt x="3388" y="3577"/>
                    <a:pt x="3293" y="3537"/>
                    <a:pt x="3198" y="3537"/>
                  </a:cubicBezTo>
                  <a:cubicBezTo>
                    <a:pt x="3104" y="3537"/>
                    <a:pt x="3009" y="3577"/>
                    <a:pt x="2931" y="3655"/>
                  </a:cubicBezTo>
                  <a:cubicBezTo>
                    <a:pt x="2773" y="3844"/>
                    <a:pt x="2773" y="4033"/>
                    <a:pt x="2931" y="4191"/>
                  </a:cubicBezTo>
                  <a:lnTo>
                    <a:pt x="4285" y="5514"/>
                  </a:lnTo>
                  <a:lnTo>
                    <a:pt x="4285" y="7373"/>
                  </a:lnTo>
                  <a:lnTo>
                    <a:pt x="3466" y="6554"/>
                  </a:lnTo>
                  <a:cubicBezTo>
                    <a:pt x="3388" y="6475"/>
                    <a:pt x="3293" y="6436"/>
                    <a:pt x="3198" y="6436"/>
                  </a:cubicBezTo>
                  <a:cubicBezTo>
                    <a:pt x="3104" y="6436"/>
                    <a:pt x="3009" y="6475"/>
                    <a:pt x="2931" y="6554"/>
                  </a:cubicBezTo>
                  <a:cubicBezTo>
                    <a:pt x="2773" y="6711"/>
                    <a:pt x="2773" y="6900"/>
                    <a:pt x="2931" y="7058"/>
                  </a:cubicBezTo>
                  <a:lnTo>
                    <a:pt x="4285" y="8413"/>
                  </a:lnTo>
                  <a:lnTo>
                    <a:pt x="4285" y="9295"/>
                  </a:lnTo>
                  <a:lnTo>
                    <a:pt x="2521" y="9295"/>
                  </a:lnTo>
                  <a:cubicBezTo>
                    <a:pt x="1513" y="9295"/>
                    <a:pt x="694" y="8507"/>
                    <a:pt x="694" y="7530"/>
                  </a:cubicBezTo>
                  <a:cubicBezTo>
                    <a:pt x="694" y="6837"/>
                    <a:pt x="1103" y="6207"/>
                    <a:pt x="1734" y="5924"/>
                  </a:cubicBezTo>
                  <a:cubicBezTo>
                    <a:pt x="1954" y="5798"/>
                    <a:pt x="1986" y="5514"/>
                    <a:pt x="1828" y="5325"/>
                  </a:cubicBezTo>
                  <a:cubicBezTo>
                    <a:pt x="1576" y="5042"/>
                    <a:pt x="1418" y="4695"/>
                    <a:pt x="1418" y="4317"/>
                  </a:cubicBezTo>
                  <a:cubicBezTo>
                    <a:pt x="1418" y="3624"/>
                    <a:pt x="1891" y="3057"/>
                    <a:pt x="2584" y="2899"/>
                  </a:cubicBezTo>
                  <a:cubicBezTo>
                    <a:pt x="2742" y="2836"/>
                    <a:pt x="2899" y="2679"/>
                    <a:pt x="2868" y="2490"/>
                  </a:cubicBezTo>
                  <a:cubicBezTo>
                    <a:pt x="2868" y="1513"/>
                    <a:pt x="3655" y="725"/>
                    <a:pt x="4632" y="725"/>
                  </a:cubicBezTo>
                  <a:close/>
                  <a:moveTo>
                    <a:pt x="7467" y="725"/>
                  </a:moveTo>
                  <a:cubicBezTo>
                    <a:pt x="8444" y="725"/>
                    <a:pt x="9295" y="1513"/>
                    <a:pt x="9232" y="2584"/>
                  </a:cubicBezTo>
                  <a:cubicBezTo>
                    <a:pt x="9232" y="2742"/>
                    <a:pt x="9358" y="2899"/>
                    <a:pt x="9515" y="2931"/>
                  </a:cubicBezTo>
                  <a:cubicBezTo>
                    <a:pt x="10177" y="3057"/>
                    <a:pt x="10712" y="3624"/>
                    <a:pt x="10712" y="4348"/>
                  </a:cubicBezTo>
                  <a:cubicBezTo>
                    <a:pt x="10712" y="4726"/>
                    <a:pt x="10555" y="5105"/>
                    <a:pt x="10271" y="5357"/>
                  </a:cubicBezTo>
                  <a:cubicBezTo>
                    <a:pt x="10082" y="5514"/>
                    <a:pt x="10145" y="5829"/>
                    <a:pt x="10397" y="5955"/>
                  </a:cubicBezTo>
                  <a:cubicBezTo>
                    <a:pt x="11027" y="6239"/>
                    <a:pt x="11406" y="6900"/>
                    <a:pt x="11406" y="7562"/>
                  </a:cubicBezTo>
                  <a:cubicBezTo>
                    <a:pt x="11406" y="8570"/>
                    <a:pt x="10586" y="9358"/>
                    <a:pt x="9610" y="9358"/>
                  </a:cubicBezTo>
                  <a:lnTo>
                    <a:pt x="8507" y="9358"/>
                  </a:lnTo>
                  <a:cubicBezTo>
                    <a:pt x="8980" y="8885"/>
                    <a:pt x="9232" y="8224"/>
                    <a:pt x="9232" y="7562"/>
                  </a:cubicBezTo>
                  <a:cubicBezTo>
                    <a:pt x="9232" y="6743"/>
                    <a:pt x="8854" y="5987"/>
                    <a:pt x="8192" y="5514"/>
                  </a:cubicBezTo>
                  <a:cubicBezTo>
                    <a:pt x="8413" y="5168"/>
                    <a:pt x="8539" y="4789"/>
                    <a:pt x="8539" y="4348"/>
                  </a:cubicBezTo>
                  <a:cubicBezTo>
                    <a:pt x="8539" y="3435"/>
                    <a:pt x="7940" y="2616"/>
                    <a:pt x="7089" y="2332"/>
                  </a:cubicBezTo>
                  <a:cubicBezTo>
                    <a:pt x="7058" y="1828"/>
                    <a:pt x="6837" y="1387"/>
                    <a:pt x="6554" y="1009"/>
                  </a:cubicBezTo>
                  <a:cubicBezTo>
                    <a:pt x="6837" y="788"/>
                    <a:pt x="7152" y="725"/>
                    <a:pt x="7467" y="725"/>
                  </a:cubicBezTo>
                  <a:close/>
                  <a:moveTo>
                    <a:pt x="7121" y="10019"/>
                  </a:moveTo>
                  <a:lnTo>
                    <a:pt x="7121" y="11469"/>
                  </a:lnTo>
                  <a:lnTo>
                    <a:pt x="4979" y="11469"/>
                  </a:lnTo>
                  <a:lnTo>
                    <a:pt x="4979" y="10019"/>
                  </a:lnTo>
                  <a:close/>
                  <a:moveTo>
                    <a:pt x="4632" y="1"/>
                  </a:moveTo>
                  <a:cubicBezTo>
                    <a:pt x="3340" y="1"/>
                    <a:pt x="2269" y="1009"/>
                    <a:pt x="2175" y="2301"/>
                  </a:cubicBezTo>
                  <a:cubicBezTo>
                    <a:pt x="1292" y="2616"/>
                    <a:pt x="694" y="3403"/>
                    <a:pt x="694" y="4317"/>
                  </a:cubicBezTo>
                  <a:cubicBezTo>
                    <a:pt x="694" y="4726"/>
                    <a:pt x="820" y="5136"/>
                    <a:pt x="1072" y="5483"/>
                  </a:cubicBezTo>
                  <a:cubicBezTo>
                    <a:pt x="379" y="5955"/>
                    <a:pt x="1" y="6711"/>
                    <a:pt x="1" y="7530"/>
                  </a:cubicBezTo>
                  <a:cubicBezTo>
                    <a:pt x="1" y="8917"/>
                    <a:pt x="1135" y="10019"/>
                    <a:pt x="2521" y="10019"/>
                  </a:cubicBezTo>
                  <a:lnTo>
                    <a:pt x="4285" y="10019"/>
                  </a:lnTo>
                  <a:lnTo>
                    <a:pt x="4285" y="11469"/>
                  </a:lnTo>
                  <a:lnTo>
                    <a:pt x="2521" y="11469"/>
                  </a:lnTo>
                  <a:cubicBezTo>
                    <a:pt x="2332" y="11469"/>
                    <a:pt x="2175" y="11626"/>
                    <a:pt x="2175" y="11815"/>
                  </a:cubicBezTo>
                  <a:cubicBezTo>
                    <a:pt x="2175" y="12036"/>
                    <a:pt x="2332" y="12193"/>
                    <a:pt x="2521" y="12193"/>
                  </a:cubicBezTo>
                  <a:lnTo>
                    <a:pt x="9641" y="12193"/>
                  </a:lnTo>
                  <a:cubicBezTo>
                    <a:pt x="9830" y="12193"/>
                    <a:pt x="9988" y="12036"/>
                    <a:pt x="9988" y="11815"/>
                  </a:cubicBezTo>
                  <a:cubicBezTo>
                    <a:pt x="9988" y="11626"/>
                    <a:pt x="9830" y="11469"/>
                    <a:pt x="9641" y="11469"/>
                  </a:cubicBezTo>
                  <a:lnTo>
                    <a:pt x="7877" y="11469"/>
                  </a:lnTo>
                  <a:lnTo>
                    <a:pt x="7877" y="10019"/>
                  </a:lnTo>
                  <a:lnTo>
                    <a:pt x="9610" y="10019"/>
                  </a:lnTo>
                  <a:cubicBezTo>
                    <a:pt x="10964" y="10019"/>
                    <a:pt x="12130" y="8917"/>
                    <a:pt x="12130" y="7530"/>
                  </a:cubicBezTo>
                  <a:cubicBezTo>
                    <a:pt x="12130" y="6711"/>
                    <a:pt x="11721" y="5955"/>
                    <a:pt x="11059" y="5483"/>
                  </a:cubicBezTo>
                  <a:cubicBezTo>
                    <a:pt x="11280" y="5136"/>
                    <a:pt x="11406" y="4726"/>
                    <a:pt x="11406" y="4317"/>
                  </a:cubicBezTo>
                  <a:cubicBezTo>
                    <a:pt x="11406" y="3403"/>
                    <a:pt x="10838" y="2584"/>
                    <a:pt x="9956" y="2301"/>
                  </a:cubicBezTo>
                  <a:cubicBezTo>
                    <a:pt x="9830" y="1040"/>
                    <a:pt x="8791" y="1"/>
                    <a:pt x="7467" y="1"/>
                  </a:cubicBezTo>
                  <a:cubicBezTo>
                    <a:pt x="6963" y="1"/>
                    <a:pt x="6459" y="158"/>
                    <a:pt x="6050" y="442"/>
                  </a:cubicBezTo>
                  <a:cubicBezTo>
                    <a:pt x="5672" y="158"/>
                    <a:pt x="5168" y="1"/>
                    <a:pt x="46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25" name="Google Shape;1725;p51"/>
          <p:cNvGrpSpPr/>
          <p:nvPr/>
        </p:nvGrpSpPr>
        <p:grpSpPr>
          <a:xfrm>
            <a:off x="4906150" y="3408175"/>
            <a:ext cx="1186500" cy="1326676"/>
            <a:chOff x="4621220" y="3398650"/>
            <a:chExt cx="1186500" cy="1326676"/>
          </a:xfrm>
        </p:grpSpPr>
        <p:sp>
          <p:nvSpPr>
            <p:cNvPr id="1726" name="Google Shape;1726;p51"/>
            <p:cNvSpPr/>
            <p:nvPr/>
          </p:nvSpPr>
          <p:spPr>
            <a:xfrm>
              <a:off x="4621452" y="4208835"/>
              <a:ext cx="1186035" cy="516490"/>
            </a:xfrm>
            <a:custGeom>
              <a:avLst/>
              <a:gdLst/>
              <a:ahLst/>
              <a:cxnLst/>
              <a:rect l="l" t="t" r="r" b="b"/>
              <a:pathLst>
                <a:path w="3678" h="2246" extrusionOk="0">
                  <a:moveTo>
                    <a:pt x="0" y="2245"/>
                  </a:moveTo>
                  <a:lnTo>
                    <a:pt x="0" y="0"/>
                  </a:lnTo>
                  <a:lnTo>
                    <a:pt x="3677" y="0"/>
                  </a:lnTo>
                  <a:lnTo>
                    <a:pt x="3677" y="2245"/>
                  </a:lnTo>
                  <a:lnTo>
                    <a:pt x="0" y="2245"/>
                  </a:ln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dirty="0">
                <a:solidFill>
                  <a:srgbClr val="999999"/>
                </a:solidFill>
                <a:latin typeface="Calibri"/>
                <a:ea typeface="Calibri"/>
                <a:cs typeface="Calibri"/>
                <a:sym typeface="Calibri"/>
              </a:endParaRPr>
            </a:p>
          </p:txBody>
        </p:sp>
        <p:sp>
          <p:nvSpPr>
            <p:cNvPr id="1727" name="Google Shape;1727;p51"/>
            <p:cNvSpPr/>
            <p:nvPr/>
          </p:nvSpPr>
          <p:spPr>
            <a:xfrm>
              <a:off x="4956917" y="3398650"/>
              <a:ext cx="515099" cy="516496"/>
            </a:xfrm>
            <a:custGeom>
              <a:avLst/>
              <a:gdLst/>
              <a:ahLst/>
              <a:cxnLst/>
              <a:rect l="l" t="t" r="r" b="b"/>
              <a:pathLst>
                <a:path w="1598" h="1600" extrusionOk="0">
                  <a:moveTo>
                    <a:pt x="1597" y="804"/>
                  </a:moveTo>
                  <a:lnTo>
                    <a:pt x="1597" y="804"/>
                  </a:lnTo>
                  <a:cubicBezTo>
                    <a:pt x="1597" y="1243"/>
                    <a:pt x="1241" y="1599"/>
                    <a:pt x="802" y="1599"/>
                  </a:cubicBezTo>
                  <a:cubicBezTo>
                    <a:pt x="356" y="1599"/>
                    <a:pt x="0" y="1243"/>
                    <a:pt x="0" y="804"/>
                  </a:cubicBezTo>
                  <a:cubicBezTo>
                    <a:pt x="0" y="357"/>
                    <a:pt x="356" y="0"/>
                    <a:pt x="802" y="0"/>
                  </a:cubicBezTo>
                  <a:cubicBezTo>
                    <a:pt x="1241" y="0"/>
                    <a:pt x="1597" y="357"/>
                    <a:pt x="1597" y="804"/>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dirty="0">
                <a:solidFill>
                  <a:srgbClr val="999999"/>
                </a:solidFill>
                <a:latin typeface="Calibri"/>
                <a:ea typeface="Calibri"/>
                <a:cs typeface="Calibri"/>
                <a:sym typeface="Calibri"/>
              </a:endParaRPr>
            </a:p>
          </p:txBody>
        </p:sp>
        <p:sp>
          <p:nvSpPr>
            <p:cNvPr id="1728" name="Google Shape;1728;p51"/>
            <p:cNvSpPr txBox="1"/>
            <p:nvPr/>
          </p:nvSpPr>
          <p:spPr>
            <a:xfrm>
              <a:off x="4956929" y="3462300"/>
              <a:ext cx="515100" cy="389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8000"/>
                <a:buFont typeface="Lato Black"/>
                <a:buNone/>
              </a:pPr>
              <a:r>
                <a:rPr lang="en" sz="3600" i="0" u="none">
                  <a:solidFill>
                    <a:srgbClr val="FFFFFF"/>
                  </a:solidFill>
                  <a:latin typeface="Bebas Neue"/>
                  <a:ea typeface="Bebas Neue"/>
                  <a:cs typeface="Bebas Neue"/>
                  <a:sym typeface="Bebas Neue"/>
                </a:rPr>
                <a:t>3</a:t>
              </a:r>
              <a:endParaRPr sz="3600" dirty="0">
                <a:latin typeface="Bebas Neue"/>
                <a:ea typeface="Bebas Neue"/>
                <a:cs typeface="Bebas Neue"/>
                <a:sym typeface="Bebas Neue"/>
              </a:endParaRPr>
            </a:p>
          </p:txBody>
        </p:sp>
        <p:sp>
          <p:nvSpPr>
            <p:cNvPr id="1729" name="Google Shape;1729;p51"/>
            <p:cNvSpPr txBox="1"/>
            <p:nvPr/>
          </p:nvSpPr>
          <p:spPr>
            <a:xfrm flipH="1">
              <a:off x="4621220" y="3970128"/>
              <a:ext cx="1186500" cy="188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100"/>
                <a:buFont typeface="Arial"/>
                <a:buNone/>
              </a:pPr>
              <a:r>
                <a:rPr lang="en" sz="1700">
                  <a:solidFill>
                    <a:schemeClr val="accent3"/>
                  </a:solidFill>
                  <a:latin typeface="Bebas Neue"/>
                  <a:ea typeface="Bebas Neue"/>
                  <a:cs typeface="Bebas Neue"/>
                  <a:sym typeface="Bebas Neue"/>
                </a:rPr>
                <a:t>Jupiter</a:t>
              </a:r>
              <a:endParaRPr sz="1700" dirty="0">
                <a:solidFill>
                  <a:schemeClr val="accent3"/>
                </a:solidFill>
                <a:latin typeface="Bebas Neue"/>
                <a:ea typeface="Bebas Neue"/>
                <a:cs typeface="Bebas Neue"/>
                <a:sym typeface="Bebas Neue"/>
              </a:endParaRPr>
            </a:p>
          </p:txBody>
        </p:sp>
        <p:sp>
          <p:nvSpPr>
            <p:cNvPr id="1730" name="Google Shape;1730;p51"/>
            <p:cNvSpPr/>
            <p:nvPr/>
          </p:nvSpPr>
          <p:spPr>
            <a:xfrm>
              <a:off x="5030958" y="4283671"/>
              <a:ext cx="367013" cy="365639"/>
            </a:xfrm>
            <a:custGeom>
              <a:avLst/>
              <a:gdLst/>
              <a:ahLst/>
              <a:cxnLst/>
              <a:rect l="l" t="t" r="r" b="b"/>
              <a:pathLst>
                <a:path w="12287" h="12241" extrusionOk="0">
                  <a:moveTo>
                    <a:pt x="6207" y="1056"/>
                  </a:moveTo>
                  <a:lnTo>
                    <a:pt x="6553" y="1560"/>
                  </a:lnTo>
                  <a:cubicBezTo>
                    <a:pt x="6994" y="2253"/>
                    <a:pt x="7656" y="2663"/>
                    <a:pt x="8443" y="2820"/>
                  </a:cubicBezTo>
                  <a:cubicBezTo>
                    <a:pt x="8191" y="3261"/>
                    <a:pt x="8097" y="3765"/>
                    <a:pt x="8002" y="4332"/>
                  </a:cubicBezTo>
                  <a:cubicBezTo>
                    <a:pt x="7939" y="5152"/>
                    <a:pt x="8097" y="5939"/>
                    <a:pt x="8443" y="6506"/>
                  </a:cubicBezTo>
                  <a:cubicBezTo>
                    <a:pt x="8498" y="6588"/>
                    <a:pt x="8623" y="6670"/>
                    <a:pt x="8758" y="6670"/>
                  </a:cubicBezTo>
                  <a:cubicBezTo>
                    <a:pt x="8779" y="6670"/>
                    <a:pt x="8800" y="6668"/>
                    <a:pt x="8821" y="6664"/>
                  </a:cubicBezTo>
                  <a:cubicBezTo>
                    <a:pt x="9420" y="6506"/>
                    <a:pt x="9924" y="6223"/>
                    <a:pt x="10365" y="5908"/>
                  </a:cubicBezTo>
                  <a:cubicBezTo>
                    <a:pt x="10680" y="6254"/>
                    <a:pt x="11090" y="6569"/>
                    <a:pt x="11499" y="6853"/>
                  </a:cubicBezTo>
                  <a:cubicBezTo>
                    <a:pt x="11279" y="7325"/>
                    <a:pt x="11153" y="7798"/>
                    <a:pt x="11153" y="8271"/>
                  </a:cubicBezTo>
                  <a:cubicBezTo>
                    <a:pt x="10586" y="8302"/>
                    <a:pt x="10082" y="8428"/>
                    <a:pt x="9578" y="8617"/>
                  </a:cubicBezTo>
                  <a:cubicBezTo>
                    <a:pt x="9389" y="8712"/>
                    <a:pt x="9294" y="8932"/>
                    <a:pt x="9389" y="9090"/>
                  </a:cubicBezTo>
                  <a:lnTo>
                    <a:pt x="9704" y="9751"/>
                  </a:lnTo>
                  <a:lnTo>
                    <a:pt x="7183" y="8932"/>
                  </a:lnTo>
                  <a:lnTo>
                    <a:pt x="9861" y="7861"/>
                  </a:lnTo>
                  <a:cubicBezTo>
                    <a:pt x="10050" y="7798"/>
                    <a:pt x="10145" y="7609"/>
                    <a:pt x="10050" y="7388"/>
                  </a:cubicBezTo>
                  <a:cubicBezTo>
                    <a:pt x="10003" y="7247"/>
                    <a:pt x="9867" y="7176"/>
                    <a:pt x="9722" y="7176"/>
                  </a:cubicBezTo>
                  <a:cubicBezTo>
                    <a:pt x="9674" y="7176"/>
                    <a:pt x="9625" y="7184"/>
                    <a:pt x="9578" y="7199"/>
                  </a:cubicBezTo>
                  <a:lnTo>
                    <a:pt x="6522" y="8428"/>
                  </a:lnTo>
                  <a:lnTo>
                    <a:pt x="6522" y="3986"/>
                  </a:lnTo>
                  <a:cubicBezTo>
                    <a:pt x="6522" y="3765"/>
                    <a:pt x="6364" y="3608"/>
                    <a:pt x="6144" y="3608"/>
                  </a:cubicBezTo>
                  <a:cubicBezTo>
                    <a:pt x="5955" y="3608"/>
                    <a:pt x="5797" y="3765"/>
                    <a:pt x="5797" y="3986"/>
                  </a:cubicBezTo>
                  <a:lnTo>
                    <a:pt x="5797" y="8428"/>
                  </a:lnTo>
                  <a:lnTo>
                    <a:pt x="2710" y="7199"/>
                  </a:lnTo>
                  <a:cubicBezTo>
                    <a:pt x="2662" y="7184"/>
                    <a:pt x="2615" y="7176"/>
                    <a:pt x="2570" y="7176"/>
                  </a:cubicBezTo>
                  <a:cubicBezTo>
                    <a:pt x="2434" y="7176"/>
                    <a:pt x="2316" y="7247"/>
                    <a:pt x="2268" y="7388"/>
                  </a:cubicBezTo>
                  <a:cubicBezTo>
                    <a:pt x="2174" y="7609"/>
                    <a:pt x="2268" y="7798"/>
                    <a:pt x="2457" y="7861"/>
                  </a:cubicBezTo>
                  <a:lnTo>
                    <a:pt x="5135" y="8932"/>
                  </a:lnTo>
                  <a:lnTo>
                    <a:pt x="2615" y="9751"/>
                  </a:lnTo>
                  <a:lnTo>
                    <a:pt x="2930" y="9090"/>
                  </a:lnTo>
                  <a:cubicBezTo>
                    <a:pt x="2993" y="8901"/>
                    <a:pt x="2930" y="8712"/>
                    <a:pt x="2741" y="8617"/>
                  </a:cubicBezTo>
                  <a:cubicBezTo>
                    <a:pt x="2205" y="8397"/>
                    <a:pt x="1701" y="8271"/>
                    <a:pt x="1166" y="8271"/>
                  </a:cubicBezTo>
                  <a:cubicBezTo>
                    <a:pt x="1166" y="7798"/>
                    <a:pt x="1040" y="7325"/>
                    <a:pt x="882" y="6853"/>
                  </a:cubicBezTo>
                  <a:cubicBezTo>
                    <a:pt x="1323" y="6569"/>
                    <a:pt x="1701" y="6254"/>
                    <a:pt x="2016" y="5908"/>
                  </a:cubicBezTo>
                  <a:cubicBezTo>
                    <a:pt x="2457" y="6254"/>
                    <a:pt x="2962" y="6506"/>
                    <a:pt x="3560" y="6664"/>
                  </a:cubicBezTo>
                  <a:cubicBezTo>
                    <a:pt x="3596" y="6671"/>
                    <a:pt x="3631" y="6675"/>
                    <a:pt x="3665" y="6675"/>
                  </a:cubicBezTo>
                  <a:cubicBezTo>
                    <a:pt x="3784" y="6675"/>
                    <a:pt x="3889" y="6628"/>
                    <a:pt x="3938" y="6506"/>
                  </a:cubicBezTo>
                  <a:cubicBezTo>
                    <a:pt x="4316" y="5939"/>
                    <a:pt x="4411" y="5152"/>
                    <a:pt x="4379" y="4332"/>
                  </a:cubicBezTo>
                  <a:cubicBezTo>
                    <a:pt x="4348" y="3734"/>
                    <a:pt x="4190" y="3230"/>
                    <a:pt x="3938" y="2820"/>
                  </a:cubicBezTo>
                  <a:cubicBezTo>
                    <a:pt x="4694" y="2663"/>
                    <a:pt x="5356" y="2190"/>
                    <a:pt x="5828" y="1560"/>
                  </a:cubicBezTo>
                  <a:lnTo>
                    <a:pt x="6207" y="1056"/>
                  </a:lnTo>
                  <a:close/>
                  <a:moveTo>
                    <a:pt x="6116" y="1"/>
                  </a:moveTo>
                  <a:cubicBezTo>
                    <a:pt x="6002" y="1"/>
                    <a:pt x="5892" y="48"/>
                    <a:pt x="5828" y="142"/>
                  </a:cubicBezTo>
                  <a:lnTo>
                    <a:pt x="5198" y="1150"/>
                  </a:lnTo>
                  <a:cubicBezTo>
                    <a:pt x="4789" y="1781"/>
                    <a:pt x="4064" y="2159"/>
                    <a:pt x="3277" y="2159"/>
                  </a:cubicBezTo>
                  <a:cubicBezTo>
                    <a:pt x="2962" y="2159"/>
                    <a:pt x="2804" y="2568"/>
                    <a:pt x="3056" y="2757"/>
                  </a:cubicBezTo>
                  <a:cubicBezTo>
                    <a:pt x="3371" y="3072"/>
                    <a:pt x="3592" y="3671"/>
                    <a:pt x="3623" y="4364"/>
                  </a:cubicBezTo>
                  <a:cubicBezTo>
                    <a:pt x="3686" y="4931"/>
                    <a:pt x="3592" y="5467"/>
                    <a:pt x="3434" y="5876"/>
                  </a:cubicBezTo>
                  <a:cubicBezTo>
                    <a:pt x="2962" y="5719"/>
                    <a:pt x="2520" y="5435"/>
                    <a:pt x="2174" y="5120"/>
                  </a:cubicBezTo>
                  <a:cubicBezTo>
                    <a:pt x="2103" y="5049"/>
                    <a:pt x="2019" y="5016"/>
                    <a:pt x="1937" y="5016"/>
                  </a:cubicBezTo>
                  <a:cubicBezTo>
                    <a:pt x="1837" y="5016"/>
                    <a:pt x="1739" y="5065"/>
                    <a:pt x="1670" y="5152"/>
                  </a:cubicBezTo>
                  <a:cubicBezTo>
                    <a:pt x="1323" y="5624"/>
                    <a:pt x="851" y="6065"/>
                    <a:pt x="252" y="6349"/>
                  </a:cubicBezTo>
                  <a:cubicBezTo>
                    <a:pt x="95" y="6412"/>
                    <a:pt x="0" y="6601"/>
                    <a:pt x="95" y="6790"/>
                  </a:cubicBezTo>
                  <a:cubicBezTo>
                    <a:pt x="347" y="7388"/>
                    <a:pt x="441" y="8018"/>
                    <a:pt x="410" y="8586"/>
                  </a:cubicBezTo>
                  <a:cubicBezTo>
                    <a:pt x="410" y="8712"/>
                    <a:pt x="441" y="8775"/>
                    <a:pt x="536" y="8838"/>
                  </a:cubicBezTo>
                  <a:cubicBezTo>
                    <a:pt x="630" y="8964"/>
                    <a:pt x="788" y="8964"/>
                    <a:pt x="945" y="8964"/>
                  </a:cubicBezTo>
                  <a:cubicBezTo>
                    <a:pt x="1355" y="8964"/>
                    <a:pt x="1701" y="9058"/>
                    <a:pt x="2111" y="9153"/>
                  </a:cubicBezTo>
                  <a:lnTo>
                    <a:pt x="1544" y="10224"/>
                  </a:lnTo>
                  <a:cubicBezTo>
                    <a:pt x="1406" y="10472"/>
                    <a:pt x="1606" y="10745"/>
                    <a:pt x="1870" y="10745"/>
                  </a:cubicBezTo>
                  <a:cubicBezTo>
                    <a:pt x="1907" y="10745"/>
                    <a:pt x="1946" y="10740"/>
                    <a:pt x="1985" y="10728"/>
                  </a:cubicBezTo>
                  <a:lnTo>
                    <a:pt x="5797" y="9499"/>
                  </a:lnTo>
                  <a:lnTo>
                    <a:pt x="5797" y="11894"/>
                  </a:lnTo>
                  <a:cubicBezTo>
                    <a:pt x="5797" y="12083"/>
                    <a:pt x="5955" y="12240"/>
                    <a:pt x="6144" y="12240"/>
                  </a:cubicBezTo>
                  <a:cubicBezTo>
                    <a:pt x="6364" y="12240"/>
                    <a:pt x="6522" y="12083"/>
                    <a:pt x="6522" y="11894"/>
                  </a:cubicBezTo>
                  <a:lnTo>
                    <a:pt x="6522" y="9499"/>
                  </a:lnTo>
                  <a:lnTo>
                    <a:pt x="10334" y="10728"/>
                  </a:lnTo>
                  <a:cubicBezTo>
                    <a:pt x="10382" y="10747"/>
                    <a:pt x="10431" y="10756"/>
                    <a:pt x="10476" y="10756"/>
                  </a:cubicBezTo>
                  <a:cubicBezTo>
                    <a:pt x="10726" y="10756"/>
                    <a:pt x="10908" y="10490"/>
                    <a:pt x="10775" y="10224"/>
                  </a:cubicBezTo>
                  <a:lnTo>
                    <a:pt x="10208" y="9153"/>
                  </a:lnTo>
                  <a:cubicBezTo>
                    <a:pt x="10554" y="9058"/>
                    <a:pt x="10964" y="8964"/>
                    <a:pt x="11342" y="8964"/>
                  </a:cubicBezTo>
                  <a:cubicBezTo>
                    <a:pt x="11387" y="8964"/>
                    <a:pt x="11432" y="8966"/>
                    <a:pt x="11476" y="8966"/>
                  </a:cubicBezTo>
                  <a:cubicBezTo>
                    <a:pt x="11587" y="8966"/>
                    <a:pt x="11693" y="8950"/>
                    <a:pt x="11783" y="8838"/>
                  </a:cubicBezTo>
                  <a:cubicBezTo>
                    <a:pt x="11846" y="8775"/>
                    <a:pt x="11909" y="8680"/>
                    <a:pt x="11909" y="8586"/>
                  </a:cubicBezTo>
                  <a:cubicBezTo>
                    <a:pt x="11877" y="7987"/>
                    <a:pt x="11972" y="7388"/>
                    <a:pt x="12224" y="6790"/>
                  </a:cubicBezTo>
                  <a:cubicBezTo>
                    <a:pt x="12287" y="6601"/>
                    <a:pt x="12224" y="6412"/>
                    <a:pt x="12003" y="6349"/>
                  </a:cubicBezTo>
                  <a:cubicBezTo>
                    <a:pt x="11436" y="6065"/>
                    <a:pt x="10964" y="5624"/>
                    <a:pt x="10586" y="5152"/>
                  </a:cubicBezTo>
                  <a:cubicBezTo>
                    <a:pt x="10534" y="5065"/>
                    <a:pt x="10434" y="5016"/>
                    <a:pt x="10329" y="5016"/>
                  </a:cubicBezTo>
                  <a:cubicBezTo>
                    <a:pt x="10243" y="5016"/>
                    <a:pt x="10153" y="5049"/>
                    <a:pt x="10082" y="5120"/>
                  </a:cubicBezTo>
                  <a:cubicBezTo>
                    <a:pt x="9735" y="5435"/>
                    <a:pt x="9294" y="5719"/>
                    <a:pt x="8821" y="5876"/>
                  </a:cubicBezTo>
                  <a:cubicBezTo>
                    <a:pt x="8664" y="5467"/>
                    <a:pt x="8601" y="4931"/>
                    <a:pt x="8632" y="4364"/>
                  </a:cubicBezTo>
                  <a:cubicBezTo>
                    <a:pt x="8664" y="3702"/>
                    <a:pt x="8916" y="3072"/>
                    <a:pt x="9231" y="2757"/>
                  </a:cubicBezTo>
                  <a:cubicBezTo>
                    <a:pt x="9452" y="2505"/>
                    <a:pt x="9294" y="2159"/>
                    <a:pt x="8979" y="2159"/>
                  </a:cubicBezTo>
                  <a:cubicBezTo>
                    <a:pt x="8191" y="2159"/>
                    <a:pt x="7498" y="1781"/>
                    <a:pt x="7057" y="1150"/>
                  </a:cubicBezTo>
                  <a:lnTo>
                    <a:pt x="6427" y="142"/>
                  </a:lnTo>
                  <a:cubicBezTo>
                    <a:pt x="6348" y="48"/>
                    <a:pt x="6230" y="1"/>
                    <a:pt x="61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31" name="Google Shape;1731;p51"/>
          <p:cNvGrpSpPr/>
          <p:nvPr/>
        </p:nvGrpSpPr>
        <p:grpSpPr>
          <a:xfrm>
            <a:off x="6760388" y="3408175"/>
            <a:ext cx="1188848" cy="1326676"/>
            <a:chOff x="5904056" y="3398650"/>
            <a:chExt cx="1188848" cy="1326676"/>
          </a:xfrm>
        </p:grpSpPr>
        <p:sp>
          <p:nvSpPr>
            <p:cNvPr id="1732" name="Google Shape;1732;p51"/>
            <p:cNvSpPr/>
            <p:nvPr/>
          </p:nvSpPr>
          <p:spPr>
            <a:xfrm>
              <a:off x="5904056" y="4208835"/>
              <a:ext cx="1186487" cy="516490"/>
            </a:xfrm>
            <a:custGeom>
              <a:avLst/>
              <a:gdLst/>
              <a:ahLst/>
              <a:cxnLst/>
              <a:rect l="l" t="t" r="r" b="b"/>
              <a:pathLst>
                <a:path w="3679" h="2246" extrusionOk="0">
                  <a:moveTo>
                    <a:pt x="0" y="2245"/>
                  </a:moveTo>
                  <a:lnTo>
                    <a:pt x="0" y="0"/>
                  </a:lnTo>
                  <a:lnTo>
                    <a:pt x="3678" y="0"/>
                  </a:lnTo>
                  <a:lnTo>
                    <a:pt x="3678" y="2245"/>
                  </a:lnTo>
                  <a:lnTo>
                    <a:pt x="0" y="2245"/>
                  </a:ln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dirty="0">
                <a:solidFill>
                  <a:srgbClr val="999999"/>
                </a:solidFill>
                <a:latin typeface="Calibri"/>
                <a:ea typeface="Calibri"/>
                <a:cs typeface="Calibri"/>
                <a:sym typeface="Calibri"/>
              </a:endParaRPr>
            </a:p>
          </p:txBody>
        </p:sp>
        <p:sp>
          <p:nvSpPr>
            <p:cNvPr id="1733" name="Google Shape;1733;p51"/>
            <p:cNvSpPr/>
            <p:nvPr/>
          </p:nvSpPr>
          <p:spPr>
            <a:xfrm>
              <a:off x="6238124" y="3398650"/>
              <a:ext cx="517896" cy="516496"/>
            </a:xfrm>
            <a:custGeom>
              <a:avLst/>
              <a:gdLst/>
              <a:ahLst/>
              <a:cxnLst/>
              <a:rect l="l" t="t" r="r" b="b"/>
              <a:pathLst>
                <a:path w="1607" h="1600" extrusionOk="0">
                  <a:moveTo>
                    <a:pt x="1606" y="804"/>
                  </a:moveTo>
                  <a:lnTo>
                    <a:pt x="1606" y="804"/>
                  </a:lnTo>
                  <a:cubicBezTo>
                    <a:pt x="1606" y="1243"/>
                    <a:pt x="1242" y="1599"/>
                    <a:pt x="803" y="1599"/>
                  </a:cubicBezTo>
                  <a:cubicBezTo>
                    <a:pt x="356" y="1599"/>
                    <a:pt x="0" y="1243"/>
                    <a:pt x="0" y="804"/>
                  </a:cubicBezTo>
                  <a:cubicBezTo>
                    <a:pt x="0" y="357"/>
                    <a:pt x="356" y="0"/>
                    <a:pt x="803" y="0"/>
                  </a:cubicBezTo>
                  <a:cubicBezTo>
                    <a:pt x="1242" y="0"/>
                    <a:pt x="1606" y="357"/>
                    <a:pt x="1606" y="804"/>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dirty="0">
                <a:solidFill>
                  <a:srgbClr val="999999"/>
                </a:solidFill>
                <a:latin typeface="Calibri"/>
                <a:ea typeface="Calibri"/>
                <a:cs typeface="Calibri"/>
                <a:sym typeface="Calibri"/>
              </a:endParaRPr>
            </a:p>
          </p:txBody>
        </p:sp>
        <p:sp>
          <p:nvSpPr>
            <p:cNvPr id="1734" name="Google Shape;1734;p51"/>
            <p:cNvSpPr txBox="1"/>
            <p:nvPr/>
          </p:nvSpPr>
          <p:spPr>
            <a:xfrm>
              <a:off x="6238129" y="3462300"/>
              <a:ext cx="515100" cy="389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8000"/>
                <a:buFont typeface="Lato Black"/>
                <a:buNone/>
              </a:pPr>
              <a:r>
                <a:rPr lang="en" sz="3600" i="0" u="none">
                  <a:solidFill>
                    <a:srgbClr val="FFFFFF"/>
                  </a:solidFill>
                  <a:latin typeface="Bebas Neue"/>
                  <a:ea typeface="Bebas Neue"/>
                  <a:cs typeface="Bebas Neue"/>
                  <a:sym typeface="Bebas Neue"/>
                </a:rPr>
                <a:t>4</a:t>
              </a:r>
              <a:endParaRPr sz="3600" dirty="0">
                <a:latin typeface="Bebas Neue"/>
                <a:ea typeface="Bebas Neue"/>
                <a:cs typeface="Bebas Neue"/>
                <a:sym typeface="Bebas Neue"/>
              </a:endParaRPr>
            </a:p>
          </p:txBody>
        </p:sp>
        <p:sp>
          <p:nvSpPr>
            <p:cNvPr id="1735" name="Google Shape;1735;p51"/>
            <p:cNvSpPr txBox="1"/>
            <p:nvPr/>
          </p:nvSpPr>
          <p:spPr>
            <a:xfrm flipH="1">
              <a:off x="5906404" y="3970128"/>
              <a:ext cx="1186500" cy="188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100"/>
                <a:buFont typeface="Arial"/>
                <a:buNone/>
              </a:pPr>
              <a:r>
                <a:rPr lang="en" sz="1700">
                  <a:solidFill>
                    <a:schemeClr val="accent4"/>
                  </a:solidFill>
                  <a:latin typeface="Bebas Neue"/>
                  <a:ea typeface="Bebas Neue"/>
                  <a:cs typeface="Bebas Neue"/>
                  <a:sym typeface="Bebas Neue"/>
                </a:rPr>
                <a:t>Venus</a:t>
              </a:r>
              <a:endParaRPr sz="1700" dirty="0">
                <a:solidFill>
                  <a:schemeClr val="accent4"/>
                </a:solidFill>
                <a:latin typeface="Bebas Neue"/>
                <a:ea typeface="Bebas Neue"/>
                <a:cs typeface="Bebas Neue"/>
                <a:sym typeface="Bebas Neue"/>
              </a:endParaRPr>
            </a:p>
          </p:txBody>
        </p:sp>
        <p:grpSp>
          <p:nvGrpSpPr>
            <p:cNvPr id="1736" name="Google Shape;1736;p51"/>
            <p:cNvGrpSpPr/>
            <p:nvPr/>
          </p:nvGrpSpPr>
          <p:grpSpPr>
            <a:xfrm>
              <a:off x="6317230" y="4284351"/>
              <a:ext cx="365161" cy="364235"/>
              <a:chOff x="-20173175" y="2038750"/>
              <a:chExt cx="305625" cy="304850"/>
            </a:xfrm>
          </p:grpSpPr>
          <p:sp>
            <p:nvSpPr>
              <p:cNvPr id="1737" name="Google Shape;1737;p51"/>
              <p:cNvSpPr/>
              <p:nvPr/>
            </p:nvSpPr>
            <p:spPr>
              <a:xfrm>
                <a:off x="-20173175" y="2038750"/>
                <a:ext cx="197725" cy="303275"/>
              </a:xfrm>
              <a:custGeom>
                <a:avLst/>
                <a:gdLst/>
                <a:ahLst/>
                <a:cxnLst/>
                <a:rect l="l" t="t" r="r" b="b"/>
                <a:pathLst>
                  <a:path w="7909" h="12131" extrusionOk="0">
                    <a:moveTo>
                      <a:pt x="2175" y="3624"/>
                    </a:moveTo>
                    <a:cubicBezTo>
                      <a:pt x="3120" y="3781"/>
                      <a:pt x="3908" y="4506"/>
                      <a:pt x="4160" y="5451"/>
                    </a:cubicBezTo>
                    <a:cubicBezTo>
                      <a:pt x="3845" y="5294"/>
                      <a:pt x="3372" y="5136"/>
                      <a:pt x="2931" y="5042"/>
                    </a:cubicBezTo>
                    <a:cubicBezTo>
                      <a:pt x="2521" y="4663"/>
                      <a:pt x="2238" y="4191"/>
                      <a:pt x="2175" y="3624"/>
                    </a:cubicBezTo>
                    <a:close/>
                    <a:moveTo>
                      <a:pt x="6932" y="725"/>
                    </a:moveTo>
                    <a:cubicBezTo>
                      <a:pt x="6302" y="2332"/>
                      <a:pt x="6302" y="4159"/>
                      <a:pt x="6932" y="5766"/>
                    </a:cubicBezTo>
                    <a:lnTo>
                      <a:pt x="5168" y="5766"/>
                    </a:lnTo>
                    <a:cubicBezTo>
                      <a:pt x="5798" y="4159"/>
                      <a:pt x="5798" y="2332"/>
                      <a:pt x="5168" y="725"/>
                    </a:cubicBezTo>
                    <a:close/>
                    <a:moveTo>
                      <a:pt x="2490" y="5766"/>
                    </a:moveTo>
                    <a:cubicBezTo>
                      <a:pt x="3025" y="5766"/>
                      <a:pt x="3530" y="5955"/>
                      <a:pt x="3908" y="6113"/>
                    </a:cubicBezTo>
                    <a:cubicBezTo>
                      <a:pt x="3530" y="6270"/>
                      <a:pt x="3025" y="6459"/>
                      <a:pt x="2490" y="6459"/>
                    </a:cubicBezTo>
                    <a:cubicBezTo>
                      <a:pt x="1923" y="6459"/>
                      <a:pt x="1419" y="6270"/>
                      <a:pt x="1009" y="6113"/>
                    </a:cubicBezTo>
                    <a:cubicBezTo>
                      <a:pt x="1387" y="5924"/>
                      <a:pt x="1891" y="5766"/>
                      <a:pt x="2490" y="5766"/>
                    </a:cubicBezTo>
                    <a:close/>
                    <a:moveTo>
                      <a:pt x="4128" y="6743"/>
                    </a:moveTo>
                    <a:lnTo>
                      <a:pt x="4128" y="6743"/>
                    </a:lnTo>
                    <a:cubicBezTo>
                      <a:pt x="3908" y="7688"/>
                      <a:pt x="3120" y="8444"/>
                      <a:pt x="2112" y="8570"/>
                    </a:cubicBezTo>
                    <a:cubicBezTo>
                      <a:pt x="2206" y="8003"/>
                      <a:pt x="2490" y="7530"/>
                      <a:pt x="2868" y="7152"/>
                    </a:cubicBezTo>
                    <a:cubicBezTo>
                      <a:pt x="3372" y="7058"/>
                      <a:pt x="3813" y="6900"/>
                      <a:pt x="4128" y="6743"/>
                    </a:cubicBezTo>
                    <a:close/>
                    <a:moveTo>
                      <a:pt x="6932" y="6428"/>
                    </a:moveTo>
                    <a:cubicBezTo>
                      <a:pt x="6270" y="8034"/>
                      <a:pt x="6270" y="9893"/>
                      <a:pt x="6932" y="11469"/>
                    </a:cubicBezTo>
                    <a:lnTo>
                      <a:pt x="5168" y="11469"/>
                    </a:lnTo>
                    <a:cubicBezTo>
                      <a:pt x="5798" y="9862"/>
                      <a:pt x="5798" y="8034"/>
                      <a:pt x="5168" y="6428"/>
                    </a:cubicBezTo>
                    <a:close/>
                    <a:moveTo>
                      <a:pt x="4664" y="1"/>
                    </a:moveTo>
                    <a:cubicBezTo>
                      <a:pt x="4380" y="1"/>
                      <a:pt x="4223" y="284"/>
                      <a:pt x="4349" y="536"/>
                    </a:cubicBezTo>
                    <a:cubicBezTo>
                      <a:pt x="5010" y="1860"/>
                      <a:pt x="5168" y="3403"/>
                      <a:pt x="4758" y="4853"/>
                    </a:cubicBezTo>
                    <a:cubicBezTo>
                      <a:pt x="4286" y="3718"/>
                      <a:pt x="3151" y="2868"/>
                      <a:pt x="1797" y="2868"/>
                    </a:cubicBezTo>
                    <a:cubicBezTo>
                      <a:pt x="1608" y="2868"/>
                      <a:pt x="1450" y="3057"/>
                      <a:pt x="1450" y="3246"/>
                    </a:cubicBezTo>
                    <a:cubicBezTo>
                      <a:pt x="1450" y="3907"/>
                      <a:pt x="1639" y="4537"/>
                      <a:pt x="2017" y="5042"/>
                    </a:cubicBezTo>
                    <a:cubicBezTo>
                      <a:pt x="978" y="5199"/>
                      <a:pt x="158" y="5766"/>
                      <a:pt x="158" y="5798"/>
                    </a:cubicBezTo>
                    <a:cubicBezTo>
                      <a:pt x="95" y="5861"/>
                      <a:pt x="1" y="5955"/>
                      <a:pt x="1" y="6081"/>
                    </a:cubicBezTo>
                    <a:cubicBezTo>
                      <a:pt x="1" y="6207"/>
                      <a:pt x="32" y="6302"/>
                      <a:pt x="158" y="6333"/>
                    </a:cubicBezTo>
                    <a:cubicBezTo>
                      <a:pt x="190" y="6396"/>
                      <a:pt x="978" y="6932"/>
                      <a:pt x="2017" y="7089"/>
                    </a:cubicBezTo>
                    <a:cubicBezTo>
                      <a:pt x="1639" y="7593"/>
                      <a:pt x="1450" y="8287"/>
                      <a:pt x="1450" y="8917"/>
                    </a:cubicBezTo>
                    <a:cubicBezTo>
                      <a:pt x="1450" y="9106"/>
                      <a:pt x="1608" y="9263"/>
                      <a:pt x="1797" y="9263"/>
                    </a:cubicBezTo>
                    <a:cubicBezTo>
                      <a:pt x="3151" y="9263"/>
                      <a:pt x="4286" y="8476"/>
                      <a:pt x="4758" y="7278"/>
                    </a:cubicBezTo>
                    <a:lnTo>
                      <a:pt x="4758" y="7278"/>
                    </a:lnTo>
                    <a:cubicBezTo>
                      <a:pt x="5168" y="8696"/>
                      <a:pt x="5010" y="10271"/>
                      <a:pt x="4349" y="11626"/>
                    </a:cubicBezTo>
                    <a:cubicBezTo>
                      <a:pt x="4223" y="11847"/>
                      <a:pt x="4380" y="12130"/>
                      <a:pt x="4664" y="12130"/>
                    </a:cubicBezTo>
                    <a:lnTo>
                      <a:pt x="7499" y="12130"/>
                    </a:lnTo>
                    <a:cubicBezTo>
                      <a:pt x="7751" y="12130"/>
                      <a:pt x="7909" y="11878"/>
                      <a:pt x="7814" y="11626"/>
                    </a:cubicBezTo>
                    <a:cubicBezTo>
                      <a:pt x="6932" y="9925"/>
                      <a:pt x="6932" y="7908"/>
                      <a:pt x="7814" y="6239"/>
                    </a:cubicBezTo>
                    <a:cubicBezTo>
                      <a:pt x="7846" y="6144"/>
                      <a:pt x="7846" y="6018"/>
                      <a:pt x="7814" y="5924"/>
                    </a:cubicBezTo>
                    <a:cubicBezTo>
                      <a:pt x="6932" y="4222"/>
                      <a:pt x="6932" y="2206"/>
                      <a:pt x="7814" y="505"/>
                    </a:cubicBezTo>
                    <a:cubicBezTo>
                      <a:pt x="7909" y="284"/>
                      <a:pt x="7720" y="1"/>
                      <a:pt x="74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51"/>
              <p:cNvSpPr/>
              <p:nvPr/>
            </p:nvSpPr>
            <p:spPr>
              <a:xfrm>
                <a:off x="-19962875" y="2110425"/>
                <a:ext cx="95325" cy="233175"/>
              </a:xfrm>
              <a:custGeom>
                <a:avLst/>
                <a:gdLst/>
                <a:ahLst/>
                <a:cxnLst/>
                <a:rect l="l" t="t" r="r" b="b"/>
                <a:pathLst>
                  <a:path w="3813" h="9327" extrusionOk="0">
                    <a:moveTo>
                      <a:pt x="2773" y="725"/>
                    </a:moveTo>
                    <a:cubicBezTo>
                      <a:pt x="2269" y="1859"/>
                      <a:pt x="2269" y="3151"/>
                      <a:pt x="2773" y="4317"/>
                    </a:cubicBezTo>
                    <a:lnTo>
                      <a:pt x="1103" y="4317"/>
                    </a:lnTo>
                    <a:cubicBezTo>
                      <a:pt x="1639" y="3151"/>
                      <a:pt x="1639" y="1859"/>
                      <a:pt x="1103" y="725"/>
                    </a:cubicBezTo>
                    <a:close/>
                    <a:moveTo>
                      <a:pt x="2742" y="4978"/>
                    </a:moveTo>
                    <a:cubicBezTo>
                      <a:pt x="2458" y="5546"/>
                      <a:pt x="2332" y="6176"/>
                      <a:pt x="2332" y="6806"/>
                    </a:cubicBezTo>
                    <a:cubicBezTo>
                      <a:pt x="2332" y="7467"/>
                      <a:pt x="2490" y="8066"/>
                      <a:pt x="2742" y="8602"/>
                    </a:cubicBezTo>
                    <a:lnTo>
                      <a:pt x="1072" y="8602"/>
                    </a:lnTo>
                    <a:cubicBezTo>
                      <a:pt x="1355" y="8066"/>
                      <a:pt x="1482" y="7436"/>
                      <a:pt x="1482" y="6806"/>
                    </a:cubicBezTo>
                    <a:cubicBezTo>
                      <a:pt x="1482" y="6176"/>
                      <a:pt x="1355" y="5546"/>
                      <a:pt x="1072" y="4978"/>
                    </a:cubicBezTo>
                    <a:close/>
                    <a:moveTo>
                      <a:pt x="473" y="1"/>
                    </a:moveTo>
                    <a:cubicBezTo>
                      <a:pt x="221" y="1"/>
                      <a:pt x="32" y="347"/>
                      <a:pt x="158" y="568"/>
                    </a:cubicBezTo>
                    <a:cubicBezTo>
                      <a:pt x="914" y="1670"/>
                      <a:pt x="1009" y="3151"/>
                      <a:pt x="158" y="4474"/>
                    </a:cubicBezTo>
                    <a:cubicBezTo>
                      <a:pt x="95" y="4600"/>
                      <a:pt x="95" y="4726"/>
                      <a:pt x="158" y="4852"/>
                    </a:cubicBezTo>
                    <a:cubicBezTo>
                      <a:pt x="946" y="6050"/>
                      <a:pt x="946" y="7625"/>
                      <a:pt x="158" y="8759"/>
                    </a:cubicBezTo>
                    <a:cubicBezTo>
                      <a:pt x="1" y="9011"/>
                      <a:pt x="158" y="9326"/>
                      <a:pt x="473" y="9326"/>
                    </a:cubicBezTo>
                    <a:lnTo>
                      <a:pt x="3309" y="9326"/>
                    </a:lnTo>
                    <a:cubicBezTo>
                      <a:pt x="3592" y="9326"/>
                      <a:pt x="3813" y="9011"/>
                      <a:pt x="3624" y="8759"/>
                    </a:cubicBezTo>
                    <a:cubicBezTo>
                      <a:pt x="2836" y="7593"/>
                      <a:pt x="2836" y="6018"/>
                      <a:pt x="3624" y="4852"/>
                    </a:cubicBezTo>
                    <a:cubicBezTo>
                      <a:pt x="3718" y="4726"/>
                      <a:pt x="3718" y="4600"/>
                      <a:pt x="3624" y="4474"/>
                    </a:cubicBezTo>
                    <a:cubicBezTo>
                      <a:pt x="2836" y="3277"/>
                      <a:pt x="2836" y="1765"/>
                      <a:pt x="3624" y="568"/>
                    </a:cubicBezTo>
                    <a:cubicBezTo>
                      <a:pt x="3813" y="347"/>
                      <a:pt x="3624" y="1"/>
                      <a:pt x="3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42"/>
        <p:cNvGrpSpPr/>
        <p:nvPr/>
      </p:nvGrpSpPr>
      <p:grpSpPr>
        <a:xfrm>
          <a:off x="0" y="0"/>
          <a:ext cx="0" cy="0"/>
          <a:chOff x="0" y="0"/>
          <a:chExt cx="0" cy="0"/>
        </a:xfrm>
      </p:grpSpPr>
      <p:grpSp>
        <p:nvGrpSpPr>
          <p:cNvPr id="1743" name="Google Shape;1743;p52"/>
          <p:cNvGrpSpPr/>
          <p:nvPr/>
        </p:nvGrpSpPr>
        <p:grpSpPr>
          <a:xfrm>
            <a:off x="4592421" y="1061612"/>
            <a:ext cx="3097704" cy="1356518"/>
            <a:chOff x="4592421" y="1061612"/>
            <a:chExt cx="3097704" cy="1356518"/>
          </a:xfrm>
        </p:grpSpPr>
        <p:grpSp>
          <p:nvGrpSpPr>
            <p:cNvPr id="1744" name="Google Shape;1744;p52"/>
            <p:cNvGrpSpPr/>
            <p:nvPr/>
          </p:nvGrpSpPr>
          <p:grpSpPr>
            <a:xfrm>
              <a:off x="5915025" y="1061612"/>
              <a:ext cx="1775100" cy="776450"/>
              <a:chOff x="5915025" y="732425"/>
              <a:chExt cx="1775100" cy="776450"/>
            </a:xfrm>
          </p:grpSpPr>
          <p:sp>
            <p:nvSpPr>
              <p:cNvPr id="1745" name="Google Shape;1745;p52"/>
              <p:cNvSpPr txBox="1"/>
              <p:nvPr/>
            </p:nvSpPr>
            <p:spPr>
              <a:xfrm flipH="1">
                <a:off x="5915031" y="732425"/>
                <a:ext cx="8988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4"/>
                    </a:solidFill>
                    <a:latin typeface="Bebas Neue"/>
                    <a:ea typeface="Bebas Neue"/>
                    <a:cs typeface="Bebas Neue"/>
                    <a:sym typeface="Bebas Neue"/>
                  </a:rPr>
                  <a:t>Jupiter</a:t>
                </a:r>
                <a:endParaRPr sz="1700" dirty="0">
                  <a:solidFill>
                    <a:schemeClr val="accent4"/>
                  </a:solidFill>
                  <a:latin typeface="Bebas Neue"/>
                  <a:ea typeface="Bebas Neue"/>
                  <a:cs typeface="Bebas Neue"/>
                  <a:sym typeface="Bebas Neue"/>
                </a:endParaRPr>
              </a:p>
            </p:txBody>
          </p:sp>
          <p:sp>
            <p:nvSpPr>
              <p:cNvPr id="1746" name="Google Shape;1746;p52"/>
              <p:cNvSpPr txBox="1"/>
              <p:nvPr/>
            </p:nvSpPr>
            <p:spPr>
              <a:xfrm flipH="1">
                <a:off x="5915025" y="1079275"/>
                <a:ext cx="17751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of them all</a:t>
                </a:r>
                <a:endParaRPr sz="1200" dirty="0">
                  <a:solidFill>
                    <a:schemeClr val="dk1"/>
                  </a:solidFill>
                  <a:latin typeface="Roboto"/>
                  <a:ea typeface="Roboto"/>
                  <a:cs typeface="Roboto"/>
                  <a:sym typeface="Roboto"/>
                </a:endParaRPr>
              </a:p>
            </p:txBody>
          </p:sp>
        </p:grpSp>
        <p:grpSp>
          <p:nvGrpSpPr>
            <p:cNvPr id="1747" name="Google Shape;1747;p52"/>
            <p:cNvGrpSpPr/>
            <p:nvPr/>
          </p:nvGrpSpPr>
          <p:grpSpPr>
            <a:xfrm flipH="1">
              <a:off x="4592421" y="1411181"/>
              <a:ext cx="1020113" cy="1006949"/>
              <a:chOff x="4377738" y="1805917"/>
              <a:chExt cx="1098904" cy="1084724"/>
            </a:xfrm>
          </p:grpSpPr>
          <p:sp>
            <p:nvSpPr>
              <p:cNvPr id="1748" name="Google Shape;1748;p52"/>
              <p:cNvSpPr/>
              <p:nvPr/>
            </p:nvSpPr>
            <p:spPr>
              <a:xfrm>
                <a:off x="4377738" y="1805917"/>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52"/>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50" name="Google Shape;1750;p52"/>
            <p:cNvSpPr/>
            <p:nvPr/>
          </p:nvSpPr>
          <p:spPr>
            <a:xfrm>
              <a:off x="4976121" y="1713145"/>
              <a:ext cx="306742" cy="293980"/>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751" name="Google Shape;1751;p52"/>
          <p:cNvGrpSpPr/>
          <p:nvPr/>
        </p:nvGrpSpPr>
        <p:grpSpPr>
          <a:xfrm>
            <a:off x="1455075" y="871160"/>
            <a:ext cx="3625927" cy="1006994"/>
            <a:chOff x="1455075" y="871160"/>
            <a:chExt cx="3625927" cy="1006994"/>
          </a:xfrm>
        </p:grpSpPr>
        <p:sp>
          <p:nvSpPr>
            <p:cNvPr id="1752" name="Google Shape;1752;p52"/>
            <p:cNvSpPr/>
            <p:nvPr/>
          </p:nvSpPr>
          <p:spPr>
            <a:xfrm flipH="1">
              <a:off x="4735909" y="938429"/>
              <a:ext cx="266736" cy="266469"/>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53" name="Google Shape;1753;p52"/>
            <p:cNvGrpSpPr/>
            <p:nvPr/>
          </p:nvGrpSpPr>
          <p:grpSpPr>
            <a:xfrm>
              <a:off x="1455075" y="871160"/>
              <a:ext cx="3625927" cy="1006994"/>
              <a:chOff x="1455075" y="871160"/>
              <a:chExt cx="3625927" cy="1006994"/>
            </a:xfrm>
          </p:grpSpPr>
          <p:sp>
            <p:nvSpPr>
              <p:cNvPr id="1754" name="Google Shape;1754;p52"/>
              <p:cNvSpPr/>
              <p:nvPr/>
            </p:nvSpPr>
            <p:spPr>
              <a:xfrm flipH="1">
                <a:off x="4060889" y="871160"/>
                <a:ext cx="1020113" cy="1006994"/>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55" name="Google Shape;1755;p52"/>
              <p:cNvGrpSpPr/>
              <p:nvPr/>
            </p:nvGrpSpPr>
            <p:grpSpPr>
              <a:xfrm>
                <a:off x="4411487" y="1183955"/>
                <a:ext cx="371995" cy="356955"/>
                <a:chOff x="4690650" y="1304820"/>
                <a:chExt cx="382665" cy="367194"/>
              </a:xfrm>
            </p:grpSpPr>
            <p:sp>
              <p:nvSpPr>
                <p:cNvPr id="1756" name="Google Shape;1756;p52"/>
                <p:cNvSpPr/>
                <p:nvPr/>
              </p:nvSpPr>
              <p:spPr>
                <a:xfrm>
                  <a:off x="4690650" y="1304820"/>
                  <a:ext cx="362625" cy="225990"/>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52"/>
                <p:cNvSpPr/>
                <p:nvPr/>
              </p:nvSpPr>
              <p:spPr>
                <a:xfrm>
                  <a:off x="4708897" y="1444983"/>
                  <a:ext cx="364418" cy="22703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52"/>
                <p:cNvSpPr/>
                <p:nvPr/>
              </p:nvSpPr>
              <p:spPr>
                <a:xfrm>
                  <a:off x="4769913" y="1375899"/>
                  <a:ext cx="223243" cy="223214"/>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59" name="Google Shape;1759;p52"/>
              <p:cNvGrpSpPr/>
              <p:nvPr/>
            </p:nvGrpSpPr>
            <p:grpSpPr>
              <a:xfrm>
                <a:off x="1455075" y="1061463"/>
                <a:ext cx="1773900" cy="776750"/>
                <a:chOff x="1455075" y="799950"/>
                <a:chExt cx="1773900" cy="776750"/>
              </a:xfrm>
            </p:grpSpPr>
            <p:sp>
              <p:nvSpPr>
                <p:cNvPr id="1760" name="Google Shape;1760;p52"/>
                <p:cNvSpPr txBox="1"/>
                <p:nvPr/>
              </p:nvSpPr>
              <p:spPr>
                <a:xfrm>
                  <a:off x="2332875" y="799950"/>
                  <a:ext cx="8961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1"/>
                      </a:solidFill>
                      <a:latin typeface="Bebas Neue"/>
                      <a:ea typeface="Bebas Neue"/>
                      <a:cs typeface="Bebas Neue"/>
                      <a:sym typeface="Bebas Neue"/>
                    </a:rPr>
                    <a:t>NEPTUNE</a:t>
                  </a:r>
                  <a:endParaRPr sz="1700" dirty="0">
                    <a:solidFill>
                      <a:schemeClr val="accent1"/>
                    </a:solidFill>
                    <a:latin typeface="Bebas Neue"/>
                    <a:ea typeface="Bebas Neue"/>
                    <a:cs typeface="Bebas Neue"/>
                    <a:sym typeface="Bebas Neue"/>
                  </a:endParaRPr>
                </a:p>
              </p:txBody>
            </p:sp>
            <p:sp>
              <p:nvSpPr>
                <p:cNvPr id="1761" name="Google Shape;1761;p52"/>
                <p:cNvSpPr txBox="1"/>
                <p:nvPr/>
              </p:nvSpPr>
              <p:spPr>
                <a:xfrm>
                  <a:off x="1455075" y="1146800"/>
                  <a:ext cx="1773900" cy="429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Neptune is the farthest planet from the Sun </a:t>
                  </a:r>
                  <a:endParaRPr sz="1200" dirty="0">
                    <a:latin typeface="Roboto"/>
                    <a:ea typeface="Roboto"/>
                    <a:cs typeface="Roboto"/>
                    <a:sym typeface="Roboto"/>
                  </a:endParaRPr>
                </a:p>
              </p:txBody>
            </p:sp>
          </p:grpSp>
        </p:grpSp>
      </p:grpSp>
      <p:grpSp>
        <p:nvGrpSpPr>
          <p:cNvPr id="1762" name="Google Shape;1762;p52"/>
          <p:cNvGrpSpPr/>
          <p:nvPr/>
        </p:nvGrpSpPr>
        <p:grpSpPr>
          <a:xfrm>
            <a:off x="2886525" y="3512276"/>
            <a:ext cx="3370950" cy="1221661"/>
            <a:chOff x="2860537" y="3281451"/>
            <a:chExt cx="3370950" cy="1221661"/>
          </a:xfrm>
        </p:grpSpPr>
        <p:sp>
          <p:nvSpPr>
            <p:cNvPr id="1763" name="Google Shape;1763;p52"/>
            <p:cNvSpPr txBox="1"/>
            <p:nvPr/>
          </p:nvSpPr>
          <p:spPr>
            <a:xfrm>
              <a:off x="2860537" y="3858260"/>
              <a:ext cx="632100" cy="167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chemeClr val="dk1"/>
                  </a:solidFill>
                  <a:latin typeface="Roboto"/>
                  <a:ea typeface="Roboto"/>
                  <a:cs typeface="Roboto"/>
                  <a:sym typeface="Roboto"/>
                </a:rPr>
                <a:t>$1,000</a:t>
              </a:r>
              <a:endParaRPr sz="1100" dirty="0">
                <a:solidFill>
                  <a:schemeClr val="dk1"/>
                </a:solidFill>
                <a:latin typeface="Roboto"/>
                <a:ea typeface="Roboto"/>
                <a:cs typeface="Roboto"/>
                <a:sym typeface="Roboto"/>
              </a:endParaRPr>
            </a:p>
          </p:txBody>
        </p:sp>
        <p:sp>
          <p:nvSpPr>
            <p:cNvPr id="1764" name="Google Shape;1764;p52"/>
            <p:cNvSpPr txBox="1"/>
            <p:nvPr/>
          </p:nvSpPr>
          <p:spPr>
            <a:xfrm>
              <a:off x="2860537" y="3281451"/>
              <a:ext cx="632100" cy="167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 sz="1100">
                  <a:solidFill>
                    <a:schemeClr val="dk1"/>
                  </a:solidFill>
                  <a:latin typeface="Roboto"/>
                  <a:ea typeface="Roboto"/>
                  <a:cs typeface="Roboto"/>
                  <a:sym typeface="Roboto"/>
                </a:rPr>
                <a:t>$2,000</a:t>
              </a:r>
              <a:endParaRPr sz="1100" dirty="0">
                <a:solidFill>
                  <a:schemeClr val="dk1"/>
                </a:solidFill>
                <a:latin typeface="Roboto"/>
                <a:ea typeface="Roboto"/>
                <a:cs typeface="Roboto"/>
                <a:sym typeface="Roboto"/>
              </a:endParaRPr>
            </a:p>
          </p:txBody>
        </p:sp>
        <p:grpSp>
          <p:nvGrpSpPr>
            <p:cNvPr id="1765" name="Google Shape;1765;p52"/>
            <p:cNvGrpSpPr/>
            <p:nvPr/>
          </p:nvGrpSpPr>
          <p:grpSpPr>
            <a:xfrm>
              <a:off x="3289499" y="3368251"/>
              <a:ext cx="2879252" cy="1134861"/>
              <a:chOff x="3404211" y="3368251"/>
              <a:chExt cx="2879252" cy="1134861"/>
            </a:xfrm>
          </p:grpSpPr>
          <p:sp>
            <p:nvSpPr>
              <p:cNvPr id="1766" name="Google Shape;1766;p52"/>
              <p:cNvSpPr/>
              <p:nvPr/>
            </p:nvSpPr>
            <p:spPr>
              <a:xfrm>
                <a:off x="3404211" y="3368251"/>
                <a:ext cx="1149000" cy="11346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52"/>
              <p:cNvSpPr/>
              <p:nvPr/>
            </p:nvSpPr>
            <p:spPr>
              <a:xfrm>
                <a:off x="4269337" y="3593512"/>
                <a:ext cx="1149000" cy="9096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52"/>
              <p:cNvSpPr/>
              <p:nvPr/>
            </p:nvSpPr>
            <p:spPr>
              <a:xfrm>
                <a:off x="5134463" y="3820878"/>
                <a:ext cx="1149000" cy="6822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769" name="Google Shape;1769;p52"/>
            <p:cNvCxnSpPr/>
            <p:nvPr/>
          </p:nvCxnSpPr>
          <p:spPr>
            <a:xfrm>
              <a:off x="3480487" y="3950951"/>
              <a:ext cx="2751000" cy="0"/>
            </a:xfrm>
            <a:prstGeom prst="straightConnector1">
              <a:avLst/>
            </a:prstGeom>
            <a:noFill/>
            <a:ln w="19050" cap="flat" cmpd="sng">
              <a:solidFill>
                <a:schemeClr val="lt2"/>
              </a:solidFill>
              <a:prstDash val="solid"/>
              <a:round/>
              <a:headEnd type="none" w="med" len="med"/>
              <a:tailEnd type="none" w="med" len="med"/>
            </a:ln>
          </p:spPr>
        </p:cxnSp>
      </p:grpSp>
      <p:sp>
        <p:nvSpPr>
          <p:cNvPr id="1770" name="Google Shape;1770;p52"/>
          <p:cNvSpPr txBox="1"/>
          <p:nvPr/>
        </p:nvSpPr>
        <p:spPr>
          <a:xfrm>
            <a:off x="21326620" y="10317677"/>
            <a:ext cx="13917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a:t>
            </a:r>
            <a:endParaRPr dirty="0"/>
          </a:p>
        </p:txBody>
      </p:sp>
      <p:sp>
        <p:nvSpPr>
          <p:cNvPr id="1771" name="Google Shape;1771;p52"/>
          <p:cNvSpPr txBox="1"/>
          <p:nvPr/>
        </p:nvSpPr>
        <p:spPr>
          <a:xfrm>
            <a:off x="20637330" y="15298629"/>
            <a:ext cx="20811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$100,000.00</a:t>
            </a:r>
            <a:endParaRPr dirty="0"/>
          </a:p>
        </p:txBody>
      </p:sp>
      <p:sp>
        <p:nvSpPr>
          <p:cNvPr id="1772" name="Google Shape;1772;p52"/>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1773" name="Google Shape;1773;p52"/>
          <p:cNvGrpSpPr/>
          <p:nvPr/>
        </p:nvGrpSpPr>
        <p:grpSpPr>
          <a:xfrm>
            <a:off x="457200" y="3064775"/>
            <a:ext cx="669300" cy="1678579"/>
            <a:chOff x="457200" y="2883800"/>
            <a:chExt cx="669300" cy="1678579"/>
          </a:xfrm>
        </p:grpSpPr>
        <p:sp>
          <p:nvSpPr>
            <p:cNvPr id="1774" name="Google Shape;1774;p52"/>
            <p:cNvSpPr/>
            <p:nvPr/>
          </p:nvSpPr>
          <p:spPr>
            <a:xfrm>
              <a:off x="537400" y="3285076"/>
              <a:ext cx="508889" cy="1277303"/>
            </a:xfrm>
            <a:custGeom>
              <a:avLst/>
              <a:gdLst/>
              <a:ahLst/>
              <a:cxnLst/>
              <a:rect l="l" t="t" r="r" b="b"/>
              <a:pathLst>
                <a:path w="22650" h="74154" extrusionOk="0">
                  <a:moveTo>
                    <a:pt x="0" y="1"/>
                  </a:moveTo>
                  <a:lnTo>
                    <a:pt x="0" y="74154"/>
                  </a:lnTo>
                  <a:lnTo>
                    <a:pt x="22650" y="74154"/>
                  </a:lnTo>
                  <a:lnTo>
                    <a:pt x="226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52"/>
            <p:cNvSpPr txBox="1"/>
            <p:nvPr/>
          </p:nvSpPr>
          <p:spPr>
            <a:xfrm>
              <a:off x="457200" y="2883800"/>
              <a:ext cx="6693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1"/>
                  </a:solidFill>
                  <a:latin typeface="Bebas Neue"/>
                  <a:ea typeface="Bebas Neue"/>
                  <a:cs typeface="Bebas Neue"/>
                  <a:sym typeface="Bebas Neue"/>
                </a:rPr>
                <a:t>21%</a:t>
              </a:r>
              <a:endParaRPr sz="2200" dirty="0">
                <a:solidFill>
                  <a:schemeClr val="accent1"/>
                </a:solidFill>
                <a:latin typeface="Bebas Neue"/>
                <a:ea typeface="Bebas Neue"/>
                <a:cs typeface="Bebas Neue"/>
                <a:sym typeface="Bebas Neue"/>
              </a:endParaRPr>
            </a:p>
          </p:txBody>
        </p:sp>
      </p:grpSp>
      <p:grpSp>
        <p:nvGrpSpPr>
          <p:cNvPr id="1776" name="Google Shape;1776;p52"/>
          <p:cNvGrpSpPr/>
          <p:nvPr/>
        </p:nvGrpSpPr>
        <p:grpSpPr>
          <a:xfrm>
            <a:off x="1101461" y="3780525"/>
            <a:ext cx="632100" cy="962874"/>
            <a:chOff x="1101461" y="3599550"/>
            <a:chExt cx="632100" cy="962874"/>
          </a:xfrm>
        </p:grpSpPr>
        <p:sp>
          <p:nvSpPr>
            <p:cNvPr id="1777" name="Google Shape;1777;p52"/>
            <p:cNvSpPr/>
            <p:nvPr/>
          </p:nvSpPr>
          <p:spPr>
            <a:xfrm>
              <a:off x="1163075" y="3998022"/>
              <a:ext cx="508883" cy="564401"/>
            </a:xfrm>
            <a:custGeom>
              <a:avLst/>
              <a:gdLst/>
              <a:ahLst/>
              <a:cxnLst/>
              <a:rect l="l" t="t" r="r" b="b"/>
              <a:pathLst>
                <a:path w="22617" h="38161" extrusionOk="0">
                  <a:moveTo>
                    <a:pt x="0" y="0"/>
                  </a:moveTo>
                  <a:lnTo>
                    <a:pt x="0" y="38161"/>
                  </a:lnTo>
                  <a:lnTo>
                    <a:pt x="22616" y="38161"/>
                  </a:lnTo>
                  <a:lnTo>
                    <a:pt x="226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52"/>
            <p:cNvSpPr txBox="1"/>
            <p:nvPr/>
          </p:nvSpPr>
          <p:spPr>
            <a:xfrm>
              <a:off x="1101461" y="3599550"/>
              <a:ext cx="6321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2"/>
                  </a:solidFill>
                  <a:latin typeface="Bebas Neue"/>
                  <a:ea typeface="Bebas Neue"/>
                  <a:cs typeface="Bebas Neue"/>
                  <a:sym typeface="Bebas Neue"/>
                </a:rPr>
                <a:t>16%</a:t>
              </a:r>
              <a:endParaRPr sz="2200" dirty="0">
                <a:solidFill>
                  <a:schemeClr val="accent2"/>
                </a:solidFill>
                <a:latin typeface="Bebas Neue"/>
                <a:ea typeface="Bebas Neue"/>
                <a:cs typeface="Bebas Neue"/>
                <a:sym typeface="Bebas Neue"/>
              </a:endParaRPr>
            </a:p>
          </p:txBody>
        </p:sp>
      </p:grpSp>
      <p:grpSp>
        <p:nvGrpSpPr>
          <p:cNvPr id="1779" name="Google Shape;1779;p52"/>
          <p:cNvGrpSpPr/>
          <p:nvPr/>
        </p:nvGrpSpPr>
        <p:grpSpPr>
          <a:xfrm>
            <a:off x="1708526" y="2921900"/>
            <a:ext cx="669300" cy="1821511"/>
            <a:chOff x="1708526" y="2740925"/>
            <a:chExt cx="669300" cy="1821511"/>
          </a:xfrm>
        </p:grpSpPr>
        <p:sp>
          <p:nvSpPr>
            <p:cNvPr id="1780" name="Google Shape;1780;p52"/>
            <p:cNvSpPr/>
            <p:nvPr/>
          </p:nvSpPr>
          <p:spPr>
            <a:xfrm>
              <a:off x="1788725" y="3133000"/>
              <a:ext cx="508889" cy="1429436"/>
            </a:xfrm>
            <a:custGeom>
              <a:avLst/>
              <a:gdLst/>
              <a:ahLst/>
              <a:cxnLst/>
              <a:rect l="l" t="t" r="r" b="b"/>
              <a:pathLst>
                <a:path w="22650" h="85595" extrusionOk="0">
                  <a:moveTo>
                    <a:pt x="0" y="0"/>
                  </a:moveTo>
                  <a:lnTo>
                    <a:pt x="0" y="85595"/>
                  </a:lnTo>
                  <a:lnTo>
                    <a:pt x="22650" y="85595"/>
                  </a:lnTo>
                  <a:lnTo>
                    <a:pt x="226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52"/>
            <p:cNvSpPr txBox="1"/>
            <p:nvPr/>
          </p:nvSpPr>
          <p:spPr>
            <a:xfrm>
              <a:off x="1708526" y="2740925"/>
              <a:ext cx="6693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3"/>
                  </a:solidFill>
                  <a:latin typeface="Bebas Neue"/>
                  <a:ea typeface="Bebas Neue"/>
                  <a:cs typeface="Bebas Neue"/>
                  <a:sym typeface="Bebas Neue"/>
                </a:rPr>
                <a:t>24%</a:t>
              </a:r>
              <a:endParaRPr sz="2200" dirty="0">
                <a:solidFill>
                  <a:schemeClr val="accent3"/>
                </a:solidFill>
                <a:latin typeface="Bebas Neue"/>
                <a:ea typeface="Bebas Neue"/>
                <a:cs typeface="Bebas Neue"/>
                <a:sym typeface="Bebas Neue"/>
              </a:endParaRPr>
            </a:p>
          </p:txBody>
        </p:sp>
      </p:grpSp>
      <p:cxnSp>
        <p:nvCxnSpPr>
          <p:cNvPr id="1782" name="Google Shape;1782;p52"/>
          <p:cNvCxnSpPr/>
          <p:nvPr/>
        </p:nvCxnSpPr>
        <p:spPr>
          <a:xfrm>
            <a:off x="3506475" y="3595976"/>
            <a:ext cx="2751000" cy="0"/>
          </a:xfrm>
          <a:prstGeom prst="straightConnector1">
            <a:avLst/>
          </a:prstGeom>
          <a:noFill/>
          <a:ln w="19050" cap="flat" cmpd="sng">
            <a:solidFill>
              <a:schemeClr val="lt2"/>
            </a:solidFill>
            <a:prstDash val="solid"/>
            <a:round/>
            <a:headEnd type="none" w="med" len="med"/>
            <a:tailEnd type="none" w="med" len="med"/>
          </a:ln>
        </p:spPr>
      </p:cxnSp>
      <p:grpSp>
        <p:nvGrpSpPr>
          <p:cNvPr id="1783" name="Google Shape;1783;p52"/>
          <p:cNvGrpSpPr/>
          <p:nvPr/>
        </p:nvGrpSpPr>
        <p:grpSpPr>
          <a:xfrm>
            <a:off x="6880776" y="3969896"/>
            <a:ext cx="1805827" cy="763309"/>
            <a:chOff x="6880815" y="3931181"/>
            <a:chExt cx="1805827" cy="801795"/>
          </a:xfrm>
        </p:grpSpPr>
        <p:sp>
          <p:nvSpPr>
            <p:cNvPr id="1784" name="Google Shape;1784;p52"/>
            <p:cNvSpPr/>
            <p:nvPr/>
          </p:nvSpPr>
          <p:spPr>
            <a:xfrm>
              <a:off x="7353165" y="4114326"/>
              <a:ext cx="1333477" cy="618649"/>
            </a:xfrm>
            <a:custGeom>
              <a:avLst/>
              <a:gdLst/>
              <a:ahLst/>
              <a:cxnLst/>
              <a:rect l="l" t="t" r="r" b="b"/>
              <a:pathLst>
                <a:path w="93834" h="30326" extrusionOk="0">
                  <a:moveTo>
                    <a:pt x="0" y="0"/>
                  </a:moveTo>
                  <a:lnTo>
                    <a:pt x="0" y="19122"/>
                  </a:lnTo>
                  <a:lnTo>
                    <a:pt x="45280" y="30325"/>
                  </a:lnTo>
                  <a:lnTo>
                    <a:pt x="93833" y="19503"/>
                  </a:lnTo>
                  <a:lnTo>
                    <a:pt x="93833" y="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52"/>
            <p:cNvSpPr/>
            <p:nvPr/>
          </p:nvSpPr>
          <p:spPr>
            <a:xfrm>
              <a:off x="7353165" y="3931181"/>
              <a:ext cx="1333477" cy="411957"/>
            </a:xfrm>
            <a:custGeom>
              <a:avLst/>
              <a:gdLst/>
              <a:ahLst/>
              <a:cxnLst/>
              <a:rect l="l" t="t" r="r" b="b"/>
              <a:pathLst>
                <a:path w="93834" h="20194" extrusionOk="0">
                  <a:moveTo>
                    <a:pt x="48352" y="1"/>
                  </a:moveTo>
                  <a:lnTo>
                    <a:pt x="0" y="8978"/>
                  </a:lnTo>
                  <a:lnTo>
                    <a:pt x="45280" y="20194"/>
                  </a:lnTo>
                  <a:lnTo>
                    <a:pt x="93833" y="9359"/>
                  </a:lnTo>
                  <a:lnTo>
                    <a:pt x="48352" y="1"/>
                  </a:lnTo>
                  <a:close/>
                </a:path>
              </a:pathLst>
            </a:custGeom>
            <a:solidFill>
              <a:srgbClr val="FFAC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nvGrpSpPr>
            <p:cNvPr id="1786" name="Google Shape;1786;p52"/>
            <p:cNvGrpSpPr/>
            <p:nvPr/>
          </p:nvGrpSpPr>
          <p:grpSpPr>
            <a:xfrm>
              <a:off x="6880815" y="4126106"/>
              <a:ext cx="358056" cy="366240"/>
              <a:chOff x="-59475600" y="2658625"/>
              <a:chExt cx="309550" cy="316625"/>
            </a:xfrm>
          </p:grpSpPr>
          <p:sp>
            <p:nvSpPr>
              <p:cNvPr id="1787" name="Google Shape;1787;p52"/>
              <p:cNvSpPr/>
              <p:nvPr/>
            </p:nvSpPr>
            <p:spPr>
              <a:xfrm>
                <a:off x="-59427550" y="291302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630" y="788"/>
                      <a:pt x="788" y="630"/>
                      <a:pt x="788" y="410"/>
                    </a:cubicBezTo>
                    <a:cubicBezTo>
                      <a:pt x="788" y="189"/>
                      <a:pt x="630" y="0"/>
                      <a:pt x="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52"/>
              <p:cNvSpPr/>
              <p:nvPr/>
            </p:nvSpPr>
            <p:spPr>
              <a:xfrm>
                <a:off x="-59428350" y="2699575"/>
                <a:ext cx="20500" cy="152825"/>
              </a:xfrm>
              <a:custGeom>
                <a:avLst/>
                <a:gdLst/>
                <a:ahLst/>
                <a:cxnLst/>
                <a:rect l="l" t="t" r="r" b="b"/>
                <a:pathLst>
                  <a:path w="820" h="6113" extrusionOk="0">
                    <a:moveTo>
                      <a:pt x="442" y="0"/>
                    </a:moveTo>
                    <a:cubicBezTo>
                      <a:pt x="190" y="0"/>
                      <a:pt x="1" y="189"/>
                      <a:pt x="1" y="441"/>
                    </a:cubicBezTo>
                    <a:lnTo>
                      <a:pt x="1" y="5671"/>
                    </a:lnTo>
                    <a:cubicBezTo>
                      <a:pt x="1" y="5923"/>
                      <a:pt x="190" y="6112"/>
                      <a:pt x="442" y="6112"/>
                    </a:cubicBezTo>
                    <a:cubicBezTo>
                      <a:pt x="662" y="6112"/>
                      <a:pt x="820" y="5923"/>
                      <a:pt x="820" y="5671"/>
                    </a:cubicBezTo>
                    <a:lnTo>
                      <a:pt x="820" y="410"/>
                    </a:lnTo>
                    <a:cubicBezTo>
                      <a:pt x="820" y="158"/>
                      <a:pt x="631" y="0"/>
                      <a:pt x="4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52"/>
              <p:cNvSpPr/>
              <p:nvPr/>
            </p:nvSpPr>
            <p:spPr>
              <a:xfrm>
                <a:off x="-59330675" y="2913025"/>
                <a:ext cx="19700" cy="19700"/>
              </a:xfrm>
              <a:custGeom>
                <a:avLst/>
                <a:gdLst/>
                <a:ahLst/>
                <a:cxnLst/>
                <a:rect l="l" t="t" r="r" b="b"/>
                <a:pathLst>
                  <a:path w="788" h="788" extrusionOk="0">
                    <a:moveTo>
                      <a:pt x="378" y="0"/>
                    </a:moveTo>
                    <a:cubicBezTo>
                      <a:pt x="158" y="0"/>
                      <a:pt x="0" y="189"/>
                      <a:pt x="0" y="410"/>
                    </a:cubicBezTo>
                    <a:cubicBezTo>
                      <a:pt x="0" y="630"/>
                      <a:pt x="158" y="788"/>
                      <a:pt x="378" y="788"/>
                    </a:cubicBezTo>
                    <a:cubicBezTo>
                      <a:pt x="599" y="788"/>
                      <a:pt x="788" y="630"/>
                      <a:pt x="788" y="410"/>
                    </a:cubicBezTo>
                    <a:cubicBezTo>
                      <a:pt x="788" y="189"/>
                      <a:pt x="599" y="0"/>
                      <a:pt x="3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52"/>
              <p:cNvSpPr/>
              <p:nvPr/>
            </p:nvSpPr>
            <p:spPr>
              <a:xfrm>
                <a:off x="-59330675" y="2699575"/>
                <a:ext cx="20500" cy="152825"/>
              </a:xfrm>
              <a:custGeom>
                <a:avLst/>
                <a:gdLst/>
                <a:ahLst/>
                <a:cxnLst/>
                <a:rect l="l" t="t" r="r" b="b"/>
                <a:pathLst>
                  <a:path w="820" h="6113" extrusionOk="0">
                    <a:moveTo>
                      <a:pt x="378" y="0"/>
                    </a:moveTo>
                    <a:cubicBezTo>
                      <a:pt x="158" y="0"/>
                      <a:pt x="0" y="189"/>
                      <a:pt x="0" y="441"/>
                    </a:cubicBezTo>
                    <a:lnTo>
                      <a:pt x="0" y="5671"/>
                    </a:lnTo>
                    <a:cubicBezTo>
                      <a:pt x="0" y="5923"/>
                      <a:pt x="189" y="6112"/>
                      <a:pt x="378" y="6112"/>
                    </a:cubicBezTo>
                    <a:cubicBezTo>
                      <a:pt x="630" y="6112"/>
                      <a:pt x="820" y="5923"/>
                      <a:pt x="820" y="5671"/>
                    </a:cubicBezTo>
                    <a:lnTo>
                      <a:pt x="820" y="410"/>
                    </a:lnTo>
                    <a:cubicBezTo>
                      <a:pt x="788" y="158"/>
                      <a:pt x="567" y="0"/>
                      <a:pt x="3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52"/>
              <p:cNvSpPr/>
              <p:nvPr/>
            </p:nvSpPr>
            <p:spPr>
              <a:xfrm>
                <a:off x="-59475600" y="2658625"/>
                <a:ext cx="309550" cy="316625"/>
              </a:xfrm>
              <a:custGeom>
                <a:avLst/>
                <a:gdLst/>
                <a:ahLst/>
                <a:cxnLst/>
                <a:rect l="l" t="t" r="r" b="b"/>
                <a:pathLst>
                  <a:path w="12382" h="12665" extrusionOk="0">
                    <a:moveTo>
                      <a:pt x="3372" y="788"/>
                    </a:moveTo>
                    <a:cubicBezTo>
                      <a:pt x="3624" y="788"/>
                      <a:pt x="3813" y="977"/>
                      <a:pt x="3813" y="1197"/>
                    </a:cubicBezTo>
                    <a:lnTo>
                      <a:pt x="3813" y="8538"/>
                    </a:lnTo>
                    <a:lnTo>
                      <a:pt x="788" y="8538"/>
                    </a:lnTo>
                    <a:lnTo>
                      <a:pt x="788" y="1197"/>
                    </a:lnTo>
                    <a:cubicBezTo>
                      <a:pt x="788" y="977"/>
                      <a:pt x="977" y="788"/>
                      <a:pt x="1166" y="788"/>
                    </a:cubicBezTo>
                    <a:close/>
                    <a:moveTo>
                      <a:pt x="7278" y="788"/>
                    </a:moveTo>
                    <a:cubicBezTo>
                      <a:pt x="7530" y="788"/>
                      <a:pt x="7688" y="977"/>
                      <a:pt x="7688" y="1197"/>
                    </a:cubicBezTo>
                    <a:lnTo>
                      <a:pt x="7688" y="8538"/>
                    </a:lnTo>
                    <a:lnTo>
                      <a:pt x="4632" y="8538"/>
                    </a:lnTo>
                    <a:lnTo>
                      <a:pt x="4632" y="1197"/>
                    </a:lnTo>
                    <a:cubicBezTo>
                      <a:pt x="4632" y="977"/>
                      <a:pt x="4852" y="788"/>
                      <a:pt x="5073" y="788"/>
                    </a:cubicBezTo>
                    <a:close/>
                    <a:moveTo>
                      <a:pt x="11122" y="788"/>
                    </a:moveTo>
                    <a:cubicBezTo>
                      <a:pt x="11342" y="788"/>
                      <a:pt x="11500" y="977"/>
                      <a:pt x="11500" y="1197"/>
                    </a:cubicBezTo>
                    <a:lnTo>
                      <a:pt x="11500" y="8538"/>
                    </a:lnTo>
                    <a:lnTo>
                      <a:pt x="8507" y="8538"/>
                    </a:lnTo>
                    <a:lnTo>
                      <a:pt x="8507" y="1197"/>
                    </a:lnTo>
                    <a:cubicBezTo>
                      <a:pt x="8507" y="977"/>
                      <a:pt x="8696" y="788"/>
                      <a:pt x="8885" y="788"/>
                    </a:cubicBezTo>
                    <a:close/>
                    <a:moveTo>
                      <a:pt x="3813" y="9325"/>
                    </a:moveTo>
                    <a:lnTo>
                      <a:pt x="3813" y="11405"/>
                    </a:lnTo>
                    <a:cubicBezTo>
                      <a:pt x="3813" y="11657"/>
                      <a:pt x="3624" y="11846"/>
                      <a:pt x="3372" y="11846"/>
                    </a:cubicBezTo>
                    <a:lnTo>
                      <a:pt x="1166" y="11846"/>
                    </a:lnTo>
                    <a:cubicBezTo>
                      <a:pt x="946" y="11846"/>
                      <a:pt x="788" y="11657"/>
                      <a:pt x="788" y="11405"/>
                    </a:cubicBezTo>
                    <a:lnTo>
                      <a:pt x="788" y="9325"/>
                    </a:lnTo>
                    <a:close/>
                    <a:moveTo>
                      <a:pt x="7688" y="9325"/>
                    </a:moveTo>
                    <a:lnTo>
                      <a:pt x="7688" y="11405"/>
                    </a:lnTo>
                    <a:cubicBezTo>
                      <a:pt x="7688" y="11657"/>
                      <a:pt x="7467" y="11846"/>
                      <a:pt x="7278" y="11846"/>
                    </a:cubicBezTo>
                    <a:lnTo>
                      <a:pt x="5073" y="11846"/>
                    </a:lnTo>
                    <a:cubicBezTo>
                      <a:pt x="4852" y="11846"/>
                      <a:pt x="4632" y="11657"/>
                      <a:pt x="4632" y="11405"/>
                    </a:cubicBezTo>
                    <a:lnTo>
                      <a:pt x="4632" y="9325"/>
                    </a:lnTo>
                    <a:close/>
                    <a:moveTo>
                      <a:pt x="11563" y="9325"/>
                    </a:moveTo>
                    <a:lnTo>
                      <a:pt x="11563" y="11405"/>
                    </a:lnTo>
                    <a:lnTo>
                      <a:pt x="11531" y="11405"/>
                    </a:lnTo>
                    <a:cubicBezTo>
                      <a:pt x="11531" y="11657"/>
                      <a:pt x="11342" y="11846"/>
                      <a:pt x="11153" y="11846"/>
                    </a:cubicBezTo>
                    <a:lnTo>
                      <a:pt x="8948" y="11846"/>
                    </a:lnTo>
                    <a:cubicBezTo>
                      <a:pt x="8696" y="11846"/>
                      <a:pt x="8538" y="11657"/>
                      <a:pt x="8538" y="11405"/>
                    </a:cubicBezTo>
                    <a:lnTo>
                      <a:pt x="8538" y="9325"/>
                    </a:lnTo>
                    <a:close/>
                    <a:moveTo>
                      <a:pt x="1229" y="0"/>
                    </a:moveTo>
                    <a:cubicBezTo>
                      <a:pt x="536" y="0"/>
                      <a:pt x="0" y="536"/>
                      <a:pt x="0" y="1197"/>
                    </a:cubicBezTo>
                    <a:lnTo>
                      <a:pt x="0" y="11405"/>
                    </a:lnTo>
                    <a:cubicBezTo>
                      <a:pt x="0" y="12066"/>
                      <a:pt x="536" y="12665"/>
                      <a:pt x="1229" y="12665"/>
                    </a:cubicBezTo>
                    <a:lnTo>
                      <a:pt x="3435" y="12665"/>
                    </a:lnTo>
                    <a:cubicBezTo>
                      <a:pt x="3750" y="12665"/>
                      <a:pt x="4002" y="12539"/>
                      <a:pt x="4254" y="12350"/>
                    </a:cubicBezTo>
                    <a:cubicBezTo>
                      <a:pt x="4474" y="12539"/>
                      <a:pt x="4758" y="12665"/>
                      <a:pt x="5073" y="12665"/>
                    </a:cubicBezTo>
                    <a:lnTo>
                      <a:pt x="7278" y="12665"/>
                    </a:lnTo>
                    <a:cubicBezTo>
                      <a:pt x="7593" y="12665"/>
                      <a:pt x="7877" y="12539"/>
                      <a:pt x="8097" y="12350"/>
                    </a:cubicBezTo>
                    <a:cubicBezTo>
                      <a:pt x="8349" y="12539"/>
                      <a:pt x="8633" y="12665"/>
                      <a:pt x="8948" y="12665"/>
                    </a:cubicBezTo>
                    <a:lnTo>
                      <a:pt x="11153" y="12665"/>
                    </a:lnTo>
                    <a:cubicBezTo>
                      <a:pt x="11815" y="12665"/>
                      <a:pt x="12382" y="12129"/>
                      <a:pt x="12382" y="11405"/>
                    </a:cubicBezTo>
                    <a:lnTo>
                      <a:pt x="12382" y="1197"/>
                    </a:lnTo>
                    <a:cubicBezTo>
                      <a:pt x="12350" y="536"/>
                      <a:pt x="11815" y="0"/>
                      <a:pt x="11153" y="0"/>
                    </a:cubicBezTo>
                    <a:lnTo>
                      <a:pt x="8948" y="0"/>
                    </a:lnTo>
                    <a:cubicBezTo>
                      <a:pt x="8633" y="0"/>
                      <a:pt x="8349" y="95"/>
                      <a:pt x="8097" y="315"/>
                    </a:cubicBezTo>
                    <a:cubicBezTo>
                      <a:pt x="7877" y="95"/>
                      <a:pt x="7593" y="0"/>
                      <a:pt x="7278" y="0"/>
                    </a:cubicBezTo>
                    <a:lnTo>
                      <a:pt x="5073" y="0"/>
                    </a:lnTo>
                    <a:cubicBezTo>
                      <a:pt x="4758" y="0"/>
                      <a:pt x="4474" y="95"/>
                      <a:pt x="4254" y="315"/>
                    </a:cubicBezTo>
                    <a:cubicBezTo>
                      <a:pt x="4002" y="95"/>
                      <a:pt x="3750" y="0"/>
                      <a:pt x="3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52"/>
              <p:cNvSpPr/>
              <p:nvPr/>
            </p:nvSpPr>
            <p:spPr>
              <a:xfrm>
                <a:off x="-59234600" y="2913025"/>
                <a:ext cx="19725" cy="19700"/>
              </a:xfrm>
              <a:custGeom>
                <a:avLst/>
                <a:gdLst/>
                <a:ahLst/>
                <a:cxnLst/>
                <a:rect l="l" t="t" r="r" b="b"/>
                <a:pathLst>
                  <a:path w="789" h="788" extrusionOk="0">
                    <a:moveTo>
                      <a:pt x="411" y="0"/>
                    </a:moveTo>
                    <a:cubicBezTo>
                      <a:pt x="190" y="0"/>
                      <a:pt x="1" y="189"/>
                      <a:pt x="1" y="410"/>
                    </a:cubicBezTo>
                    <a:cubicBezTo>
                      <a:pt x="1" y="630"/>
                      <a:pt x="190" y="788"/>
                      <a:pt x="411" y="788"/>
                    </a:cubicBezTo>
                    <a:cubicBezTo>
                      <a:pt x="631" y="788"/>
                      <a:pt x="789" y="630"/>
                      <a:pt x="789" y="410"/>
                    </a:cubicBezTo>
                    <a:cubicBezTo>
                      <a:pt x="789" y="189"/>
                      <a:pt x="631" y="0"/>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52"/>
              <p:cNvSpPr/>
              <p:nvPr/>
            </p:nvSpPr>
            <p:spPr>
              <a:xfrm>
                <a:off x="-59235375" y="2699575"/>
                <a:ext cx="20500" cy="152825"/>
              </a:xfrm>
              <a:custGeom>
                <a:avLst/>
                <a:gdLst/>
                <a:ahLst/>
                <a:cxnLst/>
                <a:rect l="l" t="t" r="r" b="b"/>
                <a:pathLst>
                  <a:path w="820" h="6113" extrusionOk="0">
                    <a:moveTo>
                      <a:pt x="442" y="0"/>
                    </a:moveTo>
                    <a:cubicBezTo>
                      <a:pt x="190" y="0"/>
                      <a:pt x="0" y="189"/>
                      <a:pt x="0" y="441"/>
                    </a:cubicBezTo>
                    <a:lnTo>
                      <a:pt x="0" y="5671"/>
                    </a:lnTo>
                    <a:cubicBezTo>
                      <a:pt x="0" y="5923"/>
                      <a:pt x="190" y="6112"/>
                      <a:pt x="442" y="6112"/>
                    </a:cubicBezTo>
                    <a:cubicBezTo>
                      <a:pt x="662" y="6112"/>
                      <a:pt x="820" y="5923"/>
                      <a:pt x="820" y="5671"/>
                    </a:cubicBezTo>
                    <a:lnTo>
                      <a:pt x="820" y="410"/>
                    </a:lnTo>
                    <a:cubicBezTo>
                      <a:pt x="820" y="158"/>
                      <a:pt x="631" y="0"/>
                      <a:pt x="4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794" name="Google Shape;1794;p52"/>
          <p:cNvSpPr/>
          <p:nvPr/>
        </p:nvSpPr>
        <p:spPr>
          <a:xfrm>
            <a:off x="3891550" y="5197890"/>
            <a:ext cx="1464000" cy="5202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95" name="Google Shape;1795;p52"/>
          <p:cNvGrpSpPr/>
          <p:nvPr/>
        </p:nvGrpSpPr>
        <p:grpSpPr>
          <a:xfrm>
            <a:off x="1453875" y="1407503"/>
            <a:ext cx="3097704" cy="1355909"/>
            <a:chOff x="1453875" y="1407503"/>
            <a:chExt cx="3097704" cy="1355909"/>
          </a:xfrm>
        </p:grpSpPr>
        <p:grpSp>
          <p:nvGrpSpPr>
            <p:cNvPr id="1796" name="Google Shape;1796;p52"/>
            <p:cNvGrpSpPr/>
            <p:nvPr/>
          </p:nvGrpSpPr>
          <p:grpSpPr>
            <a:xfrm>
              <a:off x="1453875" y="1986962"/>
              <a:ext cx="1775100" cy="776450"/>
              <a:chOff x="1453875" y="1650150"/>
              <a:chExt cx="1775100" cy="776450"/>
            </a:xfrm>
          </p:grpSpPr>
          <p:sp>
            <p:nvSpPr>
              <p:cNvPr id="1797" name="Google Shape;1797;p52"/>
              <p:cNvSpPr txBox="1"/>
              <p:nvPr/>
            </p:nvSpPr>
            <p:spPr>
              <a:xfrm flipH="1">
                <a:off x="2330175" y="1650150"/>
                <a:ext cx="8988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2"/>
                    </a:solidFill>
                    <a:latin typeface="Bebas Neue"/>
                    <a:ea typeface="Bebas Neue"/>
                    <a:cs typeface="Bebas Neue"/>
                    <a:sym typeface="Bebas Neue"/>
                  </a:rPr>
                  <a:t>Saturn</a:t>
                </a:r>
                <a:endParaRPr sz="1700" dirty="0">
                  <a:solidFill>
                    <a:schemeClr val="accent2"/>
                  </a:solidFill>
                  <a:latin typeface="Bebas Neue"/>
                  <a:ea typeface="Bebas Neue"/>
                  <a:cs typeface="Bebas Neue"/>
                  <a:sym typeface="Bebas Neue"/>
                </a:endParaRPr>
              </a:p>
            </p:txBody>
          </p:sp>
          <p:sp>
            <p:nvSpPr>
              <p:cNvPr id="1798" name="Google Shape;1798;p52"/>
              <p:cNvSpPr txBox="1"/>
              <p:nvPr/>
            </p:nvSpPr>
            <p:spPr>
              <a:xfrm flipH="1">
                <a:off x="1453875" y="1997000"/>
                <a:ext cx="17751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It’s composed of hydrogen and helium</a:t>
                </a:r>
                <a:endParaRPr sz="1200" dirty="0">
                  <a:solidFill>
                    <a:schemeClr val="dk1"/>
                  </a:solidFill>
                  <a:latin typeface="Roboto"/>
                  <a:ea typeface="Roboto"/>
                  <a:cs typeface="Roboto"/>
                  <a:sym typeface="Roboto"/>
                </a:endParaRPr>
              </a:p>
            </p:txBody>
          </p:sp>
        </p:grpSp>
        <p:grpSp>
          <p:nvGrpSpPr>
            <p:cNvPr id="1799" name="Google Shape;1799;p52"/>
            <p:cNvGrpSpPr/>
            <p:nvPr/>
          </p:nvGrpSpPr>
          <p:grpSpPr>
            <a:xfrm flipH="1">
              <a:off x="3531467" y="1407503"/>
              <a:ext cx="1020113" cy="1006949"/>
              <a:chOff x="4370663" y="1816530"/>
              <a:chExt cx="1098904" cy="1084724"/>
            </a:xfrm>
          </p:grpSpPr>
          <p:sp>
            <p:nvSpPr>
              <p:cNvPr id="1800" name="Google Shape;1800;p52"/>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52"/>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02" name="Google Shape;1802;p52"/>
            <p:cNvSpPr/>
            <p:nvPr/>
          </p:nvSpPr>
          <p:spPr>
            <a:xfrm>
              <a:off x="3860530" y="1723741"/>
              <a:ext cx="361972" cy="357672"/>
            </a:xfrm>
            <a:custGeom>
              <a:avLst/>
              <a:gdLst/>
              <a:ahLst/>
              <a:cxnLst/>
              <a:rect l="l" t="t" r="r" b="b"/>
              <a:pathLst>
                <a:path w="12877" h="12724" extrusionOk="0">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03" name="Google Shape;1803;p52"/>
          <p:cNvGrpSpPr/>
          <p:nvPr/>
        </p:nvGrpSpPr>
        <p:grpSpPr>
          <a:xfrm>
            <a:off x="4071264" y="1928428"/>
            <a:ext cx="3618861" cy="1007016"/>
            <a:chOff x="4071264" y="1928428"/>
            <a:chExt cx="3618861" cy="1007016"/>
          </a:xfrm>
        </p:grpSpPr>
        <p:grpSp>
          <p:nvGrpSpPr>
            <p:cNvPr id="1804" name="Google Shape;1804;p52"/>
            <p:cNvGrpSpPr/>
            <p:nvPr/>
          </p:nvGrpSpPr>
          <p:grpSpPr>
            <a:xfrm>
              <a:off x="5915025" y="1986959"/>
              <a:ext cx="1775100" cy="776456"/>
              <a:chOff x="5915025" y="1733218"/>
              <a:chExt cx="1775100" cy="776456"/>
            </a:xfrm>
          </p:grpSpPr>
          <p:sp>
            <p:nvSpPr>
              <p:cNvPr id="1805" name="Google Shape;1805;p52"/>
              <p:cNvSpPr txBox="1"/>
              <p:nvPr/>
            </p:nvSpPr>
            <p:spPr>
              <a:xfrm flipH="1">
                <a:off x="5915031" y="1733218"/>
                <a:ext cx="8988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Bebas Neue"/>
                    <a:ea typeface="Bebas Neue"/>
                    <a:cs typeface="Bebas Neue"/>
                    <a:sym typeface="Bebas Neue"/>
                  </a:rPr>
                  <a:t>Mars</a:t>
                </a:r>
                <a:endParaRPr sz="1700" dirty="0">
                  <a:solidFill>
                    <a:schemeClr val="accent3"/>
                  </a:solidFill>
                  <a:latin typeface="Bebas Neue"/>
                  <a:ea typeface="Bebas Neue"/>
                  <a:cs typeface="Bebas Neue"/>
                  <a:sym typeface="Bebas Neue"/>
                </a:endParaRPr>
              </a:p>
            </p:txBody>
          </p:sp>
          <p:sp>
            <p:nvSpPr>
              <p:cNvPr id="1806" name="Google Shape;1806;p52"/>
              <p:cNvSpPr txBox="1"/>
              <p:nvPr/>
            </p:nvSpPr>
            <p:spPr>
              <a:xfrm flipH="1">
                <a:off x="5915025" y="2080074"/>
                <a:ext cx="17751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Despite being red, Mars is actually a cold place</a:t>
                </a:r>
                <a:endParaRPr sz="1200" dirty="0">
                  <a:solidFill>
                    <a:schemeClr val="dk1"/>
                  </a:solidFill>
                  <a:latin typeface="Roboto"/>
                  <a:ea typeface="Roboto"/>
                  <a:cs typeface="Roboto"/>
                  <a:sym typeface="Roboto"/>
                </a:endParaRPr>
              </a:p>
            </p:txBody>
          </p:sp>
        </p:grpSp>
        <p:grpSp>
          <p:nvGrpSpPr>
            <p:cNvPr id="1807" name="Google Shape;1807;p52"/>
            <p:cNvGrpSpPr/>
            <p:nvPr/>
          </p:nvGrpSpPr>
          <p:grpSpPr>
            <a:xfrm flipH="1">
              <a:off x="4071264" y="1928428"/>
              <a:ext cx="1020113" cy="1007016"/>
              <a:chOff x="3789173" y="2377690"/>
              <a:chExt cx="1098904" cy="1084796"/>
            </a:xfrm>
          </p:grpSpPr>
          <p:sp>
            <p:nvSpPr>
              <p:cNvPr id="1808" name="Google Shape;1808;p52"/>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52"/>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10" name="Google Shape;1810;p52"/>
            <p:cNvGrpSpPr/>
            <p:nvPr/>
          </p:nvGrpSpPr>
          <p:grpSpPr>
            <a:xfrm>
              <a:off x="4418135" y="2244958"/>
              <a:ext cx="358699" cy="358728"/>
              <a:chOff x="4684507" y="2441581"/>
              <a:chExt cx="386405" cy="386435"/>
            </a:xfrm>
          </p:grpSpPr>
          <p:sp>
            <p:nvSpPr>
              <p:cNvPr id="1811" name="Google Shape;1811;p52"/>
              <p:cNvSpPr/>
              <p:nvPr/>
            </p:nvSpPr>
            <p:spPr>
              <a:xfrm>
                <a:off x="4684507" y="2441581"/>
                <a:ext cx="386405" cy="38643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52"/>
              <p:cNvSpPr/>
              <p:nvPr/>
            </p:nvSpPr>
            <p:spPr>
              <a:xfrm>
                <a:off x="4803161" y="2554262"/>
                <a:ext cx="159451" cy="159451"/>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813" name="Google Shape;1813;p52"/>
          <p:cNvGrpSpPr/>
          <p:nvPr/>
        </p:nvGrpSpPr>
        <p:grpSpPr>
          <a:xfrm>
            <a:off x="6875324" y="3440754"/>
            <a:ext cx="1811280" cy="763289"/>
            <a:chOff x="6875362" y="3375359"/>
            <a:chExt cx="1811280" cy="801774"/>
          </a:xfrm>
        </p:grpSpPr>
        <p:sp>
          <p:nvSpPr>
            <p:cNvPr id="1814" name="Google Shape;1814;p52"/>
            <p:cNvSpPr/>
            <p:nvPr/>
          </p:nvSpPr>
          <p:spPr>
            <a:xfrm>
              <a:off x="7353165" y="3558484"/>
              <a:ext cx="1333477" cy="618649"/>
            </a:xfrm>
            <a:custGeom>
              <a:avLst/>
              <a:gdLst/>
              <a:ahLst/>
              <a:cxnLst/>
              <a:rect l="l" t="t" r="r" b="b"/>
              <a:pathLst>
                <a:path w="93834" h="30326" extrusionOk="0">
                  <a:moveTo>
                    <a:pt x="0" y="0"/>
                  </a:moveTo>
                  <a:lnTo>
                    <a:pt x="0" y="19122"/>
                  </a:lnTo>
                  <a:lnTo>
                    <a:pt x="45280" y="30326"/>
                  </a:lnTo>
                  <a:lnTo>
                    <a:pt x="93833" y="19503"/>
                  </a:lnTo>
                  <a:lnTo>
                    <a:pt x="93833" y="38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52"/>
            <p:cNvSpPr/>
            <p:nvPr/>
          </p:nvSpPr>
          <p:spPr>
            <a:xfrm>
              <a:off x="7353165" y="3375359"/>
              <a:ext cx="1333477" cy="411957"/>
            </a:xfrm>
            <a:custGeom>
              <a:avLst/>
              <a:gdLst/>
              <a:ahLst/>
              <a:cxnLst/>
              <a:rect l="l" t="t" r="r" b="b"/>
              <a:pathLst>
                <a:path w="93834" h="20194" extrusionOk="0">
                  <a:moveTo>
                    <a:pt x="48352" y="0"/>
                  </a:moveTo>
                  <a:lnTo>
                    <a:pt x="0" y="8977"/>
                  </a:lnTo>
                  <a:lnTo>
                    <a:pt x="45280" y="20193"/>
                  </a:lnTo>
                  <a:lnTo>
                    <a:pt x="93833" y="9358"/>
                  </a:lnTo>
                  <a:lnTo>
                    <a:pt x="48352" y="0"/>
                  </a:lnTo>
                  <a:close/>
                </a:path>
              </a:pathLst>
            </a:custGeom>
            <a:solidFill>
              <a:srgbClr val="D2A3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nvGrpSpPr>
            <p:cNvPr id="1816" name="Google Shape;1816;p52"/>
            <p:cNvGrpSpPr/>
            <p:nvPr/>
          </p:nvGrpSpPr>
          <p:grpSpPr>
            <a:xfrm>
              <a:off x="6875362" y="3576770"/>
              <a:ext cx="368987" cy="358056"/>
              <a:chOff x="-59481900" y="2290800"/>
              <a:chExt cx="319000" cy="309550"/>
            </a:xfrm>
          </p:grpSpPr>
          <p:sp>
            <p:nvSpPr>
              <p:cNvPr id="1817" name="Google Shape;1817;p52"/>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52"/>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52"/>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52"/>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52"/>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52"/>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823" name="Google Shape;1823;p52"/>
          <p:cNvGrpSpPr/>
          <p:nvPr/>
        </p:nvGrpSpPr>
        <p:grpSpPr>
          <a:xfrm>
            <a:off x="6875313" y="2911612"/>
            <a:ext cx="1811290" cy="763289"/>
            <a:chOff x="6875352" y="2819538"/>
            <a:chExt cx="1811290" cy="801774"/>
          </a:xfrm>
        </p:grpSpPr>
        <p:sp>
          <p:nvSpPr>
            <p:cNvPr id="1824" name="Google Shape;1824;p52"/>
            <p:cNvSpPr/>
            <p:nvPr/>
          </p:nvSpPr>
          <p:spPr>
            <a:xfrm>
              <a:off x="7353165" y="3002663"/>
              <a:ext cx="1333477" cy="618649"/>
            </a:xfrm>
            <a:custGeom>
              <a:avLst/>
              <a:gdLst/>
              <a:ahLst/>
              <a:cxnLst/>
              <a:rect l="l" t="t" r="r" b="b"/>
              <a:pathLst>
                <a:path w="93834" h="30326" extrusionOk="0">
                  <a:moveTo>
                    <a:pt x="0" y="1"/>
                  </a:moveTo>
                  <a:lnTo>
                    <a:pt x="0" y="19122"/>
                  </a:lnTo>
                  <a:lnTo>
                    <a:pt x="45280" y="30326"/>
                  </a:lnTo>
                  <a:lnTo>
                    <a:pt x="93833" y="19503"/>
                  </a:lnTo>
                  <a:lnTo>
                    <a:pt x="93833" y="3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52"/>
            <p:cNvSpPr/>
            <p:nvPr/>
          </p:nvSpPr>
          <p:spPr>
            <a:xfrm>
              <a:off x="7353165" y="2819538"/>
              <a:ext cx="1333477" cy="411957"/>
            </a:xfrm>
            <a:custGeom>
              <a:avLst/>
              <a:gdLst/>
              <a:ahLst/>
              <a:cxnLst/>
              <a:rect l="l" t="t" r="r" b="b"/>
              <a:pathLst>
                <a:path w="93834" h="20194" extrusionOk="0">
                  <a:moveTo>
                    <a:pt x="48352" y="0"/>
                  </a:moveTo>
                  <a:lnTo>
                    <a:pt x="0" y="8978"/>
                  </a:lnTo>
                  <a:lnTo>
                    <a:pt x="45280" y="20193"/>
                  </a:lnTo>
                  <a:lnTo>
                    <a:pt x="93833" y="9359"/>
                  </a:lnTo>
                  <a:lnTo>
                    <a:pt x="48352" y="0"/>
                  </a:lnTo>
                  <a:close/>
                </a:path>
              </a:pathLst>
            </a:custGeom>
            <a:solidFill>
              <a:srgbClr val="EBCE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nvGrpSpPr>
            <p:cNvPr id="1826" name="Google Shape;1826;p52"/>
            <p:cNvGrpSpPr/>
            <p:nvPr/>
          </p:nvGrpSpPr>
          <p:grpSpPr>
            <a:xfrm>
              <a:off x="6875352" y="3015926"/>
              <a:ext cx="368987" cy="369566"/>
              <a:chOff x="-59502375" y="1904375"/>
              <a:chExt cx="319000" cy="319500"/>
            </a:xfrm>
          </p:grpSpPr>
          <p:sp>
            <p:nvSpPr>
              <p:cNvPr id="1827" name="Google Shape;1827;p52"/>
              <p:cNvSpPr/>
              <p:nvPr/>
            </p:nvSpPr>
            <p:spPr>
              <a:xfrm>
                <a:off x="-59455125" y="2097050"/>
                <a:ext cx="227650" cy="62225"/>
              </a:xfrm>
              <a:custGeom>
                <a:avLst/>
                <a:gdLst/>
                <a:ahLst/>
                <a:cxnLst/>
                <a:rect l="l" t="t" r="r" b="b"/>
                <a:pathLst>
                  <a:path w="9106" h="2489" extrusionOk="0">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52"/>
              <p:cNvSpPr/>
              <p:nvPr/>
            </p:nvSpPr>
            <p:spPr>
              <a:xfrm>
                <a:off x="-59502375" y="1966300"/>
                <a:ext cx="319000" cy="257575"/>
              </a:xfrm>
              <a:custGeom>
                <a:avLst/>
                <a:gdLst/>
                <a:ahLst/>
                <a:cxnLst/>
                <a:rect l="l" t="t" r="r" b="b"/>
                <a:pathLst>
                  <a:path w="12760" h="10303" extrusionOk="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52"/>
              <p:cNvSpPr/>
              <p:nvPr/>
            </p:nvSpPr>
            <p:spPr>
              <a:xfrm>
                <a:off x="-59322800" y="1904375"/>
                <a:ext cx="106350" cy="41175"/>
              </a:xfrm>
              <a:custGeom>
                <a:avLst/>
                <a:gdLst/>
                <a:ahLst/>
                <a:cxnLst/>
                <a:rect l="l" t="t" r="r" b="b"/>
                <a:pathLst>
                  <a:path w="4254" h="1647" extrusionOk="0">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53"/>
          <p:cNvSpPr txBox="1"/>
          <p:nvPr/>
        </p:nvSpPr>
        <p:spPr>
          <a:xfrm>
            <a:off x="21326620" y="10317677"/>
            <a:ext cx="13917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a:t>
            </a:r>
            <a:endParaRPr dirty="0"/>
          </a:p>
        </p:txBody>
      </p:sp>
      <p:sp>
        <p:nvSpPr>
          <p:cNvPr id="1835" name="Google Shape;1835;p53"/>
          <p:cNvSpPr txBox="1"/>
          <p:nvPr/>
        </p:nvSpPr>
        <p:spPr>
          <a:xfrm>
            <a:off x="20637330" y="15298629"/>
            <a:ext cx="20811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$100,000.00</a:t>
            </a:r>
            <a:endParaRPr dirty="0"/>
          </a:p>
        </p:txBody>
      </p:sp>
      <p:sp>
        <p:nvSpPr>
          <p:cNvPr id="1836" name="Google Shape;1836;p53"/>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1837" name="Google Shape;1837;p53"/>
          <p:cNvGrpSpPr/>
          <p:nvPr/>
        </p:nvGrpSpPr>
        <p:grpSpPr>
          <a:xfrm>
            <a:off x="3124175" y="2456125"/>
            <a:ext cx="1837499" cy="2277727"/>
            <a:chOff x="3047975" y="2456125"/>
            <a:chExt cx="1837499" cy="2277727"/>
          </a:xfrm>
        </p:grpSpPr>
        <p:sp>
          <p:nvSpPr>
            <p:cNvPr id="1838" name="Google Shape;1838;p53"/>
            <p:cNvSpPr/>
            <p:nvPr/>
          </p:nvSpPr>
          <p:spPr>
            <a:xfrm>
              <a:off x="3102710" y="4176563"/>
              <a:ext cx="239743" cy="239929"/>
            </a:xfrm>
            <a:custGeom>
              <a:avLst/>
              <a:gdLst/>
              <a:ahLst/>
              <a:cxnLst/>
              <a:rect l="l" t="t" r="r" b="b"/>
              <a:pathLst>
                <a:path w="2669" h="2671" extrusionOk="0">
                  <a:moveTo>
                    <a:pt x="2669" y="493"/>
                  </a:moveTo>
                  <a:cubicBezTo>
                    <a:pt x="2669" y="221"/>
                    <a:pt x="2449" y="1"/>
                    <a:pt x="2176" y="1"/>
                  </a:cubicBezTo>
                  <a:lnTo>
                    <a:pt x="492" y="1"/>
                  </a:lnTo>
                  <a:cubicBezTo>
                    <a:pt x="220" y="1"/>
                    <a:pt x="0" y="221"/>
                    <a:pt x="0" y="493"/>
                  </a:cubicBezTo>
                  <a:lnTo>
                    <a:pt x="0" y="2176"/>
                  </a:lnTo>
                  <a:cubicBezTo>
                    <a:pt x="0" y="2448"/>
                    <a:pt x="220" y="2670"/>
                    <a:pt x="492" y="2670"/>
                  </a:cubicBezTo>
                  <a:lnTo>
                    <a:pt x="2176" y="2670"/>
                  </a:lnTo>
                  <a:cubicBezTo>
                    <a:pt x="2449" y="2670"/>
                    <a:pt x="2669" y="2450"/>
                    <a:pt x="2669" y="2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53"/>
            <p:cNvSpPr/>
            <p:nvPr/>
          </p:nvSpPr>
          <p:spPr>
            <a:xfrm>
              <a:off x="3102710" y="3889839"/>
              <a:ext cx="239743" cy="239839"/>
            </a:xfrm>
            <a:custGeom>
              <a:avLst/>
              <a:gdLst/>
              <a:ahLst/>
              <a:cxnLst/>
              <a:rect l="l" t="t" r="r" b="b"/>
              <a:pathLst>
                <a:path w="2669" h="2670" extrusionOk="0">
                  <a:moveTo>
                    <a:pt x="2669" y="493"/>
                  </a:moveTo>
                  <a:cubicBezTo>
                    <a:pt x="2669" y="221"/>
                    <a:pt x="2449" y="0"/>
                    <a:pt x="2176" y="0"/>
                  </a:cubicBezTo>
                  <a:lnTo>
                    <a:pt x="492" y="0"/>
                  </a:lnTo>
                  <a:cubicBezTo>
                    <a:pt x="220" y="0"/>
                    <a:pt x="0" y="221"/>
                    <a:pt x="0" y="493"/>
                  </a:cubicBezTo>
                  <a:lnTo>
                    <a:pt x="0" y="2177"/>
                  </a:lnTo>
                  <a:cubicBezTo>
                    <a:pt x="0" y="2450"/>
                    <a:pt x="220" y="2670"/>
                    <a:pt x="492" y="2670"/>
                  </a:cubicBezTo>
                  <a:lnTo>
                    <a:pt x="2176" y="2670"/>
                  </a:lnTo>
                  <a:cubicBezTo>
                    <a:pt x="2449" y="2670"/>
                    <a:pt x="2669" y="2450"/>
                    <a:pt x="2669" y="21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53"/>
            <p:cNvSpPr/>
            <p:nvPr/>
          </p:nvSpPr>
          <p:spPr>
            <a:xfrm>
              <a:off x="3102710" y="3603114"/>
              <a:ext cx="239743" cy="239839"/>
            </a:xfrm>
            <a:custGeom>
              <a:avLst/>
              <a:gdLst/>
              <a:ahLst/>
              <a:cxnLst/>
              <a:rect l="l" t="t" r="r" b="b"/>
              <a:pathLst>
                <a:path w="2669" h="2670" extrusionOk="0">
                  <a:moveTo>
                    <a:pt x="2669" y="493"/>
                  </a:moveTo>
                  <a:cubicBezTo>
                    <a:pt x="2669" y="221"/>
                    <a:pt x="2449" y="1"/>
                    <a:pt x="2176" y="1"/>
                  </a:cubicBezTo>
                  <a:lnTo>
                    <a:pt x="492" y="1"/>
                  </a:lnTo>
                  <a:cubicBezTo>
                    <a:pt x="220" y="1"/>
                    <a:pt x="0" y="221"/>
                    <a:pt x="0" y="493"/>
                  </a:cubicBezTo>
                  <a:lnTo>
                    <a:pt x="0" y="2176"/>
                  </a:lnTo>
                  <a:cubicBezTo>
                    <a:pt x="0" y="2449"/>
                    <a:pt x="220" y="2669"/>
                    <a:pt x="492" y="2669"/>
                  </a:cubicBezTo>
                  <a:lnTo>
                    <a:pt x="2176" y="2669"/>
                  </a:lnTo>
                  <a:cubicBezTo>
                    <a:pt x="2449" y="2669"/>
                    <a:pt x="2669" y="2449"/>
                    <a:pt x="2669" y="2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53"/>
            <p:cNvSpPr/>
            <p:nvPr/>
          </p:nvSpPr>
          <p:spPr>
            <a:xfrm>
              <a:off x="3102710" y="3316299"/>
              <a:ext cx="239743" cy="240019"/>
            </a:xfrm>
            <a:custGeom>
              <a:avLst/>
              <a:gdLst/>
              <a:ahLst/>
              <a:cxnLst/>
              <a:rect l="l" t="t" r="r" b="b"/>
              <a:pathLst>
                <a:path w="2669" h="2672" extrusionOk="0">
                  <a:moveTo>
                    <a:pt x="2669" y="494"/>
                  </a:moveTo>
                  <a:cubicBezTo>
                    <a:pt x="2669" y="222"/>
                    <a:pt x="2449" y="1"/>
                    <a:pt x="2176" y="1"/>
                  </a:cubicBezTo>
                  <a:lnTo>
                    <a:pt x="492" y="1"/>
                  </a:lnTo>
                  <a:cubicBezTo>
                    <a:pt x="220" y="1"/>
                    <a:pt x="0" y="222"/>
                    <a:pt x="0" y="494"/>
                  </a:cubicBezTo>
                  <a:lnTo>
                    <a:pt x="0" y="2177"/>
                  </a:lnTo>
                  <a:cubicBezTo>
                    <a:pt x="0" y="2450"/>
                    <a:pt x="220" y="2671"/>
                    <a:pt x="492" y="2671"/>
                  </a:cubicBezTo>
                  <a:lnTo>
                    <a:pt x="2176" y="2671"/>
                  </a:lnTo>
                  <a:cubicBezTo>
                    <a:pt x="2449" y="2671"/>
                    <a:pt x="2669" y="2451"/>
                    <a:pt x="2669" y="21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53"/>
            <p:cNvSpPr/>
            <p:nvPr/>
          </p:nvSpPr>
          <p:spPr>
            <a:xfrm>
              <a:off x="3102710" y="3029664"/>
              <a:ext cx="239743" cy="239750"/>
            </a:xfrm>
            <a:custGeom>
              <a:avLst/>
              <a:gdLst/>
              <a:ahLst/>
              <a:cxnLst/>
              <a:rect l="l" t="t" r="r" b="b"/>
              <a:pathLst>
                <a:path w="2669" h="2669" extrusionOk="0">
                  <a:moveTo>
                    <a:pt x="2669" y="492"/>
                  </a:moveTo>
                  <a:cubicBezTo>
                    <a:pt x="2669" y="220"/>
                    <a:pt x="2449" y="0"/>
                    <a:pt x="2176" y="0"/>
                  </a:cubicBezTo>
                  <a:lnTo>
                    <a:pt x="492" y="0"/>
                  </a:lnTo>
                  <a:cubicBezTo>
                    <a:pt x="220" y="0"/>
                    <a:pt x="0" y="220"/>
                    <a:pt x="0" y="492"/>
                  </a:cubicBezTo>
                  <a:lnTo>
                    <a:pt x="0" y="2176"/>
                  </a:lnTo>
                  <a:cubicBezTo>
                    <a:pt x="0" y="2449"/>
                    <a:pt x="220" y="2669"/>
                    <a:pt x="492" y="2669"/>
                  </a:cubicBezTo>
                  <a:lnTo>
                    <a:pt x="2176" y="2669"/>
                  </a:lnTo>
                  <a:cubicBezTo>
                    <a:pt x="2449" y="2669"/>
                    <a:pt x="2669" y="2449"/>
                    <a:pt x="2669" y="21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53"/>
            <p:cNvSpPr/>
            <p:nvPr/>
          </p:nvSpPr>
          <p:spPr>
            <a:xfrm>
              <a:off x="3102710" y="2742940"/>
              <a:ext cx="239743" cy="239929"/>
            </a:xfrm>
            <a:custGeom>
              <a:avLst/>
              <a:gdLst/>
              <a:ahLst/>
              <a:cxnLst/>
              <a:rect l="l" t="t" r="r" b="b"/>
              <a:pathLst>
                <a:path w="2669" h="2671" extrusionOk="0">
                  <a:moveTo>
                    <a:pt x="2669" y="493"/>
                  </a:moveTo>
                  <a:cubicBezTo>
                    <a:pt x="2669" y="221"/>
                    <a:pt x="2449" y="1"/>
                    <a:pt x="2176" y="1"/>
                  </a:cubicBezTo>
                  <a:lnTo>
                    <a:pt x="492" y="1"/>
                  </a:lnTo>
                  <a:cubicBezTo>
                    <a:pt x="220" y="1"/>
                    <a:pt x="0" y="221"/>
                    <a:pt x="0" y="493"/>
                  </a:cubicBezTo>
                  <a:lnTo>
                    <a:pt x="0" y="2177"/>
                  </a:lnTo>
                  <a:cubicBezTo>
                    <a:pt x="0" y="2449"/>
                    <a:pt x="220" y="2670"/>
                    <a:pt x="492" y="2670"/>
                  </a:cubicBezTo>
                  <a:lnTo>
                    <a:pt x="2176" y="2670"/>
                  </a:lnTo>
                  <a:cubicBezTo>
                    <a:pt x="2449" y="2670"/>
                    <a:pt x="2669" y="2450"/>
                    <a:pt x="2669" y="21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53"/>
            <p:cNvSpPr/>
            <p:nvPr/>
          </p:nvSpPr>
          <p:spPr>
            <a:xfrm>
              <a:off x="3102710" y="2456125"/>
              <a:ext cx="239743" cy="239929"/>
            </a:xfrm>
            <a:custGeom>
              <a:avLst/>
              <a:gdLst/>
              <a:ahLst/>
              <a:cxnLst/>
              <a:rect l="l" t="t" r="r" b="b"/>
              <a:pathLst>
                <a:path w="2669" h="2671" extrusionOk="0">
                  <a:moveTo>
                    <a:pt x="2669" y="495"/>
                  </a:moveTo>
                  <a:cubicBezTo>
                    <a:pt x="2669" y="222"/>
                    <a:pt x="2449" y="1"/>
                    <a:pt x="2176" y="1"/>
                  </a:cubicBezTo>
                  <a:lnTo>
                    <a:pt x="492" y="1"/>
                  </a:lnTo>
                  <a:cubicBezTo>
                    <a:pt x="220" y="1"/>
                    <a:pt x="0" y="221"/>
                    <a:pt x="0" y="495"/>
                  </a:cubicBezTo>
                  <a:lnTo>
                    <a:pt x="0" y="2178"/>
                  </a:lnTo>
                  <a:cubicBezTo>
                    <a:pt x="0" y="2450"/>
                    <a:pt x="220" y="2670"/>
                    <a:pt x="492" y="2670"/>
                  </a:cubicBezTo>
                  <a:lnTo>
                    <a:pt x="2176" y="2670"/>
                  </a:lnTo>
                  <a:cubicBezTo>
                    <a:pt x="2449" y="2670"/>
                    <a:pt x="2669" y="2450"/>
                    <a:pt x="2669" y="21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53"/>
            <p:cNvSpPr/>
            <p:nvPr/>
          </p:nvSpPr>
          <p:spPr>
            <a:xfrm>
              <a:off x="3401203" y="4176563"/>
              <a:ext cx="239653" cy="239929"/>
            </a:xfrm>
            <a:custGeom>
              <a:avLst/>
              <a:gdLst/>
              <a:ahLst/>
              <a:cxnLst/>
              <a:rect l="l" t="t" r="r" b="b"/>
              <a:pathLst>
                <a:path w="2668" h="2671" extrusionOk="0">
                  <a:moveTo>
                    <a:pt x="2668" y="493"/>
                  </a:moveTo>
                  <a:cubicBezTo>
                    <a:pt x="2668" y="221"/>
                    <a:pt x="2448" y="1"/>
                    <a:pt x="2176" y="1"/>
                  </a:cubicBezTo>
                  <a:lnTo>
                    <a:pt x="493" y="1"/>
                  </a:lnTo>
                  <a:cubicBezTo>
                    <a:pt x="220" y="1"/>
                    <a:pt x="1" y="221"/>
                    <a:pt x="1" y="493"/>
                  </a:cubicBezTo>
                  <a:lnTo>
                    <a:pt x="1" y="2176"/>
                  </a:lnTo>
                  <a:cubicBezTo>
                    <a:pt x="1" y="2448"/>
                    <a:pt x="220" y="2670"/>
                    <a:pt x="493" y="2670"/>
                  </a:cubicBezTo>
                  <a:lnTo>
                    <a:pt x="2176" y="2670"/>
                  </a:lnTo>
                  <a:cubicBezTo>
                    <a:pt x="2448" y="2670"/>
                    <a:pt x="2668" y="2450"/>
                    <a:pt x="2668" y="2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53"/>
            <p:cNvSpPr/>
            <p:nvPr/>
          </p:nvSpPr>
          <p:spPr>
            <a:xfrm>
              <a:off x="3401203" y="3889839"/>
              <a:ext cx="239653" cy="239839"/>
            </a:xfrm>
            <a:custGeom>
              <a:avLst/>
              <a:gdLst/>
              <a:ahLst/>
              <a:cxnLst/>
              <a:rect l="l" t="t" r="r" b="b"/>
              <a:pathLst>
                <a:path w="2668" h="2670" extrusionOk="0">
                  <a:moveTo>
                    <a:pt x="2668" y="493"/>
                  </a:moveTo>
                  <a:cubicBezTo>
                    <a:pt x="2668" y="221"/>
                    <a:pt x="2448" y="0"/>
                    <a:pt x="2176" y="0"/>
                  </a:cubicBezTo>
                  <a:lnTo>
                    <a:pt x="493" y="0"/>
                  </a:lnTo>
                  <a:cubicBezTo>
                    <a:pt x="220" y="0"/>
                    <a:pt x="1" y="221"/>
                    <a:pt x="1" y="493"/>
                  </a:cubicBezTo>
                  <a:lnTo>
                    <a:pt x="1" y="2177"/>
                  </a:lnTo>
                  <a:cubicBezTo>
                    <a:pt x="1" y="2450"/>
                    <a:pt x="220" y="2670"/>
                    <a:pt x="493" y="2670"/>
                  </a:cubicBezTo>
                  <a:lnTo>
                    <a:pt x="2176" y="2670"/>
                  </a:lnTo>
                  <a:cubicBezTo>
                    <a:pt x="2448" y="2670"/>
                    <a:pt x="2668" y="2450"/>
                    <a:pt x="2668" y="21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53"/>
            <p:cNvSpPr/>
            <p:nvPr/>
          </p:nvSpPr>
          <p:spPr>
            <a:xfrm>
              <a:off x="3401203" y="3603114"/>
              <a:ext cx="239653" cy="239839"/>
            </a:xfrm>
            <a:custGeom>
              <a:avLst/>
              <a:gdLst/>
              <a:ahLst/>
              <a:cxnLst/>
              <a:rect l="l" t="t" r="r" b="b"/>
              <a:pathLst>
                <a:path w="2668" h="2670" extrusionOk="0">
                  <a:moveTo>
                    <a:pt x="2668" y="493"/>
                  </a:moveTo>
                  <a:cubicBezTo>
                    <a:pt x="2668" y="221"/>
                    <a:pt x="2448" y="1"/>
                    <a:pt x="2176" y="1"/>
                  </a:cubicBezTo>
                  <a:lnTo>
                    <a:pt x="493" y="1"/>
                  </a:lnTo>
                  <a:cubicBezTo>
                    <a:pt x="220" y="1"/>
                    <a:pt x="1" y="221"/>
                    <a:pt x="1" y="493"/>
                  </a:cubicBezTo>
                  <a:lnTo>
                    <a:pt x="1" y="2176"/>
                  </a:lnTo>
                  <a:cubicBezTo>
                    <a:pt x="1" y="2449"/>
                    <a:pt x="220" y="2669"/>
                    <a:pt x="493" y="2669"/>
                  </a:cubicBezTo>
                  <a:lnTo>
                    <a:pt x="2176" y="2669"/>
                  </a:lnTo>
                  <a:cubicBezTo>
                    <a:pt x="2448" y="2669"/>
                    <a:pt x="2668" y="2449"/>
                    <a:pt x="2668" y="2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53"/>
            <p:cNvSpPr/>
            <p:nvPr/>
          </p:nvSpPr>
          <p:spPr>
            <a:xfrm>
              <a:off x="3401203" y="3316299"/>
              <a:ext cx="239653" cy="240019"/>
            </a:xfrm>
            <a:custGeom>
              <a:avLst/>
              <a:gdLst/>
              <a:ahLst/>
              <a:cxnLst/>
              <a:rect l="l" t="t" r="r" b="b"/>
              <a:pathLst>
                <a:path w="2668" h="2672" extrusionOk="0">
                  <a:moveTo>
                    <a:pt x="2668" y="494"/>
                  </a:moveTo>
                  <a:cubicBezTo>
                    <a:pt x="2668" y="222"/>
                    <a:pt x="2448" y="1"/>
                    <a:pt x="2176" y="1"/>
                  </a:cubicBezTo>
                  <a:lnTo>
                    <a:pt x="493" y="1"/>
                  </a:lnTo>
                  <a:cubicBezTo>
                    <a:pt x="220" y="1"/>
                    <a:pt x="1" y="222"/>
                    <a:pt x="1" y="494"/>
                  </a:cubicBezTo>
                  <a:lnTo>
                    <a:pt x="1" y="2177"/>
                  </a:lnTo>
                  <a:cubicBezTo>
                    <a:pt x="1" y="2450"/>
                    <a:pt x="220" y="2671"/>
                    <a:pt x="493" y="2671"/>
                  </a:cubicBezTo>
                  <a:lnTo>
                    <a:pt x="2176" y="2671"/>
                  </a:lnTo>
                  <a:cubicBezTo>
                    <a:pt x="2448" y="2671"/>
                    <a:pt x="2668" y="2451"/>
                    <a:pt x="2668" y="21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53"/>
            <p:cNvSpPr/>
            <p:nvPr/>
          </p:nvSpPr>
          <p:spPr>
            <a:xfrm>
              <a:off x="3401203" y="3029664"/>
              <a:ext cx="239653" cy="239750"/>
            </a:xfrm>
            <a:custGeom>
              <a:avLst/>
              <a:gdLst/>
              <a:ahLst/>
              <a:cxnLst/>
              <a:rect l="l" t="t" r="r" b="b"/>
              <a:pathLst>
                <a:path w="2668" h="2669" extrusionOk="0">
                  <a:moveTo>
                    <a:pt x="2668" y="492"/>
                  </a:moveTo>
                  <a:cubicBezTo>
                    <a:pt x="2668" y="220"/>
                    <a:pt x="2448" y="0"/>
                    <a:pt x="2176" y="0"/>
                  </a:cubicBezTo>
                  <a:lnTo>
                    <a:pt x="493" y="0"/>
                  </a:lnTo>
                  <a:cubicBezTo>
                    <a:pt x="220" y="0"/>
                    <a:pt x="1" y="220"/>
                    <a:pt x="1" y="492"/>
                  </a:cubicBezTo>
                  <a:lnTo>
                    <a:pt x="1" y="2176"/>
                  </a:lnTo>
                  <a:cubicBezTo>
                    <a:pt x="1" y="2449"/>
                    <a:pt x="220" y="2669"/>
                    <a:pt x="493" y="2669"/>
                  </a:cubicBezTo>
                  <a:lnTo>
                    <a:pt x="2176" y="2669"/>
                  </a:lnTo>
                  <a:cubicBezTo>
                    <a:pt x="2448" y="2669"/>
                    <a:pt x="2668" y="2449"/>
                    <a:pt x="2668" y="2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53"/>
            <p:cNvSpPr/>
            <p:nvPr/>
          </p:nvSpPr>
          <p:spPr>
            <a:xfrm>
              <a:off x="3401203" y="2742940"/>
              <a:ext cx="239653" cy="239929"/>
            </a:xfrm>
            <a:custGeom>
              <a:avLst/>
              <a:gdLst/>
              <a:ahLst/>
              <a:cxnLst/>
              <a:rect l="l" t="t" r="r" b="b"/>
              <a:pathLst>
                <a:path w="2668" h="2671" extrusionOk="0">
                  <a:moveTo>
                    <a:pt x="2668" y="493"/>
                  </a:moveTo>
                  <a:cubicBezTo>
                    <a:pt x="2668" y="221"/>
                    <a:pt x="2448" y="1"/>
                    <a:pt x="2176" y="1"/>
                  </a:cubicBezTo>
                  <a:lnTo>
                    <a:pt x="493" y="1"/>
                  </a:lnTo>
                  <a:cubicBezTo>
                    <a:pt x="220" y="1"/>
                    <a:pt x="1" y="221"/>
                    <a:pt x="1" y="493"/>
                  </a:cubicBezTo>
                  <a:lnTo>
                    <a:pt x="1" y="2177"/>
                  </a:lnTo>
                  <a:cubicBezTo>
                    <a:pt x="1" y="2449"/>
                    <a:pt x="220" y="2670"/>
                    <a:pt x="493" y="2670"/>
                  </a:cubicBezTo>
                  <a:lnTo>
                    <a:pt x="2176" y="2670"/>
                  </a:lnTo>
                  <a:cubicBezTo>
                    <a:pt x="2448" y="2670"/>
                    <a:pt x="2668" y="2450"/>
                    <a:pt x="2668" y="21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53"/>
            <p:cNvSpPr/>
            <p:nvPr/>
          </p:nvSpPr>
          <p:spPr>
            <a:xfrm>
              <a:off x="3401203" y="2456125"/>
              <a:ext cx="239653" cy="239929"/>
            </a:xfrm>
            <a:custGeom>
              <a:avLst/>
              <a:gdLst/>
              <a:ahLst/>
              <a:cxnLst/>
              <a:rect l="l" t="t" r="r" b="b"/>
              <a:pathLst>
                <a:path w="2668" h="2671" extrusionOk="0">
                  <a:moveTo>
                    <a:pt x="2668" y="495"/>
                  </a:moveTo>
                  <a:cubicBezTo>
                    <a:pt x="2668" y="222"/>
                    <a:pt x="2448" y="1"/>
                    <a:pt x="2176" y="1"/>
                  </a:cubicBezTo>
                  <a:lnTo>
                    <a:pt x="493" y="1"/>
                  </a:lnTo>
                  <a:cubicBezTo>
                    <a:pt x="220" y="1"/>
                    <a:pt x="1" y="221"/>
                    <a:pt x="1" y="495"/>
                  </a:cubicBezTo>
                  <a:lnTo>
                    <a:pt x="1" y="2178"/>
                  </a:lnTo>
                  <a:cubicBezTo>
                    <a:pt x="1" y="2450"/>
                    <a:pt x="220" y="2670"/>
                    <a:pt x="493" y="2670"/>
                  </a:cubicBezTo>
                  <a:lnTo>
                    <a:pt x="2176" y="2670"/>
                  </a:lnTo>
                  <a:cubicBezTo>
                    <a:pt x="2448" y="2670"/>
                    <a:pt x="2668" y="2450"/>
                    <a:pt x="2668" y="21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53"/>
            <p:cNvSpPr/>
            <p:nvPr/>
          </p:nvSpPr>
          <p:spPr>
            <a:xfrm>
              <a:off x="3699605" y="4176563"/>
              <a:ext cx="239833" cy="239929"/>
            </a:xfrm>
            <a:custGeom>
              <a:avLst/>
              <a:gdLst/>
              <a:ahLst/>
              <a:cxnLst/>
              <a:rect l="l" t="t" r="r" b="b"/>
              <a:pathLst>
                <a:path w="2670" h="2671" extrusionOk="0">
                  <a:moveTo>
                    <a:pt x="2669" y="493"/>
                  </a:moveTo>
                  <a:cubicBezTo>
                    <a:pt x="2669" y="221"/>
                    <a:pt x="2449" y="1"/>
                    <a:pt x="2176" y="1"/>
                  </a:cubicBezTo>
                  <a:lnTo>
                    <a:pt x="493" y="1"/>
                  </a:lnTo>
                  <a:cubicBezTo>
                    <a:pt x="221" y="1"/>
                    <a:pt x="1" y="221"/>
                    <a:pt x="1" y="493"/>
                  </a:cubicBezTo>
                  <a:lnTo>
                    <a:pt x="1" y="2176"/>
                  </a:lnTo>
                  <a:cubicBezTo>
                    <a:pt x="1" y="2448"/>
                    <a:pt x="221" y="2670"/>
                    <a:pt x="493" y="2670"/>
                  </a:cubicBezTo>
                  <a:lnTo>
                    <a:pt x="2176" y="2670"/>
                  </a:lnTo>
                  <a:cubicBezTo>
                    <a:pt x="2449" y="2670"/>
                    <a:pt x="2669" y="2450"/>
                    <a:pt x="2669" y="21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53"/>
            <p:cNvSpPr/>
            <p:nvPr/>
          </p:nvSpPr>
          <p:spPr>
            <a:xfrm>
              <a:off x="3699605" y="3889839"/>
              <a:ext cx="239833" cy="239839"/>
            </a:xfrm>
            <a:custGeom>
              <a:avLst/>
              <a:gdLst/>
              <a:ahLst/>
              <a:cxnLst/>
              <a:rect l="l" t="t" r="r" b="b"/>
              <a:pathLst>
                <a:path w="2670" h="2670" extrusionOk="0">
                  <a:moveTo>
                    <a:pt x="2669" y="493"/>
                  </a:moveTo>
                  <a:cubicBezTo>
                    <a:pt x="2669" y="221"/>
                    <a:pt x="2449" y="0"/>
                    <a:pt x="2176" y="0"/>
                  </a:cubicBezTo>
                  <a:lnTo>
                    <a:pt x="493" y="0"/>
                  </a:lnTo>
                  <a:cubicBezTo>
                    <a:pt x="221" y="0"/>
                    <a:pt x="1" y="221"/>
                    <a:pt x="1" y="493"/>
                  </a:cubicBezTo>
                  <a:lnTo>
                    <a:pt x="1" y="2177"/>
                  </a:lnTo>
                  <a:cubicBezTo>
                    <a:pt x="1" y="2450"/>
                    <a:pt x="221" y="2670"/>
                    <a:pt x="493" y="2670"/>
                  </a:cubicBezTo>
                  <a:lnTo>
                    <a:pt x="2176" y="2670"/>
                  </a:lnTo>
                  <a:cubicBezTo>
                    <a:pt x="2449" y="2670"/>
                    <a:pt x="2669" y="2450"/>
                    <a:pt x="2669" y="217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53"/>
            <p:cNvSpPr/>
            <p:nvPr/>
          </p:nvSpPr>
          <p:spPr>
            <a:xfrm>
              <a:off x="3699605" y="3603114"/>
              <a:ext cx="239833" cy="239839"/>
            </a:xfrm>
            <a:custGeom>
              <a:avLst/>
              <a:gdLst/>
              <a:ahLst/>
              <a:cxnLst/>
              <a:rect l="l" t="t" r="r" b="b"/>
              <a:pathLst>
                <a:path w="2670" h="2670" extrusionOk="0">
                  <a:moveTo>
                    <a:pt x="2669" y="493"/>
                  </a:moveTo>
                  <a:cubicBezTo>
                    <a:pt x="2669" y="221"/>
                    <a:pt x="2449" y="1"/>
                    <a:pt x="2176" y="1"/>
                  </a:cubicBezTo>
                  <a:lnTo>
                    <a:pt x="493" y="1"/>
                  </a:lnTo>
                  <a:cubicBezTo>
                    <a:pt x="221" y="1"/>
                    <a:pt x="1" y="221"/>
                    <a:pt x="1" y="493"/>
                  </a:cubicBezTo>
                  <a:lnTo>
                    <a:pt x="1" y="2176"/>
                  </a:lnTo>
                  <a:cubicBezTo>
                    <a:pt x="1" y="2449"/>
                    <a:pt x="221" y="2669"/>
                    <a:pt x="493" y="2669"/>
                  </a:cubicBezTo>
                  <a:lnTo>
                    <a:pt x="2176" y="2669"/>
                  </a:lnTo>
                  <a:cubicBezTo>
                    <a:pt x="2449" y="2669"/>
                    <a:pt x="2669" y="2449"/>
                    <a:pt x="2669" y="21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53"/>
            <p:cNvSpPr/>
            <p:nvPr/>
          </p:nvSpPr>
          <p:spPr>
            <a:xfrm>
              <a:off x="3699605" y="3316299"/>
              <a:ext cx="239833" cy="240019"/>
            </a:xfrm>
            <a:custGeom>
              <a:avLst/>
              <a:gdLst/>
              <a:ahLst/>
              <a:cxnLst/>
              <a:rect l="l" t="t" r="r" b="b"/>
              <a:pathLst>
                <a:path w="2670" h="2672" extrusionOk="0">
                  <a:moveTo>
                    <a:pt x="2669" y="494"/>
                  </a:moveTo>
                  <a:cubicBezTo>
                    <a:pt x="2669" y="222"/>
                    <a:pt x="2449" y="1"/>
                    <a:pt x="2176" y="1"/>
                  </a:cubicBezTo>
                  <a:lnTo>
                    <a:pt x="493" y="1"/>
                  </a:lnTo>
                  <a:cubicBezTo>
                    <a:pt x="221" y="1"/>
                    <a:pt x="1" y="222"/>
                    <a:pt x="1" y="494"/>
                  </a:cubicBezTo>
                  <a:lnTo>
                    <a:pt x="1" y="2177"/>
                  </a:lnTo>
                  <a:cubicBezTo>
                    <a:pt x="1" y="2450"/>
                    <a:pt x="221" y="2671"/>
                    <a:pt x="493" y="2671"/>
                  </a:cubicBezTo>
                  <a:lnTo>
                    <a:pt x="2176" y="2671"/>
                  </a:lnTo>
                  <a:cubicBezTo>
                    <a:pt x="2449" y="2671"/>
                    <a:pt x="2669" y="2451"/>
                    <a:pt x="2669" y="217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53"/>
            <p:cNvSpPr/>
            <p:nvPr/>
          </p:nvSpPr>
          <p:spPr>
            <a:xfrm>
              <a:off x="3699605" y="3029664"/>
              <a:ext cx="239833" cy="239750"/>
            </a:xfrm>
            <a:custGeom>
              <a:avLst/>
              <a:gdLst/>
              <a:ahLst/>
              <a:cxnLst/>
              <a:rect l="l" t="t" r="r" b="b"/>
              <a:pathLst>
                <a:path w="2670" h="2669" extrusionOk="0">
                  <a:moveTo>
                    <a:pt x="2669" y="492"/>
                  </a:moveTo>
                  <a:cubicBezTo>
                    <a:pt x="2669" y="220"/>
                    <a:pt x="2449" y="0"/>
                    <a:pt x="2176" y="0"/>
                  </a:cubicBezTo>
                  <a:lnTo>
                    <a:pt x="493" y="0"/>
                  </a:lnTo>
                  <a:cubicBezTo>
                    <a:pt x="221" y="0"/>
                    <a:pt x="1" y="220"/>
                    <a:pt x="1" y="492"/>
                  </a:cubicBezTo>
                  <a:lnTo>
                    <a:pt x="1" y="2176"/>
                  </a:lnTo>
                  <a:cubicBezTo>
                    <a:pt x="1" y="2449"/>
                    <a:pt x="221" y="2669"/>
                    <a:pt x="493" y="2669"/>
                  </a:cubicBezTo>
                  <a:lnTo>
                    <a:pt x="2176" y="2669"/>
                  </a:lnTo>
                  <a:cubicBezTo>
                    <a:pt x="2449" y="2669"/>
                    <a:pt x="2669" y="2449"/>
                    <a:pt x="2669" y="21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53"/>
            <p:cNvSpPr/>
            <p:nvPr/>
          </p:nvSpPr>
          <p:spPr>
            <a:xfrm>
              <a:off x="3699605" y="2742940"/>
              <a:ext cx="239833" cy="239929"/>
            </a:xfrm>
            <a:custGeom>
              <a:avLst/>
              <a:gdLst/>
              <a:ahLst/>
              <a:cxnLst/>
              <a:rect l="l" t="t" r="r" b="b"/>
              <a:pathLst>
                <a:path w="2670" h="2671" extrusionOk="0">
                  <a:moveTo>
                    <a:pt x="2669" y="493"/>
                  </a:moveTo>
                  <a:cubicBezTo>
                    <a:pt x="2669" y="221"/>
                    <a:pt x="2449" y="1"/>
                    <a:pt x="2176" y="1"/>
                  </a:cubicBezTo>
                  <a:lnTo>
                    <a:pt x="493" y="1"/>
                  </a:lnTo>
                  <a:cubicBezTo>
                    <a:pt x="221" y="1"/>
                    <a:pt x="1" y="221"/>
                    <a:pt x="1" y="493"/>
                  </a:cubicBezTo>
                  <a:lnTo>
                    <a:pt x="1" y="2177"/>
                  </a:lnTo>
                  <a:cubicBezTo>
                    <a:pt x="1" y="2449"/>
                    <a:pt x="221" y="2670"/>
                    <a:pt x="493" y="2670"/>
                  </a:cubicBezTo>
                  <a:lnTo>
                    <a:pt x="2176" y="2670"/>
                  </a:lnTo>
                  <a:cubicBezTo>
                    <a:pt x="2449" y="2670"/>
                    <a:pt x="2669" y="2450"/>
                    <a:pt x="2669" y="217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53"/>
            <p:cNvSpPr/>
            <p:nvPr/>
          </p:nvSpPr>
          <p:spPr>
            <a:xfrm>
              <a:off x="3699605" y="2456125"/>
              <a:ext cx="239833" cy="239929"/>
            </a:xfrm>
            <a:custGeom>
              <a:avLst/>
              <a:gdLst/>
              <a:ahLst/>
              <a:cxnLst/>
              <a:rect l="l" t="t" r="r" b="b"/>
              <a:pathLst>
                <a:path w="2670" h="2671" extrusionOk="0">
                  <a:moveTo>
                    <a:pt x="2669" y="495"/>
                  </a:moveTo>
                  <a:cubicBezTo>
                    <a:pt x="2669" y="222"/>
                    <a:pt x="2449" y="1"/>
                    <a:pt x="2176" y="1"/>
                  </a:cubicBezTo>
                  <a:lnTo>
                    <a:pt x="493" y="1"/>
                  </a:lnTo>
                  <a:cubicBezTo>
                    <a:pt x="221" y="1"/>
                    <a:pt x="1" y="221"/>
                    <a:pt x="1" y="495"/>
                  </a:cubicBezTo>
                  <a:lnTo>
                    <a:pt x="1" y="2178"/>
                  </a:lnTo>
                  <a:cubicBezTo>
                    <a:pt x="1" y="2450"/>
                    <a:pt x="221" y="2670"/>
                    <a:pt x="493" y="2670"/>
                  </a:cubicBezTo>
                  <a:lnTo>
                    <a:pt x="2176" y="2670"/>
                  </a:lnTo>
                  <a:cubicBezTo>
                    <a:pt x="2449" y="2670"/>
                    <a:pt x="2669" y="2450"/>
                    <a:pt x="2669" y="21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53"/>
            <p:cNvSpPr/>
            <p:nvPr/>
          </p:nvSpPr>
          <p:spPr>
            <a:xfrm>
              <a:off x="3998098" y="4176563"/>
              <a:ext cx="239743" cy="239929"/>
            </a:xfrm>
            <a:custGeom>
              <a:avLst/>
              <a:gdLst/>
              <a:ahLst/>
              <a:cxnLst/>
              <a:rect l="l" t="t" r="r" b="b"/>
              <a:pathLst>
                <a:path w="2669" h="2671" extrusionOk="0">
                  <a:moveTo>
                    <a:pt x="2669" y="493"/>
                  </a:moveTo>
                  <a:cubicBezTo>
                    <a:pt x="2669" y="221"/>
                    <a:pt x="2449" y="1"/>
                    <a:pt x="2176" y="1"/>
                  </a:cubicBezTo>
                  <a:lnTo>
                    <a:pt x="493" y="1"/>
                  </a:lnTo>
                  <a:cubicBezTo>
                    <a:pt x="220" y="1"/>
                    <a:pt x="0" y="221"/>
                    <a:pt x="0" y="493"/>
                  </a:cubicBezTo>
                  <a:lnTo>
                    <a:pt x="0" y="2176"/>
                  </a:lnTo>
                  <a:cubicBezTo>
                    <a:pt x="0" y="2448"/>
                    <a:pt x="220" y="2670"/>
                    <a:pt x="493" y="2670"/>
                  </a:cubicBezTo>
                  <a:lnTo>
                    <a:pt x="2176" y="2670"/>
                  </a:lnTo>
                  <a:cubicBezTo>
                    <a:pt x="2449" y="2670"/>
                    <a:pt x="2669" y="2450"/>
                    <a:pt x="2669" y="21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53"/>
            <p:cNvSpPr/>
            <p:nvPr/>
          </p:nvSpPr>
          <p:spPr>
            <a:xfrm>
              <a:off x="3998098" y="3889839"/>
              <a:ext cx="239743" cy="239839"/>
            </a:xfrm>
            <a:custGeom>
              <a:avLst/>
              <a:gdLst/>
              <a:ahLst/>
              <a:cxnLst/>
              <a:rect l="l" t="t" r="r" b="b"/>
              <a:pathLst>
                <a:path w="2669" h="2670" extrusionOk="0">
                  <a:moveTo>
                    <a:pt x="2669" y="493"/>
                  </a:moveTo>
                  <a:cubicBezTo>
                    <a:pt x="2669" y="221"/>
                    <a:pt x="2449" y="0"/>
                    <a:pt x="2176" y="0"/>
                  </a:cubicBezTo>
                  <a:lnTo>
                    <a:pt x="493" y="0"/>
                  </a:lnTo>
                  <a:cubicBezTo>
                    <a:pt x="220" y="0"/>
                    <a:pt x="0" y="221"/>
                    <a:pt x="0" y="493"/>
                  </a:cubicBezTo>
                  <a:lnTo>
                    <a:pt x="0" y="2177"/>
                  </a:lnTo>
                  <a:cubicBezTo>
                    <a:pt x="0" y="2450"/>
                    <a:pt x="220" y="2670"/>
                    <a:pt x="493" y="2670"/>
                  </a:cubicBezTo>
                  <a:lnTo>
                    <a:pt x="2176" y="2670"/>
                  </a:lnTo>
                  <a:cubicBezTo>
                    <a:pt x="2449" y="2670"/>
                    <a:pt x="2669" y="2450"/>
                    <a:pt x="2669" y="217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53"/>
            <p:cNvSpPr/>
            <p:nvPr/>
          </p:nvSpPr>
          <p:spPr>
            <a:xfrm>
              <a:off x="3998098" y="3603114"/>
              <a:ext cx="239743" cy="239839"/>
            </a:xfrm>
            <a:custGeom>
              <a:avLst/>
              <a:gdLst/>
              <a:ahLst/>
              <a:cxnLst/>
              <a:rect l="l" t="t" r="r" b="b"/>
              <a:pathLst>
                <a:path w="2669" h="2670" extrusionOk="0">
                  <a:moveTo>
                    <a:pt x="2669" y="493"/>
                  </a:moveTo>
                  <a:cubicBezTo>
                    <a:pt x="2669" y="221"/>
                    <a:pt x="2449" y="1"/>
                    <a:pt x="2176" y="1"/>
                  </a:cubicBezTo>
                  <a:lnTo>
                    <a:pt x="493" y="1"/>
                  </a:lnTo>
                  <a:cubicBezTo>
                    <a:pt x="220" y="1"/>
                    <a:pt x="0" y="221"/>
                    <a:pt x="0" y="493"/>
                  </a:cubicBezTo>
                  <a:lnTo>
                    <a:pt x="0" y="2176"/>
                  </a:lnTo>
                  <a:cubicBezTo>
                    <a:pt x="0" y="2449"/>
                    <a:pt x="220" y="2669"/>
                    <a:pt x="493" y="2669"/>
                  </a:cubicBezTo>
                  <a:lnTo>
                    <a:pt x="2176" y="2669"/>
                  </a:lnTo>
                  <a:cubicBezTo>
                    <a:pt x="2449" y="2669"/>
                    <a:pt x="2669" y="2449"/>
                    <a:pt x="2669" y="21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53"/>
            <p:cNvSpPr/>
            <p:nvPr/>
          </p:nvSpPr>
          <p:spPr>
            <a:xfrm>
              <a:off x="3998098" y="3316299"/>
              <a:ext cx="239743" cy="240019"/>
            </a:xfrm>
            <a:custGeom>
              <a:avLst/>
              <a:gdLst/>
              <a:ahLst/>
              <a:cxnLst/>
              <a:rect l="l" t="t" r="r" b="b"/>
              <a:pathLst>
                <a:path w="2669" h="2672" extrusionOk="0">
                  <a:moveTo>
                    <a:pt x="2669" y="494"/>
                  </a:moveTo>
                  <a:cubicBezTo>
                    <a:pt x="2669" y="222"/>
                    <a:pt x="2449" y="1"/>
                    <a:pt x="2176" y="1"/>
                  </a:cubicBezTo>
                  <a:lnTo>
                    <a:pt x="493" y="1"/>
                  </a:lnTo>
                  <a:cubicBezTo>
                    <a:pt x="220" y="1"/>
                    <a:pt x="0" y="222"/>
                    <a:pt x="0" y="494"/>
                  </a:cubicBezTo>
                  <a:lnTo>
                    <a:pt x="0" y="2177"/>
                  </a:lnTo>
                  <a:cubicBezTo>
                    <a:pt x="0" y="2450"/>
                    <a:pt x="220" y="2671"/>
                    <a:pt x="493" y="2671"/>
                  </a:cubicBezTo>
                  <a:lnTo>
                    <a:pt x="2176" y="2671"/>
                  </a:lnTo>
                  <a:cubicBezTo>
                    <a:pt x="2449" y="2671"/>
                    <a:pt x="2669" y="2451"/>
                    <a:pt x="2669" y="21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53"/>
            <p:cNvSpPr/>
            <p:nvPr/>
          </p:nvSpPr>
          <p:spPr>
            <a:xfrm>
              <a:off x="3998098" y="3029664"/>
              <a:ext cx="239743" cy="239750"/>
            </a:xfrm>
            <a:custGeom>
              <a:avLst/>
              <a:gdLst/>
              <a:ahLst/>
              <a:cxnLst/>
              <a:rect l="l" t="t" r="r" b="b"/>
              <a:pathLst>
                <a:path w="2669" h="2669" extrusionOk="0">
                  <a:moveTo>
                    <a:pt x="2669" y="492"/>
                  </a:moveTo>
                  <a:cubicBezTo>
                    <a:pt x="2669" y="220"/>
                    <a:pt x="2449" y="0"/>
                    <a:pt x="2176" y="0"/>
                  </a:cubicBezTo>
                  <a:lnTo>
                    <a:pt x="493" y="0"/>
                  </a:lnTo>
                  <a:cubicBezTo>
                    <a:pt x="220" y="0"/>
                    <a:pt x="0" y="220"/>
                    <a:pt x="0" y="492"/>
                  </a:cubicBezTo>
                  <a:lnTo>
                    <a:pt x="0" y="2176"/>
                  </a:lnTo>
                  <a:cubicBezTo>
                    <a:pt x="0" y="2449"/>
                    <a:pt x="220" y="2669"/>
                    <a:pt x="493" y="2669"/>
                  </a:cubicBezTo>
                  <a:lnTo>
                    <a:pt x="2176" y="2669"/>
                  </a:lnTo>
                  <a:cubicBezTo>
                    <a:pt x="2449" y="2669"/>
                    <a:pt x="2669" y="2449"/>
                    <a:pt x="2669" y="21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53"/>
            <p:cNvSpPr/>
            <p:nvPr/>
          </p:nvSpPr>
          <p:spPr>
            <a:xfrm>
              <a:off x="3998098" y="2742940"/>
              <a:ext cx="239743" cy="239929"/>
            </a:xfrm>
            <a:custGeom>
              <a:avLst/>
              <a:gdLst/>
              <a:ahLst/>
              <a:cxnLst/>
              <a:rect l="l" t="t" r="r" b="b"/>
              <a:pathLst>
                <a:path w="2669" h="2671" extrusionOk="0">
                  <a:moveTo>
                    <a:pt x="2669" y="493"/>
                  </a:moveTo>
                  <a:cubicBezTo>
                    <a:pt x="2669" y="221"/>
                    <a:pt x="2449" y="1"/>
                    <a:pt x="2176" y="1"/>
                  </a:cubicBezTo>
                  <a:lnTo>
                    <a:pt x="493" y="1"/>
                  </a:lnTo>
                  <a:cubicBezTo>
                    <a:pt x="220" y="1"/>
                    <a:pt x="0" y="221"/>
                    <a:pt x="0" y="493"/>
                  </a:cubicBezTo>
                  <a:lnTo>
                    <a:pt x="0" y="2177"/>
                  </a:lnTo>
                  <a:cubicBezTo>
                    <a:pt x="0" y="2449"/>
                    <a:pt x="220" y="2670"/>
                    <a:pt x="493" y="2670"/>
                  </a:cubicBezTo>
                  <a:lnTo>
                    <a:pt x="2176" y="2670"/>
                  </a:lnTo>
                  <a:cubicBezTo>
                    <a:pt x="2449" y="2670"/>
                    <a:pt x="2669" y="2450"/>
                    <a:pt x="2669" y="21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53"/>
            <p:cNvSpPr/>
            <p:nvPr/>
          </p:nvSpPr>
          <p:spPr>
            <a:xfrm>
              <a:off x="3998098" y="2456125"/>
              <a:ext cx="239743" cy="239929"/>
            </a:xfrm>
            <a:custGeom>
              <a:avLst/>
              <a:gdLst/>
              <a:ahLst/>
              <a:cxnLst/>
              <a:rect l="l" t="t" r="r" b="b"/>
              <a:pathLst>
                <a:path w="2669" h="2671" extrusionOk="0">
                  <a:moveTo>
                    <a:pt x="2669" y="495"/>
                  </a:moveTo>
                  <a:cubicBezTo>
                    <a:pt x="2669" y="222"/>
                    <a:pt x="2449" y="1"/>
                    <a:pt x="2176" y="1"/>
                  </a:cubicBezTo>
                  <a:lnTo>
                    <a:pt x="493" y="1"/>
                  </a:lnTo>
                  <a:cubicBezTo>
                    <a:pt x="220" y="1"/>
                    <a:pt x="0" y="221"/>
                    <a:pt x="0" y="495"/>
                  </a:cubicBezTo>
                  <a:lnTo>
                    <a:pt x="0" y="2178"/>
                  </a:lnTo>
                  <a:cubicBezTo>
                    <a:pt x="0" y="2450"/>
                    <a:pt x="220" y="2670"/>
                    <a:pt x="493" y="2670"/>
                  </a:cubicBezTo>
                  <a:lnTo>
                    <a:pt x="2176" y="2670"/>
                  </a:lnTo>
                  <a:cubicBezTo>
                    <a:pt x="2449" y="2670"/>
                    <a:pt x="2669" y="2450"/>
                    <a:pt x="2669" y="21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53"/>
            <p:cNvSpPr/>
            <p:nvPr/>
          </p:nvSpPr>
          <p:spPr>
            <a:xfrm>
              <a:off x="4296591" y="4176563"/>
              <a:ext cx="239743" cy="239929"/>
            </a:xfrm>
            <a:custGeom>
              <a:avLst/>
              <a:gdLst/>
              <a:ahLst/>
              <a:cxnLst/>
              <a:rect l="l" t="t" r="r" b="b"/>
              <a:pathLst>
                <a:path w="2669" h="2671" extrusionOk="0">
                  <a:moveTo>
                    <a:pt x="2669" y="493"/>
                  </a:moveTo>
                  <a:cubicBezTo>
                    <a:pt x="2669" y="221"/>
                    <a:pt x="2449" y="1"/>
                    <a:pt x="2176" y="1"/>
                  </a:cubicBezTo>
                  <a:lnTo>
                    <a:pt x="493" y="1"/>
                  </a:lnTo>
                  <a:cubicBezTo>
                    <a:pt x="220" y="1"/>
                    <a:pt x="0" y="221"/>
                    <a:pt x="0" y="493"/>
                  </a:cubicBezTo>
                  <a:lnTo>
                    <a:pt x="0" y="2176"/>
                  </a:lnTo>
                  <a:cubicBezTo>
                    <a:pt x="0" y="2448"/>
                    <a:pt x="220" y="2670"/>
                    <a:pt x="493" y="2670"/>
                  </a:cubicBezTo>
                  <a:lnTo>
                    <a:pt x="2176" y="2670"/>
                  </a:lnTo>
                  <a:cubicBezTo>
                    <a:pt x="2449" y="2670"/>
                    <a:pt x="2669" y="2450"/>
                    <a:pt x="2669" y="21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53"/>
            <p:cNvSpPr/>
            <p:nvPr/>
          </p:nvSpPr>
          <p:spPr>
            <a:xfrm>
              <a:off x="4296591" y="3889839"/>
              <a:ext cx="239743" cy="239839"/>
            </a:xfrm>
            <a:custGeom>
              <a:avLst/>
              <a:gdLst/>
              <a:ahLst/>
              <a:cxnLst/>
              <a:rect l="l" t="t" r="r" b="b"/>
              <a:pathLst>
                <a:path w="2669" h="2670" extrusionOk="0">
                  <a:moveTo>
                    <a:pt x="2669" y="493"/>
                  </a:moveTo>
                  <a:cubicBezTo>
                    <a:pt x="2669" y="221"/>
                    <a:pt x="2449" y="0"/>
                    <a:pt x="2176" y="0"/>
                  </a:cubicBezTo>
                  <a:lnTo>
                    <a:pt x="493" y="0"/>
                  </a:lnTo>
                  <a:cubicBezTo>
                    <a:pt x="220" y="0"/>
                    <a:pt x="0" y="221"/>
                    <a:pt x="0" y="493"/>
                  </a:cubicBezTo>
                  <a:lnTo>
                    <a:pt x="0" y="2177"/>
                  </a:lnTo>
                  <a:cubicBezTo>
                    <a:pt x="0" y="2450"/>
                    <a:pt x="220" y="2670"/>
                    <a:pt x="493" y="2670"/>
                  </a:cubicBezTo>
                  <a:lnTo>
                    <a:pt x="2176" y="2670"/>
                  </a:lnTo>
                  <a:cubicBezTo>
                    <a:pt x="2449" y="2670"/>
                    <a:pt x="2669" y="2450"/>
                    <a:pt x="2669" y="21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53"/>
            <p:cNvSpPr/>
            <p:nvPr/>
          </p:nvSpPr>
          <p:spPr>
            <a:xfrm>
              <a:off x="4296591" y="3603114"/>
              <a:ext cx="239743" cy="239839"/>
            </a:xfrm>
            <a:custGeom>
              <a:avLst/>
              <a:gdLst/>
              <a:ahLst/>
              <a:cxnLst/>
              <a:rect l="l" t="t" r="r" b="b"/>
              <a:pathLst>
                <a:path w="2669" h="2670" extrusionOk="0">
                  <a:moveTo>
                    <a:pt x="2669" y="493"/>
                  </a:moveTo>
                  <a:cubicBezTo>
                    <a:pt x="2669" y="221"/>
                    <a:pt x="2449" y="1"/>
                    <a:pt x="2176" y="1"/>
                  </a:cubicBezTo>
                  <a:lnTo>
                    <a:pt x="493" y="1"/>
                  </a:lnTo>
                  <a:cubicBezTo>
                    <a:pt x="220" y="1"/>
                    <a:pt x="0" y="221"/>
                    <a:pt x="0" y="493"/>
                  </a:cubicBezTo>
                  <a:lnTo>
                    <a:pt x="0" y="2176"/>
                  </a:lnTo>
                  <a:cubicBezTo>
                    <a:pt x="0" y="2449"/>
                    <a:pt x="220" y="2669"/>
                    <a:pt x="493" y="2669"/>
                  </a:cubicBezTo>
                  <a:lnTo>
                    <a:pt x="2176" y="2669"/>
                  </a:lnTo>
                  <a:cubicBezTo>
                    <a:pt x="2449" y="2669"/>
                    <a:pt x="2669" y="2449"/>
                    <a:pt x="2669" y="21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53"/>
            <p:cNvSpPr/>
            <p:nvPr/>
          </p:nvSpPr>
          <p:spPr>
            <a:xfrm>
              <a:off x="4296591" y="3316299"/>
              <a:ext cx="239743" cy="240019"/>
            </a:xfrm>
            <a:custGeom>
              <a:avLst/>
              <a:gdLst/>
              <a:ahLst/>
              <a:cxnLst/>
              <a:rect l="l" t="t" r="r" b="b"/>
              <a:pathLst>
                <a:path w="2669" h="2672" extrusionOk="0">
                  <a:moveTo>
                    <a:pt x="2669" y="494"/>
                  </a:moveTo>
                  <a:cubicBezTo>
                    <a:pt x="2669" y="222"/>
                    <a:pt x="2449" y="1"/>
                    <a:pt x="2176" y="1"/>
                  </a:cubicBezTo>
                  <a:lnTo>
                    <a:pt x="493" y="1"/>
                  </a:lnTo>
                  <a:cubicBezTo>
                    <a:pt x="220" y="1"/>
                    <a:pt x="0" y="222"/>
                    <a:pt x="0" y="494"/>
                  </a:cubicBezTo>
                  <a:lnTo>
                    <a:pt x="0" y="2177"/>
                  </a:lnTo>
                  <a:cubicBezTo>
                    <a:pt x="0" y="2450"/>
                    <a:pt x="220" y="2671"/>
                    <a:pt x="493" y="2671"/>
                  </a:cubicBezTo>
                  <a:lnTo>
                    <a:pt x="2176" y="2671"/>
                  </a:lnTo>
                  <a:cubicBezTo>
                    <a:pt x="2449" y="2671"/>
                    <a:pt x="2669" y="2451"/>
                    <a:pt x="2669" y="21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53"/>
            <p:cNvSpPr/>
            <p:nvPr/>
          </p:nvSpPr>
          <p:spPr>
            <a:xfrm>
              <a:off x="4296591" y="3029664"/>
              <a:ext cx="239743" cy="239750"/>
            </a:xfrm>
            <a:custGeom>
              <a:avLst/>
              <a:gdLst/>
              <a:ahLst/>
              <a:cxnLst/>
              <a:rect l="l" t="t" r="r" b="b"/>
              <a:pathLst>
                <a:path w="2669" h="2669" extrusionOk="0">
                  <a:moveTo>
                    <a:pt x="2669" y="492"/>
                  </a:moveTo>
                  <a:cubicBezTo>
                    <a:pt x="2669" y="220"/>
                    <a:pt x="2449" y="0"/>
                    <a:pt x="2176" y="0"/>
                  </a:cubicBezTo>
                  <a:lnTo>
                    <a:pt x="493" y="0"/>
                  </a:lnTo>
                  <a:cubicBezTo>
                    <a:pt x="220" y="0"/>
                    <a:pt x="0" y="220"/>
                    <a:pt x="0" y="492"/>
                  </a:cubicBezTo>
                  <a:lnTo>
                    <a:pt x="0" y="2176"/>
                  </a:lnTo>
                  <a:cubicBezTo>
                    <a:pt x="0" y="2449"/>
                    <a:pt x="220" y="2669"/>
                    <a:pt x="493" y="2669"/>
                  </a:cubicBezTo>
                  <a:lnTo>
                    <a:pt x="2176" y="2669"/>
                  </a:lnTo>
                  <a:cubicBezTo>
                    <a:pt x="2449" y="2669"/>
                    <a:pt x="2669" y="2449"/>
                    <a:pt x="2669" y="21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53"/>
            <p:cNvSpPr/>
            <p:nvPr/>
          </p:nvSpPr>
          <p:spPr>
            <a:xfrm>
              <a:off x="4296591" y="2742940"/>
              <a:ext cx="239743" cy="239929"/>
            </a:xfrm>
            <a:custGeom>
              <a:avLst/>
              <a:gdLst/>
              <a:ahLst/>
              <a:cxnLst/>
              <a:rect l="l" t="t" r="r" b="b"/>
              <a:pathLst>
                <a:path w="2669" h="2671" extrusionOk="0">
                  <a:moveTo>
                    <a:pt x="2669" y="493"/>
                  </a:moveTo>
                  <a:cubicBezTo>
                    <a:pt x="2669" y="221"/>
                    <a:pt x="2449" y="1"/>
                    <a:pt x="2176" y="1"/>
                  </a:cubicBezTo>
                  <a:lnTo>
                    <a:pt x="493" y="1"/>
                  </a:lnTo>
                  <a:cubicBezTo>
                    <a:pt x="220" y="1"/>
                    <a:pt x="0" y="221"/>
                    <a:pt x="0" y="493"/>
                  </a:cubicBezTo>
                  <a:lnTo>
                    <a:pt x="0" y="2177"/>
                  </a:lnTo>
                  <a:cubicBezTo>
                    <a:pt x="0" y="2449"/>
                    <a:pt x="220" y="2670"/>
                    <a:pt x="493" y="2670"/>
                  </a:cubicBezTo>
                  <a:lnTo>
                    <a:pt x="2176" y="2670"/>
                  </a:lnTo>
                  <a:cubicBezTo>
                    <a:pt x="2449" y="2670"/>
                    <a:pt x="2669" y="2450"/>
                    <a:pt x="2669" y="21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53"/>
            <p:cNvSpPr/>
            <p:nvPr/>
          </p:nvSpPr>
          <p:spPr>
            <a:xfrm>
              <a:off x="4296591" y="2456125"/>
              <a:ext cx="239743" cy="239929"/>
            </a:xfrm>
            <a:custGeom>
              <a:avLst/>
              <a:gdLst/>
              <a:ahLst/>
              <a:cxnLst/>
              <a:rect l="l" t="t" r="r" b="b"/>
              <a:pathLst>
                <a:path w="2669" h="2671" extrusionOk="0">
                  <a:moveTo>
                    <a:pt x="2669" y="495"/>
                  </a:moveTo>
                  <a:cubicBezTo>
                    <a:pt x="2669" y="222"/>
                    <a:pt x="2449" y="1"/>
                    <a:pt x="2176" y="1"/>
                  </a:cubicBezTo>
                  <a:lnTo>
                    <a:pt x="493" y="1"/>
                  </a:lnTo>
                  <a:cubicBezTo>
                    <a:pt x="220" y="1"/>
                    <a:pt x="0" y="221"/>
                    <a:pt x="0" y="495"/>
                  </a:cubicBezTo>
                  <a:lnTo>
                    <a:pt x="0" y="2178"/>
                  </a:lnTo>
                  <a:cubicBezTo>
                    <a:pt x="0" y="2450"/>
                    <a:pt x="220" y="2670"/>
                    <a:pt x="493" y="2670"/>
                  </a:cubicBezTo>
                  <a:lnTo>
                    <a:pt x="2176" y="2670"/>
                  </a:lnTo>
                  <a:cubicBezTo>
                    <a:pt x="2449" y="2670"/>
                    <a:pt x="2669" y="2450"/>
                    <a:pt x="2669" y="2178"/>
                  </a:cubicBezTo>
                  <a:close/>
                </a:path>
              </a:pathLst>
            </a:custGeom>
            <a:solidFill>
              <a:srgbClr val="FB9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53"/>
            <p:cNvSpPr/>
            <p:nvPr/>
          </p:nvSpPr>
          <p:spPr>
            <a:xfrm>
              <a:off x="4594993" y="4176563"/>
              <a:ext cx="239833" cy="239929"/>
            </a:xfrm>
            <a:custGeom>
              <a:avLst/>
              <a:gdLst/>
              <a:ahLst/>
              <a:cxnLst/>
              <a:rect l="l" t="t" r="r" b="b"/>
              <a:pathLst>
                <a:path w="2670" h="2671" extrusionOk="0">
                  <a:moveTo>
                    <a:pt x="2669" y="493"/>
                  </a:moveTo>
                  <a:cubicBezTo>
                    <a:pt x="2669" y="221"/>
                    <a:pt x="2449" y="1"/>
                    <a:pt x="2177" y="1"/>
                  </a:cubicBezTo>
                  <a:lnTo>
                    <a:pt x="494" y="1"/>
                  </a:lnTo>
                  <a:cubicBezTo>
                    <a:pt x="221" y="1"/>
                    <a:pt x="1" y="221"/>
                    <a:pt x="1" y="493"/>
                  </a:cubicBezTo>
                  <a:lnTo>
                    <a:pt x="1" y="2176"/>
                  </a:lnTo>
                  <a:cubicBezTo>
                    <a:pt x="1" y="2448"/>
                    <a:pt x="221" y="2670"/>
                    <a:pt x="494" y="2670"/>
                  </a:cubicBezTo>
                  <a:lnTo>
                    <a:pt x="2177" y="2670"/>
                  </a:lnTo>
                  <a:cubicBezTo>
                    <a:pt x="2449" y="2670"/>
                    <a:pt x="2669" y="2450"/>
                    <a:pt x="2669" y="21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53"/>
            <p:cNvSpPr/>
            <p:nvPr/>
          </p:nvSpPr>
          <p:spPr>
            <a:xfrm>
              <a:off x="4594993" y="3889839"/>
              <a:ext cx="239833" cy="239839"/>
            </a:xfrm>
            <a:custGeom>
              <a:avLst/>
              <a:gdLst/>
              <a:ahLst/>
              <a:cxnLst/>
              <a:rect l="l" t="t" r="r" b="b"/>
              <a:pathLst>
                <a:path w="2670" h="2670" extrusionOk="0">
                  <a:moveTo>
                    <a:pt x="2669" y="493"/>
                  </a:moveTo>
                  <a:cubicBezTo>
                    <a:pt x="2669" y="221"/>
                    <a:pt x="2449" y="0"/>
                    <a:pt x="2177" y="0"/>
                  </a:cubicBezTo>
                  <a:lnTo>
                    <a:pt x="494" y="0"/>
                  </a:lnTo>
                  <a:cubicBezTo>
                    <a:pt x="221" y="0"/>
                    <a:pt x="1" y="221"/>
                    <a:pt x="1" y="493"/>
                  </a:cubicBezTo>
                  <a:lnTo>
                    <a:pt x="1" y="2177"/>
                  </a:lnTo>
                  <a:cubicBezTo>
                    <a:pt x="1" y="2450"/>
                    <a:pt x="221" y="2670"/>
                    <a:pt x="494" y="2670"/>
                  </a:cubicBezTo>
                  <a:lnTo>
                    <a:pt x="2177" y="2670"/>
                  </a:lnTo>
                  <a:cubicBezTo>
                    <a:pt x="2449" y="2670"/>
                    <a:pt x="2669" y="2450"/>
                    <a:pt x="2669" y="21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53"/>
            <p:cNvSpPr/>
            <p:nvPr/>
          </p:nvSpPr>
          <p:spPr>
            <a:xfrm>
              <a:off x="4594993" y="3603114"/>
              <a:ext cx="239833" cy="239839"/>
            </a:xfrm>
            <a:custGeom>
              <a:avLst/>
              <a:gdLst/>
              <a:ahLst/>
              <a:cxnLst/>
              <a:rect l="l" t="t" r="r" b="b"/>
              <a:pathLst>
                <a:path w="2670" h="2670" extrusionOk="0">
                  <a:moveTo>
                    <a:pt x="2669" y="493"/>
                  </a:moveTo>
                  <a:cubicBezTo>
                    <a:pt x="2669" y="221"/>
                    <a:pt x="2449" y="1"/>
                    <a:pt x="2177" y="1"/>
                  </a:cubicBezTo>
                  <a:lnTo>
                    <a:pt x="494" y="1"/>
                  </a:lnTo>
                  <a:cubicBezTo>
                    <a:pt x="221" y="1"/>
                    <a:pt x="1" y="221"/>
                    <a:pt x="1" y="493"/>
                  </a:cubicBezTo>
                  <a:lnTo>
                    <a:pt x="1" y="2176"/>
                  </a:lnTo>
                  <a:cubicBezTo>
                    <a:pt x="1" y="2449"/>
                    <a:pt x="221" y="2669"/>
                    <a:pt x="494" y="2669"/>
                  </a:cubicBezTo>
                  <a:lnTo>
                    <a:pt x="2177" y="2669"/>
                  </a:lnTo>
                  <a:cubicBezTo>
                    <a:pt x="2449" y="2669"/>
                    <a:pt x="2669" y="2449"/>
                    <a:pt x="2669" y="21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53"/>
            <p:cNvSpPr/>
            <p:nvPr/>
          </p:nvSpPr>
          <p:spPr>
            <a:xfrm>
              <a:off x="4594993" y="3316299"/>
              <a:ext cx="239833" cy="240019"/>
            </a:xfrm>
            <a:custGeom>
              <a:avLst/>
              <a:gdLst/>
              <a:ahLst/>
              <a:cxnLst/>
              <a:rect l="l" t="t" r="r" b="b"/>
              <a:pathLst>
                <a:path w="2670" h="2672" extrusionOk="0">
                  <a:moveTo>
                    <a:pt x="2669" y="494"/>
                  </a:moveTo>
                  <a:cubicBezTo>
                    <a:pt x="2669" y="222"/>
                    <a:pt x="2449" y="1"/>
                    <a:pt x="2177" y="1"/>
                  </a:cubicBezTo>
                  <a:lnTo>
                    <a:pt x="494" y="1"/>
                  </a:lnTo>
                  <a:cubicBezTo>
                    <a:pt x="221" y="1"/>
                    <a:pt x="1" y="222"/>
                    <a:pt x="1" y="494"/>
                  </a:cubicBezTo>
                  <a:lnTo>
                    <a:pt x="1" y="2177"/>
                  </a:lnTo>
                  <a:cubicBezTo>
                    <a:pt x="1" y="2450"/>
                    <a:pt x="221" y="2671"/>
                    <a:pt x="494" y="2671"/>
                  </a:cubicBezTo>
                  <a:lnTo>
                    <a:pt x="2177" y="2671"/>
                  </a:lnTo>
                  <a:cubicBezTo>
                    <a:pt x="2449" y="2671"/>
                    <a:pt x="2669" y="2451"/>
                    <a:pt x="2669" y="21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53"/>
            <p:cNvSpPr/>
            <p:nvPr/>
          </p:nvSpPr>
          <p:spPr>
            <a:xfrm>
              <a:off x="4594993" y="3029664"/>
              <a:ext cx="239833" cy="239750"/>
            </a:xfrm>
            <a:custGeom>
              <a:avLst/>
              <a:gdLst/>
              <a:ahLst/>
              <a:cxnLst/>
              <a:rect l="l" t="t" r="r" b="b"/>
              <a:pathLst>
                <a:path w="2670" h="2669" extrusionOk="0">
                  <a:moveTo>
                    <a:pt x="2669" y="492"/>
                  </a:moveTo>
                  <a:cubicBezTo>
                    <a:pt x="2669" y="220"/>
                    <a:pt x="2449" y="0"/>
                    <a:pt x="2177" y="0"/>
                  </a:cubicBezTo>
                  <a:lnTo>
                    <a:pt x="494" y="0"/>
                  </a:lnTo>
                  <a:cubicBezTo>
                    <a:pt x="221" y="0"/>
                    <a:pt x="1" y="220"/>
                    <a:pt x="1" y="492"/>
                  </a:cubicBezTo>
                  <a:lnTo>
                    <a:pt x="1" y="2176"/>
                  </a:lnTo>
                  <a:cubicBezTo>
                    <a:pt x="1" y="2449"/>
                    <a:pt x="221" y="2669"/>
                    <a:pt x="494" y="2669"/>
                  </a:cubicBezTo>
                  <a:lnTo>
                    <a:pt x="2177" y="2669"/>
                  </a:lnTo>
                  <a:cubicBezTo>
                    <a:pt x="2449" y="2669"/>
                    <a:pt x="2669" y="2449"/>
                    <a:pt x="2669" y="21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53"/>
            <p:cNvSpPr/>
            <p:nvPr/>
          </p:nvSpPr>
          <p:spPr>
            <a:xfrm>
              <a:off x="4594993" y="2742940"/>
              <a:ext cx="239833" cy="239929"/>
            </a:xfrm>
            <a:custGeom>
              <a:avLst/>
              <a:gdLst/>
              <a:ahLst/>
              <a:cxnLst/>
              <a:rect l="l" t="t" r="r" b="b"/>
              <a:pathLst>
                <a:path w="2670" h="2671" extrusionOk="0">
                  <a:moveTo>
                    <a:pt x="2669" y="493"/>
                  </a:moveTo>
                  <a:cubicBezTo>
                    <a:pt x="2669" y="221"/>
                    <a:pt x="2449" y="1"/>
                    <a:pt x="2177" y="1"/>
                  </a:cubicBezTo>
                  <a:lnTo>
                    <a:pt x="494" y="1"/>
                  </a:lnTo>
                  <a:cubicBezTo>
                    <a:pt x="221" y="1"/>
                    <a:pt x="1" y="221"/>
                    <a:pt x="1" y="493"/>
                  </a:cubicBezTo>
                  <a:lnTo>
                    <a:pt x="1" y="2177"/>
                  </a:lnTo>
                  <a:cubicBezTo>
                    <a:pt x="1" y="2449"/>
                    <a:pt x="221" y="2670"/>
                    <a:pt x="494" y="2670"/>
                  </a:cubicBezTo>
                  <a:lnTo>
                    <a:pt x="2177" y="2670"/>
                  </a:lnTo>
                  <a:cubicBezTo>
                    <a:pt x="2449" y="2670"/>
                    <a:pt x="2669" y="2450"/>
                    <a:pt x="2669" y="21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53"/>
            <p:cNvSpPr/>
            <p:nvPr/>
          </p:nvSpPr>
          <p:spPr>
            <a:xfrm>
              <a:off x="4594993" y="2456125"/>
              <a:ext cx="239833" cy="239929"/>
            </a:xfrm>
            <a:custGeom>
              <a:avLst/>
              <a:gdLst/>
              <a:ahLst/>
              <a:cxnLst/>
              <a:rect l="l" t="t" r="r" b="b"/>
              <a:pathLst>
                <a:path w="2670" h="2671" extrusionOk="0">
                  <a:moveTo>
                    <a:pt x="2669" y="495"/>
                  </a:moveTo>
                  <a:cubicBezTo>
                    <a:pt x="2669" y="222"/>
                    <a:pt x="2449" y="1"/>
                    <a:pt x="2177" y="1"/>
                  </a:cubicBezTo>
                  <a:lnTo>
                    <a:pt x="494" y="1"/>
                  </a:lnTo>
                  <a:cubicBezTo>
                    <a:pt x="221" y="1"/>
                    <a:pt x="1" y="221"/>
                    <a:pt x="1" y="495"/>
                  </a:cubicBezTo>
                  <a:lnTo>
                    <a:pt x="1" y="2178"/>
                  </a:lnTo>
                  <a:cubicBezTo>
                    <a:pt x="1" y="2450"/>
                    <a:pt x="221" y="2670"/>
                    <a:pt x="494" y="2670"/>
                  </a:cubicBezTo>
                  <a:lnTo>
                    <a:pt x="2177" y="2670"/>
                  </a:lnTo>
                  <a:cubicBezTo>
                    <a:pt x="2449" y="2670"/>
                    <a:pt x="2669" y="2450"/>
                    <a:pt x="2669" y="21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53"/>
            <p:cNvSpPr txBox="1"/>
            <p:nvPr/>
          </p:nvSpPr>
          <p:spPr>
            <a:xfrm>
              <a:off x="3047975" y="4493852"/>
              <a:ext cx="349200" cy="240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900">
                  <a:solidFill>
                    <a:schemeClr val="accent1"/>
                  </a:solidFill>
                  <a:latin typeface="Bebas Neue"/>
                  <a:ea typeface="Bebas Neue"/>
                  <a:cs typeface="Bebas Neue"/>
                  <a:sym typeface="Bebas Neue"/>
                </a:rPr>
                <a:t>A</a:t>
              </a:r>
              <a:endParaRPr sz="1900" dirty="0">
                <a:solidFill>
                  <a:schemeClr val="accent1"/>
                </a:solidFill>
                <a:latin typeface="Bebas Neue"/>
                <a:ea typeface="Bebas Neue"/>
                <a:cs typeface="Bebas Neue"/>
                <a:sym typeface="Bebas Neue"/>
              </a:endParaRPr>
            </a:p>
          </p:txBody>
        </p:sp>
        <p:sp>
          <p:nvSpPr>
            <p:cNvPr id="1881" name="Google Shape;1881;p53"/>
            <p:cNvSpPr txBox="1"/>
            <p:nvPr/>
          </p:nvSpPr>
          <p:spPr>
            <a:xfrm>
              <a:off x="3346421" y="4493852"/>
              <a:ext cx="349200" cy="240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900">
                  <a:solidFill>
                    <a:schemeClr val="accent1"/>
                  </a:solidFill>
                  <a:latin typeface="Bebas Neue"/>
                  <a:ea typeface="Bebas Neue"/>
                  <a:cs typeface="Bebas Neue"/>
                  <a:sym typeface="Bebas Neue"/>
                </a:rPr>
                <a:t>B</a:t>
              </a:r>
              <a:endParaRPr sz="1900" dirty="0">
                <a:solidFill>
                  <a:schemeClr val="accent1"/>
                </a:solidFill>
                <a:latin typeface="Bebas Neue"/>
                <a:ea typeface="Bebas Neue"/>
                <a:cs typeface="Bebas Neue"/>
                <a:sym typeface="Bebas Neue"/>
              </a:endParaRPr>
            </a:p>
          </p:txBody>
        </p:sp>
        <p:sp>
          <p:nvSpPr>
            <p:cNvPr id="1882" name="Google Shape;1882;p53"/>
            <p:cNvSpPr txBox="1"/>
            <p:nvPr/>
          </p:nvSpPr>
          <p:spPr>
            <a:xfrm>
              <a:off x="3644912" y="4493852"/>
              <a:ext cx="349200" cy="240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900">
                  <a:solidFill>
                    <a:schemeClr val="accent2"/>
                  </a:solidFill>
                  <a:latin typeface="Bebas Neue"/>
                  <a:ea typeface="Bebas Neue"/>
                  <a:cs typeface="Bebas Neue"/>
                  <a:sym typeface="Bebas Neue"/>
                </a:rPr>
                <a:t>C</a:t>
              </a:r>
              <a:endParaRPr sz="1900" dirty="0">
                <a:solidFill>
                  <a:schemeClr val="accent2"/>
                </a:solidFill>
                <a:latin typeface="Bebas Neue"/>
                <a:ea typeface="Bebas Neue"/>
                <a:cs typeface="Bebas Neue"/>
                <a:sym typeface="Bebas Neue"/>
              </a:endParaRPr>
            </a:p>
          </p:txBody>
        </p:sp>
        <p:sp>
          <p:nvSpPr>
            <p:cNvPr id="1883" name="Google Shape;1883;p53"/>
            <p:cNvSpPr txBox="1"/>
            <p:nvPr/>
          </p:nvSpPr>
          <p:spPr>
            <a:xfrm>
              <a:off x="3939292" y="4493852"/>
              <a:ext cx="349200" cy="240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900">
                  <a:solidFill>
                    <a:schemeClr val="accent2"/>
                  </a:solidFill>
                  <a:latin typeface="Bebas Neue"/>
                  <a:ea typeface="Bebas Neue"/>
                  <a:cs typeface="Bebas Neue"/>
                  <a:sym typeface="Bebas Neue"/>
                </a:rPr>
                <a:t>D</a:t>
              </a:r>
              <a:endParaRPr sz="1900" dirty="0">
                <a:solidFill>
                  <a:schemeClr val="accent2"/>
                </a:solidFill>
                <a:latin typeface="Bebas Neue"/>
                <a:ea typeface="Bebas Neue"/>
                <a:cs typeface="Bebas Neue"/>
                <a:sym typeface="Bebas Neue"/>
              </a:endParaRPr>
            </a:p>
          </p:txBody>
        </p:sp>
        <p:sp>
          <p:nvSpPr>
            <p:cNvPr id="1884" name="Google Shape;1884;p53"/>
            <p:cNvSpPr txBox="1"/>
            <p:nvPr/>
          </p:nvSpPr>
          <p:spPr>
            <a:xfrm>
              <a:off x="4237828" y="4493852"/>
              <a:ext cx="349200" cy="240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900">
                  <a:solidFill>
                    <a:schemeClr val="accent3"/>
                  </a:solidFill>
                  <a:latin typeface="Bebas Neue"/>
                  <a:ea typeface="Bebas Neue"/>
                  <a:cs typeface="Bebas Neue"/>
                  <a:sym typeface="Bebas Neue"/>
                </a:rPr>
                <a:t>E</a:t>
              </a:r>
              <a:endParaRPr sz="1900" dirty="0">
                <a:solidFill>
                  <a:schemeClr val="accent3"/>
                </a:solidFill>
                <a:latin typeface="Bebas Neue"/>
                <a:ea typeface="Bebas Neue"/>
                <a:cs typeface="Bebas Neue"/>
                <a:sym typeface="Bebas Neue"/>
              </a:endParaRPr>
            </a:p>
          </p:txBody>
        </p:sp>
        <p:sp>
          <p:nvSpPr>
            <p:cNvPr id="1885" name="Google Shape;1885;p53"/>
            <p:cNvSpPr txBox="1"/>
            <p:nvPr/>
          </p:nvSpPr>
          <p:spPr>
            <a:xfrm>
              <a:off x="4536274" y="4493852"/>
              <a:ext cx="349200" cy="240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900">
                  <a:solidFill>
                    <a:schemeClr val="accent3"/>
                  </a:solidFill>
                  <a:latin typeface="Bebas Neue"/>
                  <a:ea typeface="Bebas Neue"/>
                  <a:cs typeface="Bebas Neue"/>
                  <a:sym typeface="Bebas Neue"/>
                </a:rPr>
                <a:t>F</a:t>
              </a:r>
              <a:endParaRPr sz="1900" dirty="0">
                <a:solidFill>
                  <a:schemeClr val="accent3"/>
                </a:solidFill>
                <a:latin typeface="Bebas Neue"/>
                <a:ea typeface="Bebas Neue"/>
                <a:cs typeface="Bebas Neue"/>
                <a:sym typeface="Bebas Neue"/>
              </a:endParaRPr>
            </a:p>
          </p:txBody>
        </p:sp>
      </p:grpSp>
      <p:grpSp>
        <p:nvGrpSpPr>
          <p:cNvPr id="1886" name="Google Shape;1886;p53"/>
          <p:cNvGrpSpPr/>
          <p:nvPr/>
        </p:nvGrpSpPr>
        <p:grpSpPr>
          <a:xfrm>
            <a:off x="457200" y="2456128"/>
            <a:ext cx="2406600" cy="710991"/>
            <a:chOff x="1255150" y="1627753"/>
            <a:chExt cx="2406600" cy="710991"/>
          </a:xfrm>
        </p:grpSpPr>
        <p:sp>
          <p:nvSpPr>
            <p:cNvPr id="1887" name="Google Shape;1887;p53"/>
            <p:cNvSpPr txBox="1"/>
            <p:nvPr/>
          </p:nvSpPr>
          <p:spPr>
            <a:xfrm>
              <a:off x="1255150" y="1627753"/>
              <a:ext cx="1236600" cy="2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MERCURY</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888" name="Google Shape;1888;p53"/>
            <p:cNvSpPr txBox="1"/>
            <p:nvPr/>
          </p:nvSpPr>
          <p:spPr>
            <a:xfrm>
              <a:off x="1255150" y="1867744"/>
              <a:ext cx="2406600" cy="47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Mercury is the closest planet to the Sun and the smallest one</a:t>
              </a:r>
              <a:endParaRPr sz="1200" dirty="0">
                <a:solidFill>
                  <a:srgbClr val="434343"/>
                </a:solidFill>
                <a:latin typeface="Roboto"/>
                <a:ea typeface="Roboto"/>
                <a:cs typeface="Roboto"/>
                <a:sym typeface="Roboto"/>
              </a:endParaRPr>
            </a:p>
          </p:txBody>
        </p:sp>
      </p:grpSp>
      <p:grpSp>
        <p:nvGrpSpPr>
          <p:cNvPr id="1889" name="Google Shape;1889;p53"/>
          <p:cNvGrpSpPr/>
          <p:nvPr/>
        </p:nvGrpSpPr>
        <p:grpSpPr>
          <a:xfrm>
            <a:off x="457197" y="3239547"/>
            <a:ext cx="2406604" cy="710975"/>
            <a:chOff x="1255147" y="2461972"/>
            <a:chExt cx="2406604" cy="710975"/>
          </a:xfrm>
        </p:grpSpPr>
        <p:sp>
          <p:nvSpPr>
            <p:cNvPr id="1890" name="Google Shape;1890;p53"/>
            <p:cNvSpPr txBox="1"/>
            <p:nvPr/>
          </p:nvSpPr>
          <p:spPr>
            <a:xfrm>
              <a:off x="1255147" y="2461972"/>
              <a:ext cx="1236600" cy="2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MARS</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891" name="Google Shape;1891;p53"/>
            <p:cNvSpPr txBox="1"/>
            <p:nvPr/>
          </p:nvSpPr>
          <p:spPr>
            <a:xfrm>
              <a:off x="1255150" y="2701947"/>
              <a:ext cx="2406600" cy="47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Despite being red, Mars is a cold place full of iron oxide dust</a:t>
              </a:r>
              <a:endParaRPr sz="1200" dirty="0">
                <a:solidFill>
                  <a:srgbClr val="434343"/>
                </a:solidFill>
                <a:latin typeface="Roboto"/>
                <a:ea typeface="Roboto"/>
                <a:cs typeface="Roboto"/>
                <a:sym typeface="Roboto"/>
              </a:endParaRPr>
            </a:p>
          </p:txBody>
        </p:sp>
      </p:grpSp>
      <p:grpSp>
        <p:nvGrpSpPr>
          <p:cNvPr id="1892" name="Google Shape;1892;p53"/>
          <p:cNvGrpSpPr/>
          <p:nvPr/>
        </p:nvGrpSpPr>
        <p:grpSpPr>
          <a:xfrm>
            <a:off x="457196" y="4022950"/>
            <a:ext cx="2406604" cy="710975"/>
            <a:chOff x="1255146" y="3296175"/>
            <a:chExt cx="2406604" cy="710975"/>
          </a:xfrm>
        </p:grpSpPr>
        <p:sp>
          <p:nvSpPr>
            <p:cNvPr id="1893" name="Google Shape;1893;p53"/>
            <p:cNvSpPr txBox="1"/>
            <p:nvPr/>
          </p:nvSpPr>
          <p:spPr>
            <a:xfrm>
              <a:off x="1255146" y="3296175"/>
              <a:ext cx="1172100" cy="2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JUPITER</a:t>
              </a:r>
              <a:endParaRPr sz="17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1894" name="Google Shape;1894;p53"/>
            <p:cNvSpPr txBox="1"/>
            <p:nvPr/>
          </p:nvSpPr>
          <p:spPr>
            <a:xfrm>
              <a:off x="1255150" y="3536150"/>
              <a:ext cx="2406600" cy="47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Jupiter is a gas giant and the biggest planet of all of them</a:t>
              </a:r>
              <a:endParaRPr sz="1200" dirty="0">
                <a:solidFill>
                  <a:srgbClr val="434343"/>
                </a:solidFill>
                <a:latin typeface="Roboto"/>
                <a:ea typeface="Roboto"/>
                <a:cs typeface="Roboto"/>
                <a:sym typeface="Roboto"/>
              </a:endParaRPr>
            </a:p>
          </p:txBody>
        </p:sp>
      </p:grpSp>
      <p:grpSp>
        <p:nvGrpSpPr>
          <p:cNvPr id="1895" name="Google Shape;1895;p53"/>
          <p:cNvGrpSpPr/>
          <p:nvPr/>
        </p:nvGrpSpPr>
        <p:grpSpPr>
          <a:xfrm>
            <a:off x="6760031" y="2456079"/>
            <a:ext cx="700800" cy="2293530"/>
            <a:chOff x="6760031" y="2456079"/>
            <a:chExt cx="700800" cy="2293530"/>
          </a:xfrm>
        </p:grpSpPr>
        <p:sp>
          <p:nvSpPr>
            <p:cNvPr id="1896" name="Google Shape;1896;p53"/>
            <p:cNvSpPr/>
            <p:nvPr/>
          </p:nvSpPr>
          <p:spPr>
            <a:xfrm>
              <a:off x="6939025" y="2456079"/>
              <a:ext cx="342600" cy="1693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7" name="Google Shape;1897;p53"/>
            <p:cNvSpPr/>
            <p:nvPr/>
          </p:nvSpPr>
          <p:spPr>
            <a:xfrm>
              <a:off x="6939031" y="2850087"/>
              <a:ext cx="342600" cy="1299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898;p53"/>
            <p:cNvSpPr/>
            <p:nvPr/>
          </p:nvSpPr>
          <p:spPr>
            <a:xfrm>
              <a:off x="6788293" y="3720054"/>
              <a:ext cx="644400" cy="644400"/>
            </a:xfrm>
            <a:prstGeom prst="ellipse">
              <a:avLst/>
            </a:prstGeom>
            <a:solidFill>
              <a:srgbClr val="FFFFFF"/>
            </a:solidFill>
            <a:ln w="3810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rgbClr val="000000"/>
                </a:buClr>
                <a:buSzPts val="1100"/>
                <a:buFont typeface="Arial"/>
                <a:buNone/>
              </a:pPr>
              <a:r>
                <a:rPr lang="en" sz="2300">
                  <a:solidFill>
                    <a:schemeClr val="accent2"/>
                  </a:solidFill>
                  <a:latin typeface="Bebas Neue"/>
                  <a:ea typeface="Bebas Neue"/>
                  <a:cs typeface="Bebas Neue"/>
                  <a:sym typeface="Bebas Neue"/>
                </a:rPr>
                <a:t>70%</a:t>
              </a:r>
              <a:endParaRPr sz="2300" dirty="0">
                <a:solidFill>
                  <a:schemeClr val="accent2"/>
                </a:solidFill>
                <a:latin typeface="Bebas Neue"/>
                <a:ea typeface="Bebas Neue"/>
                <a:cs typeface="Bebas Neue"/>
                <a:sym typeface="Bebas Neue"/>
              </a:endParaRPr>
            </a:p>
          </p:txBody>
        </p:sp>
        <p:sp>
          <p:nvSpPr>
            <p:cNvPr id="1899" name="Google Shape;1899;p53"/>
            <p:cNvSpPr txBox="1"/>
            <p:nvPr/>
          </p:nvSpPr>
          <p:spPr>
            <a:xfrm>
              <a:off x="6760031" y="4409409"/>
              <a:ext cx="700800" cy="34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Bebas Neue"/>
                  <a:ea typeface="Bebas Neue"/>
                  <a:cs typeface="Bebas Neue"/>
                  <a:sym typeface="Bebas Neue"/>
                </a:rPr>
                <a:t>2024</a:t>
              </a:r>
              <a:endParaRPr sz="1900" dirty="0">
                <a:solidFill>
                  <a:schemeClr val="dk1"/>
                </a:solidFill>
                <a:latin typeface="Bebas Neue"/>
                <a:ea typeface="Bebas Neue"/>
                <a:cs typeface="Bebas Neue"/>
                <a:sym typeface="Bebas Neue"/>
              </a:endParaRPr>
            </a:p>
          </p:txBody>
        </p:sp>
      </p:grpSp>
      <p:grpSp>
        <p:nvGrpSpPr>
          <p:cNvPr id="1900" name="Google Shape;1900;p53"/>
          <p:cNvGrpSpPr/>
          <p:nvPr/>
        </p:nvGrpSpPr>
        <p:grpSpPr>
          <a:xfrm>
            <a:off x="5534100" y="2456125"/>
            <a:ext cx="700800" cy="2293484"/>
            <a:chOff x="5534100" y="2456125"/>
            <a:chExt cx="700800" cy="2293484"/>
          </a:xfrm>
        </p:grpSpPr>
        <p:sp>
          <p:nvSpPr>
            <p:cNvPr id="1901" name="Google Shape;1901;p53"/>
            <p:cNvSpPr/>
            <p:nvPr/>
          </p:nvSpPr>
          <p:spPr>
            <a:xfrm>
              <a:off x="5713100" y="2456125"/>
              <a:ext cx="342600" cy="1693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1902;p53"/>
            <p:cNvSpPr/>
            <p:nvPr/>
          </p:nvSpPr>
          <p:spPr>
            <a:xfrm>
              <a:off x="5713100" y="3167124"/>
              <a:ext cx="342600" cy="982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1903;p53"/>
            <p:cNvSpPr/>
            <p:nvPr/>
          </p:nvSpPr>
          <p:spPr>
            <a:xfrm>
              <a:off x="5562362" y="3720054"/>
              <a:ext cx="644400" cy="644400"/>
            </a:xfrm>
            <a:prstGeom prst="ellipse">
              <a:avLst/>
            </a:prstGeom>
            <a:solidFill>
              <a:srgbClr val="FFFFFF"/>
            </a:solidFill>
            <a:ln w="3810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300">
                  <a:solidFill>
                    <a:schemeClr val="accent1"/>
                  </a:solidFill>
                  <a:latin typeface="Bebas Neue"/>
                  <a:ea typeface="Bebas Neue"/>
                  <a:cs typeface="Bebas Neue"/>
                  <a:sym typeface="Bebas Neue"/>
                </a:rPr>
                <a:t>40%</a:t>
              </a:r>
              <a:endParaRPr sz="2300" dirty="0">
                <a:solidFill>
                  <a:schemeClr val="accent1"/>
                </a:solidFill>
                <a:latin typeface="Bebas Neue"/>
                <a:ea typeface="Bebas Neue"/>
                <a:cs typeface="Bebas Neue"/>
                <a:sym typeface="Bebas Neue"/>
              </a:endParaRPr>
            </a:p>
          </p:txBody>
        </p:sp>
        <p:sp>
          <p:nvSpPr>
            <p:cNvPr id="1904" name="Google Shape;1904;p53"/>
            <p:cNvSpPr txBox="1"/>
            <p:nvPr/>
          </p:nvSpPr>
          <p:spPr>
            <a:xfrm>
              <a:off x="5534100" y="4409409"/>
              <a:ext cx="700800" cy="34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Bebas Neue"/>
                  <a:ea typeface="Bebas Neue"/>
                  <a:cs typeface="Bebas Neue"/>
                  <a:sym typeface="Bebas Neue"/>
                </a:rPr>
                <a:t>2023</a:t>
              </a:r>
              <a:endParaRPr sz="1900" dirty="0">
                <a:solidFill>
                  <a:schemeClr val="dk1"/>
                </a:solidFill>
                <a:latin typeface="Bebas Neue"/>
                <a:ea typeface="Bebas Neue"/>
                <a:cs typeface="Bebas Neue"/>
                <a:sym typeface="Bebas Neue"/>
              </a:endParaRPr>
            </a:p>
          </p:txBody>
        </p:sp>
      </p:grpSp>
      <p:grpSp>
        <p:nvGrpSpPr>
          <p:cNvPr id="1905" name="Google Shape;1905;p53"/>
          <p:cNvGrpSpPr/>
          <p:nvPr/>
        </p:nvGrpSpPr>
        <p:grpSpPr>
          <a:xfrm>
            <a:off x="7985962" y="2456099"/>
            <a:ext cx="700800" cy="2293510"/>
            <a:chOff x="7985962" y="2456099"/>
            <a:chExt cx="700800" cy="2293510"/>
          </a:xfrm>
        </p:grpSpPr>
        <p:sp>
          <p:nvSpPr>
            <p:cNvPr id="1906" name="Google Shape;1906;p53"/>
            <p:cNvSpPr/>
            <p:nvPr/>
          </p:nvSpPr>
          <p:spPr>
            <a:xfrm>
              <a:off x="8164950" y="2456099"/>
              <a:ext cx="342600" cy="1693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07;p53"/>
            <p:cNvSpPr/>
            <p:nvPr/>
          </p:nvSpPr>
          <p:spPr>
            <a:xfrm>
              <a:off x="8164953" y="3257480"/>
              <a:ext cx="342600" cy="89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08;p53"/>
            <p:cNvSpPr/>
            <p:nvPr/>
          </p:nvSpPr>
          <p:spPr>
            <a:xfrm>
              <a:off x="8014224" y="3720054"/>
              <a:ext cx="644400" cy="644400"/>
            </a:xfrm>
            <a:prstGeom prst="ellipse">
              <a:avLst/>
            </a:prstGeom>
            <a:solidFill>
              <a:srgbClr val="FFFFFF"/>
            </a:solidFill>
            <a:ln w="3810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300">
                  <a:solidFill>
                    <a:schemeClr val="accent3"/>
                  </a:solidFill>
                  <a:latin typeface="Bebas Neue"/>
                  <a:ea typeface="Bebas Neue"/>
                  <a:cs typeface="Bebas Neue"/>
                  <a:sym typeface="Bebas Neue"/>
                </a:rPr>
                <a:t>30%</a:t>
              </a:r>
              <a:endParaRPr sz="2300" dirty="0">
                <a:solidFill>
                  <a:schemeClr val="accent3"/>
                </a:solidFill>
                <a:latin typeface="Bebas Neue"/>
                <a:ea typeface="Bebas Neue"/>
                <a:cs typeface="Bebas Neue"/>
                <a:sym typeface="Bebas Neue"/>
              </a:endParaRPr>
            </a:p>
          </p:txBody>
        </p:sp>
        <p:sp>
          <p:nvSpPr>
            <p:cNvPr id="1909" name="Google Shape;1909;p53"/>
            <p:cNvSpPr txBox="1"/>
            <p:nvPr/>
          </p:nvSpPr>
          <p:spPr>
            <a:xfrm>
              <a:off x="7985962" y="4409409"/>
              <a:ext cx="700800" cy="34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Bebas Neue"/>
                  <a:ea typeface="Bebas Neue"/>
                  <a:cs typeface="Bebas Neue"/>
                  <a:sym typeface="Bebas Neue"/>
                </a:rPr>
                <a:t>2025</a:t>
              </a:r>
              <a:endParaRPr sz="1900" dirty="0">
                <a:solidFill>
                  <a:schemeClr val="dk1"/>
                </a:solidFill>
                <a:latin typeface="Bebas Neue"/>
                <a:ea typeface="Bebas Neue"/>
                <a:cs typeface="Bebas Neue"/>
                <a:sym typeface="Bebas Neue"/>
              </a:endParaRPr>
            </a:p>
          </p:txBody>
        </p:sp>
      </p:grpSp>
      <p:grpSp>
        <p:nvGrpSpPr>
          <p:cNvPr id="1910" name="Google Shape;1910;p53"/>
          <p:cNvGrpSpPr/>
          <p:nvPr/>
        </p:nvGrpSpPr>
        <p:grpSpPr>
          <a:xfrm>
            <a:off x="2375443" y="1006750"/>
            <a:ext cx="5030840" cy="201000"/>
            <a:chOff x="2413543" y="1006750"/>
            <a:chExt cx="5030840" cy="201000"/>
          </a:xfrm>
        </p:grpSpPr>
        <p:sp>
          <p:nvSpPr>
            <p:cNvPr id="1911" name="Google Shape;1911;p53"/>
            <p:cNvSpPr/>
            <p:nvPr/>
          </p:nvSpPr>
          <p:spPr>
            <a:xfrm>
              <a:off x="4808883" y="1006750"/>
              <a:ext cx="2635500" cy="20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2;p53"/>
            <p:cNvSpPr/>
            <p:nvPr/>
          </p:nvSpPr>
          <p:spPr>
            <a:xfrm>
              <a:off x="2413543" y="1006750"/>
              <a:ext cx="2395500" cy="20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13" name="Google Shape;1913;p53"/>
          <p:cNvGrpSpPr/>
          <p:nvPr/>
        </p:nvGrpSpPr>
        <p:grpSpPr>
          <a:xfrm>
            <a:off x="2846003" y="1302367"/>
            <a:ext cx="4245280" cy="201000"/>
            <a:chOff x="2884103" y="1302367"/>
            <a:chExt cx="4245280" cy="201000"/>
          </a:xfrm>
        </p:grpSpPr>
        <p:sp>
          <p:nvSpPr>
            <p:cNvPr id="1914" name="Google Shape;1914;p53"/>
            <p:cNvSpPr/>
            <p:nvPr/>
          </p:nvSpPr>
          <p:spPr>
            <a:xfrm>
              <a:off x="4808883" y="1302367"/>
              <a:ext cx="2320500" cy="20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53"/>
            <p:cNvSpPr/>
            <p:nvPr/>
          </p:nvSpPr>
          <p:spPr>
            <a:xfrm>
              <a:off x="2884103" y="1302367"/>
              <a:ext cx="1924800" cy="201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16" name="Google Shape;1916;p53"/>
          <p:cNvGrpSpPr/>
          <p:nvPr/>
        </p:nvGrpSpPr>
        <p:grpSpPr>
          <a:xfrm>
            <a:off x="3029532" y="1598008"/>
            <a:ext cx="3482451" cy="201000"/>
            <a:chOff x="3067632" y="1598008"/>
            <a:chExt cx="3482451" cy="201000"/>
          </a:xfrm>
        </p:grpSpPr>
        <p:sp>
          <p:nvSpPr>
            <p:cNvPr id="1917" name="Google Shape;1917;p53"/>
            <p:cNvSpPr/>
            <p:nvPr/>
          </p:nvSpPr>
          <p:spPr>
            <a:xfrm>
              <a:off x="4808883" y="1598008"/>
              <a:ext cx="1741200" cy="20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8" name="Google Shape;1918;p53"/>
            <p:cNvSpPr/>
            <p:nvPr/>
          </p:nvSpPr>
          <p:spPr>
            <a:xfrm>
              <a:off x="3067632" y="1598008"/>
              <a:ext cx="1741200" cy="20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19" name="Google Shape;1919;p53"/>
          <p:cNvGrpSpPr/>
          <p:nvPr/>
        </p:nvGrpSpPr>
        <p:grpSpPr>
          <a:xfrm>
            <a:off x="2375449" y="1937155"/>
            <a:ext cx="4790734" cy="201000"/>
            <a:chOff x="2413549" y="1937155"/>
            <a:chExt cx="4790734" cy="201000"/>
          </a:xfrm>
        </p:grpSpPr>
        <p:sp>
          <p:nvSpPr>
            <p:cNvPr id="1920" name="Google Shape;1920;p53"/>
            <p:cNvSpPr txBox="1"/>
            <p:nvPr/>
          </p:nvSpPr>
          <p:spPr>
            <a:xfrm>
              <a:off x="4546722" y="1937155"/>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0%</a:t>
              </a:r>
              <a:endParaRPr sz="1200" dirty="0">
                <a:solidFill>
                  <a:srgbClr val="434343"/>
                </a:solidFill>
                <a:latin typeface="Roboto"/>
                <a:ea typeface="Roboto"/>
                <a:cs typeface="Roboto"/>
                <a:sym typeface="Roboto"/>
              </a:endParaRPr>
            </a:p>
          </p:txBody>
        </p:sp>
        <p:sp>
          <p:nvSpPr>
            <p:cNvPr id="1921" name="Google Shape;1921;p53"/>
            <p:cNvSpPr txBox="1"/>
            <p:nvPr/>
          </p:nvSpPr>
          <p:spPr>
            <a:xfrm>
              <a:off x="3835664" y="1937155"/>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25%</a:t>
              </a:r>
              <a:endParaRPr sz="1200" dirty="0">
                <a:solidFill>
                  <a:srgbClr val="434343"/>
                </a:solidFill>
                <a:latin typeface="Roboto"/>
                <a:ea typeface="Roboto"/>
                <a:cs typeface="Roboto"/>
                <a:sym typeface="Roboto"/>
              </a:endParaRPr>
            </a:p>
          </p:txBody>
        </p:sp>
        <p:sp>
          <p:nvSpPr>
            <p:cNvPr id="1922" name="Google Shape;1922;p53"/>
            <p:cNvSpPr txBox="1"/>
            <p:nvPr/>
          </p:nvSpPr>
          <p:spPr>
            <a:xfrm>
              <a:off x="3124606" y="1937155"/>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50%</a:t>
              </a:r>
              <a:endParaRPr sz="1200" dirty="0">
                <a:solidFill>
                  <a:srgbClr val="434343"/>
                </a:solidFill>
                <a:latin typeface="Roboto"/>
                <a:ea typeface="Roboto"/>
                <a:cs typeface="Roboto"/>
                <a:sym typeface="Roboto"/>
              </a:endParaRPr>
            </a:p>
          </p:txBody>
        </p:sp>
        <p:sp>
          <p:nvSpPr>
            <p:cNvPr id="1923" name="Google Shape;1923;p53"/>
            <p:cNvSpPr txBox="1"/>
            <p:nvPr/>
          </p:nvSpPr>
          <p:spPr>
            <a:xfrm>
              <a:off x="6679883" y="1937155"/>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75%</a:t>
              </a:r>
              <a:endParaRPr sz="1200" dirty="0">
                <a:solidFill>
                  <a:srgbClr val="434343"/>
                </a:solidFill>
                <a:latin typeface="Roboto"/>
                <a:ea typeface="Roboto"/>
                <a:cs typeface="Roboto"/>
                <a:sym typeface="Roboto"/>
              </a:endParaRPr>
            </a:p>
          </p:txBody>
        </p:sp>
        <p:sp>
          <p:nvSpPr>
            <p:cNvPr id="1924" name="Google Shape;1924;p53"/>
            <p:cNvSpPr txBox="1"/>
            <p:nvPr/>
          </p:nvSpPr>
          <p:spPr>
            <a:xfrm>
              <a:off x="5968825" y="1937155"/>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50%</a:t>
              </a:r>
              <a:endParaRPr sz="1200" dirty="0">
                <a:solidFill>
                  <a:srgbClr val="434343"/>
                </a:solidFill>
                <a:latin typeface="Roboto"/>
                <a:ea typeface="Roboto"/>
                <a:cs typeface="Roboto"/>
                <a:sym typeface="Roboto"/>
              </a:endParaRPr>
            </a:p>
          </p:txBody>
        </p:sp>
        <p:sp>
          <p:nvSpPr>
            <p:cNvPr id="1925" name="Google Shape;1925;p53"/>
            <p:cNvSpPr txBox="1"/>
            <p:nvPr/>
          </p:nvSpPr>
          <p:spPr>
            <a:xfrm>
              <a:off x="5257768" y="1937155"/>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25%</a:t>
              </a:r>
              <a:endParaRPr sz="1200" dirty="0">
                <a:solidFill>
                  <a:srgbClr val="434343"/>
                </a:solidFill>
                <a:latin typeface="Roboto"/>
                <a:ea typeface="Roboto"/>
                <a:cs typeface="Roboto"/>
                <a:sym typeface="Roboto"/>
              </a:endParaRPr>
            </a:p>
          </p:txBody>
        </p:sp>
        <p:sp>
          <p:nvSpPr>
            <p:cNvPr id="1926" name="Google Shape;1926;p53"/>
            <p:cNvSpPr txBox="1"/>
            <p:nvPr/>
          </p:nvSpPr>
          <p:spPr>
            <a:xfrm>
              <a:off x="2413549" y="1937155"/>
              <a:ext cx="524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oboto"/>
                  <a:ea typeface="Roboto"/>
                  <a:cs typeface="Roboto"/>
                  <a:sym typeface="Roboto"/>
                </a:rPr>
                <a:t>75%</a:t>
              </a:r>
              <a:endParaRPr sz="1200" dirty="0">
                <a:solidFill>
                  <a:srgbClr val="434343"/>
                </a:solidFill>
                <a:latin typeface="Roboto"/>
                <a:ea typeface="Roboto"/>
                <a:cs typeface="Roboto"/>
                <a:sym typeface="Roboto"/>
              </a:endParaRPr>
            </a:p>
          </p:txBody>
        </p:sp>
      </p:grpSp>
      <p:grpSp>
        <p:nvGrpSpPr>
          <p:cNvPr id="1927" name="Google Shape;1927;p53"/>
          <p:cNvGrpSpPr/>
          <p:nvPr/>
        </p:nvGrpSpPr>
        <p:grpSpPr>
          <a:xfrm>
            <a:off x="1737717" y="977239"/>
            <a:ext cx="524400" cy="843790"/>
            <a:chOff x="1775817" y="977239"/>
            <a:chExt cx="524400" cy="843790"/>
          </a:xfrm>
        </p:grpSpPr>
        <p:sp>
          <p:nvSpPr>
            <p:cNvPr id="1928" name="Google Shape;1928;p53"/>
            <p:cNvSpPr txBox="1"/>
            <p:nvPr/>
          </p:nvSpPr>
          <p:spPr>
            <a:xfrm>
              <a:off x="1775817" y="1698329"/>
              <a:ext cx="524400" cy="12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10</a:t>
              </a:r>
              <a:endParaRPr sz="1200" dirty="0">
                <a:solidFill>
                  <a:srgbClr val="434343"/>
                </a:solidFill>
                <a:latin typeface="Roboto"/>
                <a:ea typeface="Roboto"/>
                <a:cs typeface="Roboto"/>
                <a:sym typeface="Roboto"/>
              </a:endParaRPr>
            </a:p>
          </p:txBody>
        </p:sp>
        <p:sp>
          <p:nvSpPr>
            <p:cNvPr id="1929" name="Google Shape;1929;p53"/>
            <p:cNvSpPr txBox="1"/>
            <p:nvPr/>
          </p:nvSpPr>
          <p:spPr>
            <a:xfrm>
              <a:off x="1775817" y="1518057"/>
              <a:ext cx="524400" cy="12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20</a:t>
              </a:r>
              <a:endParaRPr sz="1200" dirty="0">
                <a:solidFill>
                  <a:srgbClr val="434343"/>
                </a:solidFill>
                <a:latin typeface="Roboto"/>
                <a:ea typeface="Roboto"/>
                <a:cs typeface="Roboto"/>
                <a:sym typeface="Roboto"/>
              </a:endParaRPr>
            </a:p>
          </p:txBody>
        </p:sp>
        <p:sp>
          <p:nvSpPr>
            <p:cNvPr id="1930" name="Google Shape;1930;p53"/>
            <p:cNvSpPr txBox="1"/>
            <p:nvPr/>
          </p:nvSpPr>
          <p:spPr>
            <a:xfrm>
              <a:off x="1775817" y="1337784"/>
              <a:ext cx="524400" cy="12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30</a:t>
              </a:r>
              <a:endParaRPr sz="1200" dirty="0">
                <a:solidFill>
                  <a:srgbClr val="434343"/>
                </a:solidFill>
                <a:latin typeface="Roboto"/>
                <a:ea typeface="Roboto"/>
                <a:cs typeface="Roboto"/>
                <a:sym typeface="Roboto"/>
              </a:endParaRPr>
            </a:p>
          </p:txBody>
        </p:sp>
        <p:sp>
          <p:nvSpPr>
            <p:cNvPr id="1931" name="Google Shape;1931;p53"/>
            <p:cNvSpPr txBox="1"/>
            <p:nvPr/>
          </p:nvSpPr>
          <p:spPr>
            <a:xfrm>
              <a:off x="1775817" y="1157511"/>
              <a:ext cx="524400" cy="12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40</a:t>
              </a:r>
              <a:endParaRPr sz="1200" dirty="0">
                <a:solidFill>
                  <a:srgbClr val="434343"/>
                </a:solidFill>
                <a:latin typeface="Roboto"/>
                <a:ea typeface="Roboto"/>
                <a:cs typeface="Roboto"/>
                <a:sym typeface="Roboto"/>
              </a:endParaRPr>
            </a:p>
          </p:txBody>
        </p:sp>
        <p:sp>
          <p:nvSpPr>
            <p:cNvPr id="1932" name="Google Shape;1932;p53"/>
            <p:cNvSpPr txBox="1"/>
            <p:nvPr/>
          </p:nvSpPr>
          <p:spPr>
            <a:xfrm>
              <a:off x="1775817" y="977239"/>
              <a:ext cx="524400" cy="12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50</a:t>
              </a:r>
              <a:endParaRPr sz="1200" dirty="0">
                <a:solidFill>
                  <a:srgbClr val="434343"/>
                </a:solidFill>
                <a:latin typeface="Roboto"/>
                <a:ea typeface="Roboto"/>
                <a:cs typeface="Roboto"/>
                <a:sym typeface="Roboto"/>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36"/>
        <p:cNvGrpSpPr/>
        <p:nvPr/>
      </p:nvGrpSpPr>
      <p:grpSpPr>
        <a:xfrm>
          <a:off x="0" y="0"/>
          <a:ext cx="0" cy="0"/>
          <a:chOff x="0" y="0"/>
          <a:chExt cx="0" cy="0"/>
        </a:xfrm>
      </p:grpSpPr>
      <p:sp>
        <p:nvSpPr>
          <p:cNvPr id="1937" name="Google Shape;1937;p54"/>
          <p:cNvSpPr txBox="1"/>
          <p:nvPr/>
        </p:nvSpPr>
        <p:spPr>
          <a:xfrm>
            <a:off x="21326620" y="10317677"/>
            <a:ext cx="13917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a:t>
            </a:r>
            <a:endParaRPr dirty="0"/>
          </a:p>
        </p:txBody>
      </p:sp>
      <p:sp>
        <p:nvSpPr>
          <p:cNvPr id="1938" name="Google Shape;1938;p54"/>
          <p:cNvSpPr txBox="1"/>
          <p:nvPr/>
        </p:nvSpPr>
        <p:spPr>
          <a:xfrm>
            <a:off x="20637330" y="15298629"/>
            <a:ext cx="20811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$100,000.00</a:t>
            </a:r>
            <a:endParaRPr dirty="0"/>
          </a:p>
        </p:txBody>
      </p:sp>
      <p:sp>
        <p:nvSpPr>
          <p:cNvPr id="1939" name="Google Shape;1939;p54"/>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1940" name="Google Shape;1940;p54"/>
          <p:cNvGrpSpPr/>
          <p:nvPr/>
        </p:nvGrpSpPr>
        <p:grpSpPr>
          <a:xfrm>
            <a:off x="824765" y="1266882"/>
            <a:ext cx="1107118" cy="673090"/>
            <a:chOff x="2299508" y="1485957"/>
            <a:chExt cx="1107118" cy="673090"/>
          </a:xfrm>
        </p:grpSpPr>
        <p:grpSp>
          <p:nvGrpSpPr>
            <p:cNvPr id="1941" name="Google Shape;1941;p54"/>
            <p:cNvGrpSpPr/>
            <p:nvPr/>
          </p:nvGrpSpPr>
          <p:grpSpPr>
            <a:xfrm>
              <a:off x="2299508" y="1876230"/>
              <a:ext cx="1107118" cy="282817"/>
              <a:chOff x="2299508" y="1876230"/>
              <a:chExt cx="1107118" cy="282817"/>
            </a:xfrm>
          </p:grpSpPr>
          <p:sp>
            <p:nvSpPr>
              <p:cNvPr id="1942" name="Google Shape;1942;p54"/>
              <p:cNvSpPr/>
              <p:nvPr/>
            </p:nvSpPr>
            <p:spPr>
              <a:xfrm>
                <a:off x="2299508" y="1938426"/>
                <a:ext cx="1107118" cy="220620"/>
              </a:xfrm>
              <a:custGeom>
                <a:avLst/>
                <a:gdLst/>
                <a:ahLst/>
                <a:cxnLst/>
                <a:rect l="l" t="t" r="r" b="b"/>
                <a:pathLst>
                  <a:path w="24351" h="7573" extrusionOk="0">
                    <a:moveTo>
                      <a:pt x="0" y="1"/>
                    </a:moveTo>
                    <a:lnTo>
                      <a:pt x="0" y="5471"/>
                    </a:lnTo>
                    <a:cubicBezTo>
                      <a:pt x="0" y="6639"/>
                      <a:pt x="5471" y="7573"/>
                      <a:pt x="12175" y="7573"/>
                    </a:cubicBezTo>
                    <a:cubicBezTo>
                      <a:pt x="18914" y="7573"/>
                      <a:pt x="24351" y="6639"/>
                      <a:pt x="24351" y="5471"/>
                    </a:cubicBezTo>
                    <a:lnTo>
                      <a:pt x="24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1943;p54"/>
              <p:cNvSpPr/>
              <p:nvPr/>
            </p:nvSpPr>
            <p:spPr>
              <a:xfrm>
                <a:off x="2299508" y="1876230"/>
                <a:ext cx="1107118" cy="123464"/>
              </a:xfrm>
              <a:custGeom>
                <a:avLst/>
                <a:gdLst/>
                <a:ahLst/>
                <a:cxnLst/>
                <a:rect l="l" t="t" r="r" b="b"/>
                <a:pathLst>
                  <a:path w="24351" h="4238" extrusionOk="0">
                    <a:moveTo>
                      <a:pt x="12175" y="1"/>
                    </a:moveTo>
                    <a:cubicBezTo>
                      <a:pt x="5471" y="1"/>
                      <a:pt x="0" y="968"/>
                      <a:pt x="0" y="2136"/>
                    </a:cubicBezTo>
                    <a:cubicBezTo>
                      <a:pt x="0" y="3303"/>
                      <a:pt x="5471" y="4237"/>
                      <a:pt x="12175" y="4237"/>
                    </a:cubicBezTo>
                    <a:cubicBezTo>
                      <a:pt x="18914" y="4237"/>
                      <a:pt x="24351" y="3303"/>
                      <a:pt x="24351" y="2136"/>
                    </a:cubicBezTo>
                    <a:cubicBezTo>
                      <a:pt x="24351" y="968"/>
                      <a:pt x="18914" y="1"/>
                      <a:pt x="12175" y="1"/>
                    </a:cubicBezTo>
                    <a:close/>
                  </a:path>
                </a:pathLst>
              </a:custGeom>
              <a:solidFill>
                <a:srgbClr val="D2B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4" name="Google Shape;1944;p54"/>
            <p:cNvSpPr/>
            <p:nvPr/>
          </p:nvSpPr>
          <p:spPr>
            <a:xfrm>
              <a:off x="2542406" y="1485957"/>
              <a:ext cx="621336" cy="314078"/>
            </a:xfrm>
            <a:custGeom>
              <a:avLst/>
              <a:gdLst/>
              <a:ahLst/>
              <a:cxnLst/>
              <a:rect l="l" t="t" r="r" b="b"/>
              <a:pathLst>
                <a:path w="12210" h="6172" extrusionOk="0">
                  <a:moveTo>
                    <a:pt x="1" y="1"/>
                  </a:moveTo>
                  <a:lnTo>
                    <a:pt x="1" y="5305"/>
                  </a:lnTo>
                  <a:lnTo>
                    <a:pt x="5571" y="5305"/>
                  </a:lnTo>
                  <a:lnTo>
                    <a:pt x="6105" y="6172"/>
                  </a:lnTo>
                  <a:lnTo>
                    <a:pt x="6672" y="5305"/>
                  </a:lnTo>
                  <a:lnTo>
                    <a:pt x="12209" y="5305"/>
                  </a:lnTo>
                  <a:lnTo>
                    <a:pt x="12209"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5" name="Google Shape;1945;p54"/>
            <p:cNvSpPr txBox="1"/>
            <p:nvPr/>
          </p:nvSpPr>
          <p:spPr>
            <a:xfrm>
              <a:off x="2567402" y="1485966"/>
              <a:ext cx="571200" cy="2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Bebas Neue"/>
                  <a:ea typeface="Bebas Neue"/>
                  <a:cs typeface="Bebas Neue"/>
                  <a:sym typeface="Bebas Neue"/>
                </a:rPr>
                <a:t>25%</a:t>
              </a:r>
              <a:endParaRPr sz="2000" dirty="0">
                <a:solidFill>
                  <a:schemeClr val="dk1"/>
                </a:solidFill>
                <a:latin typeface="Bebas Neue"/>
                <a:ea typeface="Bebas Neue"/>
                <a:cs typeface="Bebas Neue"/>
                <a:sym typeface="Bebas Neue"/>
              </a:endParaRPr>
            </a:p>
          </p:txBody>
        </p:sp>
      </p:grpSp>
      <p:sp>
        <p:nvSpPr>
          <p:cNvPr id="1946" name="Google Shape;1946;p54"/>
          <p:cNvSpPr txBox="1"/>
          <p:nvPr/>
        </p:nvSpPr>
        <p:spPr>
          <a:xfrm>
            <a:off x="612424" y="1978042"/>
            <a:ext cx="15318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chemeClr val="accent1"/>
                </a:solidFill>
                <a:latin typeface="Bebas Neue"/>
                <a:ea typeface="Bebas Neue"/>
                <a:cs typeface="Bebas Neue"/>
                <a:sym typeface="Bebas Neue"/>
              </a:rPr>
              <a:t>% SALES</a:t>
            </a:r>
            <a:endParaRPr sz="1800" dirty="0">
              <a:solidFill>
                <a:schemeClr val="accent1"/>
              </a:solidFill>
              <a:latin typeface="Bebas Neue"/>
              <a:ea typeface="Bebas Neue"/>
              <a:cs typeface="Bebas Neue"/>
              <a:sym typeface="Bebas Neue"/>
            </a:endParaRPr>
          </a:p>
        </p:txBody>
      </p:sp>
      <p:grpSp>
        <p:nvGrpSpPr>
          <p:cNvPr id="1947" name="Google Shape;1947;p54"/>
          <p:cNvGrpSpPr/>
          <p:nvPr/>
        </p:nvGrpSpPr>
        <p:grpSpPr>
          <a:xfrm>
            <a:off x="2745788" y="1108307"/>
            <a:ext cx="1531800" cy="1173336"/>
            <a:chOff x="2745788" y="1108307"/>
            <a:chExt cx="1531800" cy="1173336"/>
          </a:xfrm>
        </p:grpSpPr>
        <p:grpSp>
          <p:nvGrpSpPr>
            <p:cNvPr id="1948" name="Google Shape;1948;p54"/>
            <p:cNvGrpSpPr/>
            <p:nvPr/>
          </p:nvGrpSpPr>
          <p:grpSpPr>
            <a:xfrm>
              <a:off x="2953866" y="1108307"/>
              <a:ext cx="1107118" cy="831653"/>
              <a:chOff x="3662983" y="1327382"/>
              <a:chExt cx="1107118" cy="831653"/>
            </a:xfrm>
          </p:grpSpPr>
          <p:grpSp>
            <p:nvGrpSpPr>
              <p:cNvPr id="1949" name="Google Shape;1949;p54"/>
              <p:cNvGrpSpPr/>
              <p:nvPr/>
            </p:nvGrpSpPr>
            <p:grpSpPr>
              <a:xfrm>
                <a:off x="3662983" y="1717659"/>
                <a:ext cx="1107118" cy="441376"/>
                <a:chOff x="3662983" y="1717659"/>
                <a:chExt cx="1107118" cy="441376"/>
              </a:xfrm>
            </p:grpSpPr>
            <p:sp>
              <p:nvSpPr>
                <p:cNvPr id="1950" name="Google Shape;1950;p54"/>
                <p:cNvSpPr/>
                <p:nvPr/>
              </p:nvSpPr>
              <p:spPr>
                <a:xfrm>
                  <a:off x="3662983" y="1814729"/>
                  <a:ext cx="1107118" cy="344306"/>
                </a:xfrm>
                <a:custGeom>
                  <a:avLst/>
                  <a:gdLst/>
                  <a:ahLst/>
                  <a:cxnLst/>
                  <a:rect l="l" t="t" r="r" b="b"/>
                  <a:pathLst>
                    <a:path w="24351" h="7573" extrusionOk="0">
                      <a:moveTo>
                        <a:pt x="0" y="1"/>
                      </a:moveTo>
                      <a:lnTo>
                        <a:pt x="0" y="5471"/>
                      </a:lnTo>
                      <a:cubicBezTo>
                        <a:pt x="0" y="6639"/>
                        <a:pt x="5471" y="7573"/>
                        <a:pt x="12175" y="7573"/>
                      </a:cubicBezTo>
                      <a:cubicBezTo>
                        <a:pt x="18914" y="7573"/>
                        <a:pt x="24351" y="6639"/>
                        <a:pt x="24351" y="5471"/>
                      </a:cubicBezTo>
                      <a:lnTo>
                        <a:pt x="243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54"/>
                <p:cNvSpPr/>
                <p:nvPr/>
              </p:nvSpPr>
              <p:spPr>
                <a:xfrm>
                  <a:off x="3662983" y="1717659"/>
                  <a:ext cx="1107118" cy="192681"/>
                </a:xfrm>
                <a:custGeom>
                  <a:avLst/>
                  <a:gdLst/>
                  <a:ahLst/>
                  <a:cxnLst/>
                  <a:rect l="l" t="t" r="r" b="b"/>
                  <a:pathLst>
                    <a:path w="24351" h="4238" extrusionOk="0">
                      <a:moveTo>
                        <a:pt x="12175" y="1"/>
                      </a:moveTo>
                      <a:cubicBezTo>
                        <a:pt x="5471" y="1"/>
                        <a:pt x="0" y="968"/>
                        <a:pt x="0" y="2136"/>
                      </a:cubicBezTo>
                      <a:cubicBezTo>
                        <a:pt x="0" y="3303"/>
                        <a:pt x="5471" y="4237"/>
                        <a:pt x="12175" y="4237"/>
                      </a:cubicBezTo>
                      <a:cubicBezTo>
                        <a:pt x="18914" y="4237"/>
                        <a:pt x="24351" y="3303"/>
                        <a:pt x="24351" y="2136"/>
                      </a:cubicBezTo>
                      <a:cubicBezTo>
                        <a:pt x="24351" y="968"/>
                        <a:pt x="18914" y="1"/>
                        <a:pt x="12175" y="1"/>
                      </a:cubicBezTo>
                      <a:close/>
                    </a:path>
                  </a:pathLst>
                </a:custGeom>
                <a:solidFill>
                  <a:srgbClr val="9A71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52" name="Google Shape;1952;p54"/>
              <p:cNvSpPr/>
              <p:nvPr/>
            </p:nvSpPr>
            <p:spPr>
              <a:xfrm>
                <a:off x="3905881" y="1327382"/>
                <a:ext cx="621336" cy="314078"/>
              </a:xfrm>
              <a:custGeom>
                <a:avLst/>
                <a:gdLst/>
                <a:ahLst/>
                <a:cxnLst/>
                <a:rect l="l" t="t" r="r" b="b"/>
                <a:pathLst>
                  <a:path w="12210" h="6172" extrusionOk="0">
                    <a:moveTo>
                      <a:pt x="1" y="1"/>
                    </a:moveTo>
                    <a:lnTo>
                      <a:pt x="1" y="5305"/>
                    </a:lnTo>
                    <a:lnTo>
                      <a:pt x="5571" y="5305"/>
                    </a:lnTo>
                    <a:lnTo>
                      <a:pt x="6105" y="6172"/>
                    </a:lnTo>
                    <a:lnTo>
                      <a:pt x="6672" y="5305"/>
                    </a:lnTo>
                    <a:lnTo>
                      <a:pt x="12209" y="5305"/>
                    </a:lnTo>
                    <a:lnTo>
                      <a:pt x="12209"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54"/>
              <p:cNvSpPr txBox="1"/>
              <p:nvPr/>
            </p:nvSpPr>
            <p:spPr>
              <a:xfrm>
                <a:off x="3930877" y="1327391"/>
                <a:ext cx="571200" cy="2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Bebas Neue"/>
                    <a:ea typeface="Bebas Neue"/>
                    <a:cs typeface="Bebas Neue"/>
                    <a:sym typeface="Bebas Neue"/>
                  </a:rPr>
                  <a:t>50%</a:t>
                </a:r>
                <a:endParaRPr sz="2000" dirty="0">
                  <a:latin typeface="Bebas Neue"/>
                  <a:ea typeface="Bebas Neue"/>
                  <a:cs typeface="Bebas Neue"/>
                  <a:sym typeface="Bebas Neue"/>
                </a:endParaRPr>
              </a:p>
            </p:txBody>
          </p:sp>
        </p:grpSp>
        <p:sp>
          <p:nvSpPr>
            <p:cNvPr id="1954" name="Google Shape;1954;p54"/>
            <p:cNvSpPr txBox="1"/>
            <p:nvPr/>
          </p:nvSpPr>
          <p:spPr>
            <a:xfrm>
              <a:off x="2745788" y="1978042"/>
              <a:ext cx="15318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chemeClr val="accent2"/>
                  </a:solidFill>
                  <a:latin typeface="Bebas Neue"/>
                  <a:ea typeface="Bebas Neue"/>
                  <a:cs typeface="Bebas Neue"/>
                  <a:sym typeface="Bebas Neue"/>
                </a:rPr>
                <a:t>% NEW CUSTOMERS</a:t>
              </a:r>
              <a:endParaRPr sz="1800" dirty="0">
                <a:solidFill>
                  <a:schemeClr val="accent2"/>
                </a:solidFill>
                <a:latin typeface="Bebas Neue"/>
                <a:ea typeface="Bebas Neue"/>
                <a:cs typeface="Bebas Neue"/>
                <a:sym typeface="Bebas Neue"/>
              </a:endParaRPr>
            </a:p>
          </p:txBody>
        </p:sp>
      </p:grpSp>
      <p:grpSp>
        <p:nvGrpSpPr>
          <p:cNvPr id="1955" name="Google Shape;1955;p54"/>
          <p:cNvGrpSpPr/>
          <p:nvPr/>
        </p:nvGrpSpPr>
        <p:grpSpPr>
          <a:xfrm>
            <a:off x="4849652" y="958165"/>
            <a:ext cx="1531800" cy="1323477"/>
            <a:chOff x="4849652" y="958165"/>
            <a:chExt cx="1531800" cy="1323477"/>
          </a:xfrm>
        </p:grpSpPr>
        <p:grpSp>
          <p:nvGrpSpPr>
            <p:cNvPr id="1956" name="Google Shape;1956;p54"/>
            <p:cNvGrpSpPr/>
            <p:nvPr/>
          </p:nvGrpSpPr>
          <p:grpSpPr>
            <a:xfrm>
              <a:off x="5082950" y="958165"/>
              <a:ext cx="1107164" cy="981792"/>
              <a:chOff x="5200766" y="1177240"/>
              <a:chExt cx="1107164" cy="981792"/>
            </a:xfrm>
          </p:grpSpPr>
          <p:grpSp>
            <p:nvGrpSpPr>
              <p:cNvPr id="1957" name="Google Shape;1957;p54"/>
              <p:cNvGrpSpPr/>
              <p:nvPr/>
            </p:nvGrpSpPr>
            <p:grpSpPr>
              <a:xfrm>
                <a:off x="5200766" y="1567531"/>
                <a:ext cx="1107164" cy="591501"/>
                <a:chOff x="5200766" y="1567531"/>
                <a:chExt cx="1107164" cy="591501"/>
              </a:xfrm>
            </p:grpSpPr>
            <p:sp>
              <p:nvSpPr>
                <p:cNvPr id="1958" name="Google Shape;1958;p54"/>
                <p:cNvSpPr/>
                <p:nvPr/>
              </p:nvSpPr>
              <p:spPr>
                <a:xfrm>
                  <a:off x="5202312" y="1663100"/>
                  <a:ext cx="1105618" cy="495932"/>
                </a:xfrm>
                <a:custGeom>
                  <a:avLst/>
                  <a:gdLst/>
                  <a:ahLst/>
                  <a:cxnLst/>
                  <a:rect l="l" t="t" r="r" b="b"/>
                  <a:pathLst>
                    <a:path w="24318" h="10908" extrusionOk="0">
                      <a:moveTo>
                        <a:pt x="0" y="0"/>
                      </a:moveTo>
                      <a:lnTo>
                        <a:pt x="0" y="8806"/>
                      </a:lnTo>
                      <a:cubicBezTo>
                        <a:pt x="0" y="9974"/>
                        <a:pt x="5437" y="10908"/>
                        <a:pt x="12142" y="10908"/>
                      </a:cubicBezTo>
                      <a:cubicBezTo>
                        <a:pt x="18880" y="10908"/>
                        <a:pt x="24317" y="9974"/>
                        <a:pt x="24317" y="8806"/>
                      </a:cubicBezTo>
                      <a:lnTo>
                        <a:pt x="243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54"/>
                <p:cNvSpPr/>
                <p:nvPr/>
              </p:nvSpPr>
              <p:spPr>
                <a:xfrm>
                  <a:off x="5200766" y="1567531"/>
                  <a:ext cx="1107164" cy="191135"/>
                </a:xfrm>
                <a:custGeom>
                  <a:avLst/>
                  <a:gdLst/>
                  <a:ahLst/>
                  <a:cxnLst/>
                  <a:rect l="l" t="t" r="r" b="b"/>
                  <a:pathLst>
                    <a:path w="24352" h="4204" extrusionOk="0">
                      <a:moveTo>
                        <a:pt x="12176" y="1"/>
                      </a:moveTo>
                      <a:cubicBezTo>
                        <a:pt x="5471" y="1"/>
                        <a:pt x="1" y="935"/>
                        <a:pt x="1" y="2102"/>
                      </a:cubicBezTo>
                      <a:cubicBezTo>
                        <a:pt x="1" y="3270"/>
                        <a:pt x="5471" y="4204"/>
                        <a:pt x="12176" y="4204"/>
                      </a:cubicBezTo>
                      <a:cubicBezTo>
                        <a:pt x="18914" y="4204"/>
                        <a:pt x="24351" y="3270"/>
                        <a:pt x="24351" y="2102"/>
                      </a:cubicBezTo>
                      <a:cubicBezTo>
                        <a:pt x="24351" y="935"/>
                        <a:pt x="18914" y="1"/>
                        <a:pt x="12176" y="1"/>
                      </a:cubicBezTo>
                      <a:close/>
                    </a:path>
                  </a:pathLst>
                </a:custGeom>
                <a:solidFill>
                  <a:srgbClr val="AE6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60" name="Google Shape;1960;p54"/>
              <p:cNvSpPr/>
              <p:nvPr/>
            </p:nvSpPr>
            <p:spPr>
              <a:xfrm>
                <a:off x="5442832" y="1177245"/>
                <a:ext cx="623067" cy="314078"/>
              </a:xfrm>
              <a:custGeom>
                <a:avLst/>
                <a:gdLst/>
                <a:ahLst/>
                <a:cxnLst/>
                <a:rect l="l" t="t" r="r" b="b"/>
                <a:pathLst>
                  <a:path w="12244" h="6172" extrusionOk="0">
                    <a:moveTo>
                      <a:pt x="1" y="0"/>
                    </a:moveTo>
                    <a:lnTo>
                      <a:pt x="1" y="5304"/>
                    </a:lnTo>
                    <a:lnTo>
                      <a:pt x="5572" y="5304"/>
                    </a:lnTo>
                    <a:lnTo>
                      <a:pt x="6139" y="6172"/>
                    </a:lnTo>
                    <a:lnTo>
                      <a:pt x="6672" y="5304"/>
                    </a:lnTo>
                    <a:lnTo>
                      <a:pt x="12243" y="5304"/>
                    </a:lnTo>
                    <a:lnTo>
                      <a:pt x="12243" y="0"/>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1" name="Google Shape;1961;p54"/>
              <p:cNvSpPr txBox="1"/>
              <p:nvPr/>
            </p:nvSpPr>
            <p:spPr>
              <a:xfrm>
                <a:off x="5468694" y="1177240"/>
                <a:ext cx="571200" cy="2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Bebas Neue"/>
                    <a:ea typeface="Bebas Neue"/>
                    <a:cs typeface="Bebas Neue"/>
                    <a:sym typeface="Bebas Neue"/>
                  </a:rPr>
                  <a:t>75%</a:t>
                </a:r>
                <a:endParaRPr sz="2000" dirty="0">
                  <a:solidFill>
                    <a:schemeClr val="dk1"/>
                  </a:solidFill>
                  <a:latin typeface="Bebas Neue"/>
                  <a:ea typeface="Bebas Neue"/>
                  <a:cs typeface="Bebas Neue"/>
                  <a:sym typeface="Bebas Neue"/>
                </a:endParaRPr>
              </a:p>
            </p:txBody>
          </p:sp>
        </p:grpSp>
        <p:sp>
          <p:nvSpPr>
            <p:cNvPr id="1962" name="Google Shape;1962;p54"/>
            <p:cNvSpPr txBox="1"/>
            <p:nvPr/>
          </p:nvSpPr>
          <p:spPr>
            <a:xfrm>
              <a:off x="4849652" y="1978042"/>
              <a:ext cx="15318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chemeClr val="accent3"/>
                  </a:solidFill>
                  <a:latin typeface="Bebas Neue"/>
                  <a:ea typeface="Bebas Neue"/>
                  <a:cs typeface="Bebas Neue"/>
                  <a:sym typeface="Bebas Neue"/>
                </a:rPr>
                <a:t>% GOALS</a:t>
              </a:r>
              <a:endParaRPr sz="1800" dirty="0">
                <a:solidFill>
                  <a:schemeClr val="accent3"/>
                </a:solidFill>
                <a:latin typeface="Bebas Neue"/>
                <a:ea typeface="Bebas Neue"/>
                <a:cs typeface="Bebas Neue"/>
                <a:sym typeface="Bebas Neue"/>
              </a:endParaRPr>
            </a:p>
          </p:txBody>
        </p:sp>
      </p:grpSp>
      <p:grpSp>
        <p:nvGrpSpPr>
          <p:cNvPr id="1963" name="Google Shape;1963;p54"/>
          <p:cNvGrpSpPr/>
          <p:nvPr/>
        </p:nvGrpSpPr>
        <p:grpSpPr>
          <a:xfrm>
            <a:off x="6999754" y="880738"/>
            <a:ext cx="1531800" cy="1400905"/>
            <a:chOff x="6999754" y="880738"/>
            <a:chExt cx="1531800" cy="1400905"/>
          </a:xfrm>
        </p:grpSpPr>
        <p:grpSp>
          <p:nvGrpSpPr>
            <p:cNvPr id="1964" name="Google Shape;1964;p54"/>
            <p:cNvGrpSpPr/>
            <p:nvPr/>
          </p:nvGrpSpPr>
          <p:grpSpPr>
            <a:xfrm>
              <a:off x="7212081" y="880738"/>
              <a:ext cx="1107118" cy="1059218"/>
              <a:chOff x="6673786" y="1099813"/>
              <a:chExt cx="1107118" cy="1059218"/>
            </a:xfrm>
          </p:grpSpPr>
          <p:grpSp>
            <p:nvGrpSpPr>
              <p:cNvPr id="1965" name="Google Shape;1965;p54"/>
              <p:cNvGrpSpPr/>
              <p:nvPr/>
            </p:nvGrpSpPr>
            <p:grpSpPr>
              <a:xfrm>
                <a:off x="6673786" y="1490148"/>
                <a:ext cx="1107118" cy="668883"/>
                <a:chOff x="6673786" y="1490148"/>
                <a:chExt cx="1107118" cy="668883"/>
              </a:xfrm>
            </p:grpSpPr>
            <p:sp>
              <p:nvSpPr>
                <p:cNvPr id="1966" name="Google Shape;1966;p54"/>
                <p:cNvSpPr/>
                <p:nvPr/>
              </p:nvSpPr>
              <p:spPr>
                <a:xfrm>
                  <a:off x="6675286" y="1587218"/>
                  <a:ext cx="1105618" cy="571813"/>
                </a:xfrm>
                <a:custGeom>
                  <a:avLst/>
                  <a:gdLst/>
                  <a:ahLst/>
                  <a:cxnLst/>
                  <a:rect l="l" t="t" r="r" b="b"/>
                  <a:pathLst>
                    <a:path w="24318" h="12577" extrusionOk="0">
                      <a:moveTo>
                        <a:pt x="1" y="0"/>
                      </a:moveTo>
                      <a:lnTo>
                        <a:pt x="1" y="10475"/>
                      </a:lnTo>
                      <a:cubicBezTo>
                        <a:pt x="1" y="11642"/>
                        <a:pt x="5438" y="12576"/>
                        <a:pt x="12143" y="12576"/>
                      </a:cubicBezTo>
                      <a:cubicBezTo>
                        <a:pt x="18881" y="12576"/>
                        <a:pt x="24318" y="11642"/>
                        <a:pt x="24318" y="10475"/>
                      </a:cubicBezTo>
                      <a:lnTo>
                        <a:pt x="243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7" name="Google Shape;1967;p54"/>
                <p:cNvSpPr/>
                <p:nvPr/>
              </p:nvSpPr>
              <p:spPr>
                <a:xfrm>
                  <a:off x="6673786" y="1490148"/>
                  <a:ext cx="1107118" cy="192635"/>
                </a:xfrm>
                <a:custGeom>
                  <a:avLst/>
                  <a:gdLst/>
                  <a:ahLst/>
                  <a:cxnLst/>
                  <a:rect l="l" t="t" r="r" b="b"/>
                  <a:pathLst>
                    <a:path w="24351" h="4237" extrusionOk="0">
                      <a:moveTo>
                        <a:pt x="12176" y="1"/>
                      </a:moveTo>
                      <a:cubicBezTo>
                        <a:pt x="5471" y="1"/>
                        <a:pt x="0" y="968"/>
                        <a:pt x="0" y="2135"/>
                      </a:cubicBezTo>
                      <a:cubicBezTo>
                        <a:pt x="0" y="3303"/>
                        <a:pt x="5471" y="4237"/>
                        <a:pt x="12176" y="4237"/>
                      </a:cubicBezTo>
                      <a:cubicBezTo>
                        <a:pt x="18914" y="4237"/>
                        <a:pt x="24351" y="3303"/>
                        <a:pt x="24351" y="2135"/>
                      </a:cubicBezTo>
                      <a:cubicBezTo>
                        <a:pt x="24351" y="968"/>
                        <a:pt x="18914" y="1"/>
                        <a:pt x="12176" y="1"/>
                      </a:cubicBezTo>
                      <a:close/>
                    </a:path>
                  </a:pathLst>
                </a:custGeom>
                <a:solidFill>
                  <a:srgbClr val="2B8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68" name="Google Shape;1968;p54"/>
              <p:cNvGrpSpPr/>
              <p:nvPr/>
            </p:nvGrpSpPr>
            <p:grpSpPr>
              <a:xfrm>
                <a:off x="6889250" y="1099813"/>
                <a:ext cx="676200" cy="314129"/>
                <a:chOff x="6888950" y="967713"/>
                <a:chExt cx="676200" cy="314129"/>
              </a:xfrm>
            </p:grpSpPr>
            <p:sp>
              <p:nvSpPr>
                <p:cNvPr id="1969" name="Google Shape;1969;p54"/>
                <p:cNvSpPr/>
                <p:nvPr/>
              </p:nvSpPr>
              <p:spPr>
                <a:xfrm>
                  <a:off x="6916055" y="967713"/>
                  <a:ext cx="623016" cy="314129"/>
                </a:xfrm>
                <a:custGeom>
                  <a:avLst/>
                  <a:gdLst/>
                  <a:ahLst/>
                  <a:cxnLst/>
                  <a:rect l="l" t="t" r="r" b="b"/>
                  <a:pathLst>
                    <a:path w="12243" h="6173" extrusionOk="0">
                      <a:moveTo>
                        <a:pt x="1" y="1"/>
                      </a:moveTo>
                      <a:lnTo>
                        <a:pt x="1" y="5305"/>
                      </a:lnTo>
                      <a:lnTo>
                        <a:pt x="5571" y="5305"/>
                      </a:lnTo>
                      <a:lnTo>
                        <a:pt x="6138" y="6172"/>
                      </a:lnTo>
                      <a:lnTo>
                        <a:pt x="6672" y="5305"/>
                      </a:lnTo>
                      <a:lnTo>
                        <a:pt x="12243" y="5305"/>
                      </a:lnTo>
                      <a:lnTo>
                        <a:pt x="12243"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54"/>
                <p:cNvSpPr txBox="1"/>
                <p:nvPr/>
              </p:nvSpPr>
              <p:spPr>
                <a:xfrm>
                  <a:off x="6888950" y="967725"/>
                  <a:ext cx="676200" cy="2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Bebas Neue"/>
                      <a:ea typeface="Bebas Neue"/>
                      <a:cs typeface="Bebas Neue"/>
                      <a:sym typeface="Bebas Neue"/>
                    </a:rPr>
                    <a:t>100%</a:t>
                  </a:r>
                  <a:endParaRPr sz="2000" dirty="0">
                    <a:latin typeface="Bebas Neue"/>
                    <a:ea typeface="Bebas Neue"/>
                    <a:cs typeface="Bebas Neue"/>
                    <a:sym typeface="Bebas Neue"/>
                  </a:endParaRPr>
                </a:p>
              </p:txBody>
            </p:sp>
          </p:grpSp>
        </p:grpSp>
        <p:sp>
          <p:nvSpPr>
            <p:cNvPr id="1971" name="Google Shape;1971;p54"/>
            <p:cNvSpPr txBox="1"/>
            <p:nvPr/>
          </p:nvSpPr>
          <p:spPr>
            <a:xfrm>
              <a:off x="6999754" y="1978042"/>
              <a:ext cx="1531800" cy="30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chemeClr val="accent4"/>
                  </a:solidFill>
                  <a:latin typeface="Bebas Neue"/>
                  <a:ea typeface="Bebas Neue"/>
                  <a:cs typeface="Bebas Neue"/>
                  <a:sym typeface="Bebas Neue"/>
                </a:rPr>
                <a:t>% average</a:t>
              </a:r>
              <a:endParaRPr sz="1800" dirty="0">
                <a:solidFill>
                  <a:schemeClr val="accent4"/>
                </a:solidFill>
                <a:latin typeface="Bebas Neue"/>
                <a:ea typeface="Bebas Neue"/>
                <a:cs typeface="Bebas Neue"/>
                <a:sym typeface="Bebas Neue"/>
              </a:endParaRPr>
            </a:p>
          </p:txBody>
        </p:sp>
      </p:grpSp>
      <p:grpSp>
        <p:nvGrpSpPr>
          <p:cNvPr id="1972" name="Google Shape;1972;p54"/>
          <p:cNvGrpSpPr/>
          <p:nvPr/>
        </p:nvGrpSpPr>
        <p:grpSpPr>
          <a:xfrm>
            <a:off x="457200" y="2438585"/>
            <a:ext cx="1842300" cy="2295340"/>
            <a:chOff x="457200" y="2438585"/>
            <a:chExt cx="1842300" cy="2295340"/>
          </a:xfrm>
        </p:grpSpPr>
        <p:sp>
          <p:nvSpPr>
            <p:cNvPr id="1973" name="Google Shape;1973;p54"/>
            <p:cNvSpPr/>
            <p:nvPr/>
          </p:nvSpPr>
          <p:spPr>
            <a:xfrm>
              <a:off x="1059900" y="3365816"/>
              <a:ext cx="636900" cy="230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74" name="Google Shape;1974;p54"/>
            <p:cNvGrpSpPr/>
            <p:nvPr/>
          </p:nvGrpSpPr>
          <p:grpSpPr>
            <a:xfrm>
              <a:off x="943862" y="2438585"/>
              <a:ext cx="868945" cy="868970"/>
              <a:chOff x="943863" y="2484957"/>
              <a:chExt cx="868945" cy="868970"/>
            </a:xfrm>
          </p:grpSpPr>
          <p:sp>
            <p:nvSpPr>
              <p:cNvPr id="1975" name="Google Shape;1975;p54"/>
              <p:cNvSpPr/>
              <p:nvPr/>
            </p:nvSpPr>
            <p:spPr>
              <a:xfrm>
                <a:off x="943863" y="2484957"/>
                <a:ext cx="868945" cy="868970"/>
              </a:xfrm>
              <a:custGeom>
                <a:avLst/>
                <a:gdLst/>
                <a:ahLst/>
                <a:cxnLst/>
                <a:rect l="l" t="t" r="r" b="b"/>
                <a:pathLst>
                  <a:path w="35024" h="35025" extrusionOk="0">
                    <a:moveTo>
                      <a:pt x="17511" y="1"/>
                    </a:moveTo>
                    <a:cubicBezTo>
                      <a:pt x="12867" y="1"/>
                      <a:pt x="8413" y="1846"/>
                      <a:pt x="5129" y="5129"/>
                    </a:cubicBezTo>
                    <a:cubicBezTo>
                      <a:pt x="1845" y="8413"/>
                      <a:pt x="0" y="12867"/>
                      <a:pt x="0" y="17513"/>
                    </a:cubicBezTo>
                    <a:cubicBezTo>
                      <a:pt x="0" y="22157"/>
                      <a:pt x="1845" y="26611"/>
                      <a:pt x="5129" y="29895"/>
                    </a:cubicBezTo>
                    <a:cubicBezTo>
                      <a:pt x="8413" y="33179"/>
                      <a:pt x="12867" y="35025"/>
                      <a:pt x="17512" y="35025"/>
                    </a:cubicBezTo>
                    <a:cubicBezTo>
                      <a:pt x="22157" y="35025"/>
                      <a:pt x="26611" y="33179"/>
                      <a:pt x="29895" y="29895"/>
                    </a:cubicBezTo>
                    <a:cubicBezTo>
                      <a:pt x="33178" y="26611"/>
                      <a:pt x="35023" y="22157"/>
                      <a:pt x="35023" y="17513"/>
                    </a:cubicBezTo>
                    <a:cubicBezTo>
                      <a:pt x="35023" y="12867"/>
                      <a:pt x="33178" y="8413"/>
                      <a:pt x="29895" y="5129"/>
                    </a:cubicBezTo>
                    <a:cubicBezTo>
                      <a:pt x="26611" y="1846"/>
                      <a:pt x="22157" y="1"/>
                      <a:pt x="17511" y="1"/>
                    </a:cubicBezTo>
                    <a:close/>
                  </a:path>
                </a:pathLst>
              </a:custGeom>
              <a:solidFill>
                <a:srgbClr val="B79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76;p54"/>
              <p:cNvSpPr/>
              <p:nvPr/>
            </p:nvSpPr>
            <p:spPr>
              <a:xfrm>
                <a:off x="1059902" y="2611550"/>
                <a:ext cx="636873" cy="615784"/>
              </a:xfrm>
              <a:custGeom>
                <a:avLst/>
                <a:gdLst/>
                <a:ahLst/>
                <a:cxnLst/>
                <a:rect l="l" t="t" r="r" b="b"/>
                <a:pathLst>
                  <a:path w="25670" h="24820" extrusionOk="0">
                    <a:moveTo>
                      <a:pt x="12836" y="0"/>
                    </a:moveTo>
                    <a:cubicBezTo>
                      <a:pt x="11875" y="0"/>
                      <a:pt x="10911" y="112"/>
                      <a:pt x="9961" y="338"/>
                    </a:cubicBezTo>
                    <a:cubicBezTo>
                      <a:pt x="6759" y="1099"/>
                      <a:pt x="3991" y="3103"/>
                      <a:pt x="2266" y="5906"/>
                    </a:cubicBezTo>
                    <a:cubicBezTo>
                      <a:pt x="541" y="8709"/>
                      <a:pt x="0" y="12082"/>
                      <a:pt x="763" y="15284"/>
                    </a:cubicBezTo>
                    <a:cubicBezTo>
                      <a:pt x="1525" y="18486"/>
                      <a:pt x="3527" y="21254"/>
                      <a:pt x="6331" y="22979"/>
                    </a:cubicBezTo>
                    <a:cubicBezTo>
                      <a:pt x="8302" y="24193"/>
                      <a:pt x="10556" y="24820"/>
                      <a:pt x="12834" y="24820"/>
                    </a:cubicBezTo>
                    <a:cubicBezTo>
                      <a:pt x="13795" y="24820"/>
                      <a:pt x="14760" y="24708"/>
                      <a:pt x="15709" y="24482"/>
                    </a:cubicBezTo>
                    <a:cubicBezTo>
                      <a:pt x="18911" y="23720"/>
                      <a:pt x="21679" y="21718"/>
                      <a:pt x="23404" y="18914"/>
                    </a:cubicBezTo>
                    <a:cubicBezTo>
                      <a:pt x="25129" y="16112"/>
                      <a:pt x="25669" y="12738"/>
                      <a:pt x="24907" y="9535"/>
                    </a:cubicBezTo>
                    <a:cubicBezTo>
                      <a:pt x="24145" y="6334"/>
                      <a:pt x="22142" y="3566"/>
                      <a:pt x="19339" y="1841"/>
                    </a:cubicBezTo>
                    <a:cubicBezTo>
                      <a:pt x="17367" y="628"/>
                      <a:pt x="15114" y="0"/>
                      <a:pt x="12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54"/>
              <p:cNvSpPr/>
              <p:nvPr/>
            </p:nvSpPr>
            <p:spPr>
              <a:xfrm>
                <a:off x="1071287" y="2612392"/>
                <a:ext cx="614100" cy="614100"/>
              </a:xfrm>
              <a:prstGeom prst="pie">
                <a:avLst>
                  <a:gd name="adj1" fmla="val 20602739"/>
                  <a:gd name="adj2" fmla="val 1620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78" name="Google Shape;1978;p54"/>
            <p:cNvSpPr/>
            <p:nvPr/>
          </p:nvSpPr>
          <p:spPr>
            <a:xfrm>
              <a:off x="457200" y="3661125"/>
              <a:ext cx="1842300" cy="107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54"/>
            <p:cNvSpPr txBox="1"/>
            <p:nvPr/>
          </p:nvSpPr>
          <p:spPr>
            <a:xfrm>
              <a:off x="541350" y="4115800"/>
              <a:ext cx="1716000" cy="5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latin typeface="Roboto"/>
                  <a:ea typeface="Roboto"/>
                  <a:cs typeface="Roboto"/>
                  <a:sym typeface="Roboto"/>
                </a:rPr>
                <a:t>Mercury is the closest planet to the Sun</a:t>
              </a:r>
              <a:endParaRPr sz="1200" dirty="0">
                <a:solidFill>
                  <a:schemeClr val="lt1"/>
                </a:solidFill>
                <a:latin typeface="Roboto"/>
                <a:ea typeface="Roboto"/>
                <a:cs typeface="Roboto"/>
                <a:sym typeface="Roboto"/>
              </a:endParaRPr>
            </a:p>
          </p:txBody>
        </p:sp>
        <p:sp>
          <p:nvSpPr>
            <p:cNvPr id="1980" name="Google Shape;1980;p54"/>
            <p:cNvSpPr txBox="1"/>
            <p:nvPr/>
          </p:nvSpPr>
          <p:spPr>
            <a:xfrm>
              <a:off x="723900" y="3870075"/>
              <a:ext cx="1308900" cy="295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lt1"/>
                  </a:solidFill>
                  <a:latin typeface="Bebas Neue"/>
                  <a:ea typeface="Bebas Neue"/>
                  <a:cs typeface="Bebas Neue"/>
                  <a:sym typeface="Bebas Neue"/>
                </a:rPr>
                <a:t>MERCURY</a:t>
              </a:r>
              <a:endParaRPr sz="2000" dirty="0">
                <a:solidFill>
                  <a:schemeClr val="lt1"/>
                </a:solidFill>
                <a:latin typeface="Bebas Neue"/>
                <a:ea typeface="Bebas Neue"/>
                <a:cs typeface="Bebas Neue"/>
                <a:sym typeface="Bebas Neue"/>
              </a:endParaRPr>
            </a:p>
          </p:txBody>
        </p:sp>
        <p:sp>
          <p:nvSpPr>
            <p:cNvPr id="1981" name="Google Shape;1981;p54"/>
            <p:cNvSpPr txBox="1"/>
            <p:nvPr/>
          </p:nvSpPr>
          <p:spPr>
            <a:xfrm>
              <a:off x="1092759" y="3345566"/>
              <a:ext cx="571200" cy="2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Bebas Neue"/>
                  <a:ea typeface="Bebas Neue"/>
                  <a:cs typeface="Bebas Neue"/>
                  <a:sym typeface="Bebas Neue"/>
                </a:rPr>
                <a:t>+12</a:t>
              </a:r>
              <a:endParaRPr sz="2000" dirty="0">
                <a:solidFill>
                  <a:schemeClr val="lt1"/>
                </a:solidFill>
                <a:latin typeface="Bebas Neue"/>
                <a:ea typeface="Bebas Neue"/>
                <a:cs typeface="Bebas Neue"/>
                <a:sym typeface="Bebas Neue"/>
              </a:endParaRPr>
            </a:p>
          </p:txBody>
        </p:sp>
      </p:grpSp>
      <p:grpSp>
        <p:nvGrpSpPr>
          <p:cNvPr id="1982" name="Google Shape;1982;p54"/>
          <p:cNvGrpSpPr/>
          <p:nvPr/>
        </p:nvGrpSpPr>
        <p:grpSpPr>
          <a:xfrm>
            <a:off x="2586300" y="2438585"/>
            <a:ext cx="1842300" cy="2295340"/>
            <a:chOff x="2586300" y="2438585"/>
            <a:chExt cx="1842300" cy="2295340"/>
          </a:xfrm>
        </p:grpSpPr>
        <p:grpSp>
          <p:nvGrpSpPr>
            <p:cNvPr id="1983" name="Google Shape;1983;p54"/>
            <p:cNvGrpSpPr/>
            <p:nvPr/>
          </p:nvGrpSpPr>
          <p:grpSpPr>
            <a:xfrm>
              <a:off x="3072933" y="2438585"/>
              <a:ext cx="868970" cy="868970"/>
              <a:chOff x="3072933" y="2484957"/>
              <a:chExt cx="868970" cy="868970"/>
            </a:xfrm>
          </p:grpSpPr>
          <p:sp>
            <p:nvSpPr>
              <p:cNvPr id="1984" name="Google Shape;1984;p54"/>
              <p:cNvSpPr/>
              <p:nvPr/>
            </p:nvSpPr>
            <p:spPr>
              <a:xfrm>
                <a:off x="3072933" y="2484957"/>
                <a:ext cx="868970" cy="868970"/>
              </a:xfrm>
              <a:custGeom>
                <a:avLst/>
                <a:gdLst/>
                <a:ahLst/>
                <a:cxnLst/>
                <a:rect l="l" t="t" r="r" b="b"/>
                <a:pathLst>
                  <a:path w="35025" h="35025" extrusionOk="0">
                    <a:moveTo>
                      <a:pt x="17512" y="1"/>
                    </a:moveTo>
                    <a:cubicBezTo>
                      <a:pt x="12868" y="1"/>
                      <a:pt x="8413" y="1846"/>
                      <a:pt x="5130" y="5129"/>
                    </a:cubicBezTo>
                    <a:cubicBezTo>
                      <a:pt x="1845" y="8413"/>
                      <a:pt x="1" y="12867"/>
                      <a:pt x="1" y="17513"/>
                    </a:cubicBezTo>
                    <a:cubicBezTo>
                      <a:pt x="1" y="22157"/>
                      <a:pt x="1845" y="26611"/>
                      <a:pt x="5130" y="29895"/>
                    </a:cubicBezTo>
                    <a:cubicBezTo>
                      <a:pt x="8413" y="33179"/>
                      <a:pt x="12868" y="35025"/>
                      <a:pt x="17512" y="35025"/>
                    </a:cubicBezTo>
                    <a:cubicBezTo>
                      <a:pt x="22157" y="35025"/>
                      <a:pt x="26611" y="33179"/>
                      <a:pt x="29895" y="29895"/>
                    </a:cubicBezTo>
                    <a:cubicBezTo>
                      <a:pt x="33179" y="26611"/>
                      <a:pt x="35024" y="22157"/>
                      <a:pt x="35024" y="17513"/>
                    </a:cubicBezTo>
                    <a:cubicBezTo>
                      <a:pt x="35024" y="12867"/>
                      <a:pt x="33179" y="8413"/>
                      <a:pt x="29895" y="5129"/>
                    </a:cubicBezTo>
                    <a:cubicBezTo>
                      <a:pt x="26611" y="1846"/>
                      <a:pt x="22157" y="1"/>
                      <a:pt x="17512" y="1"/>
                    </a:cubicBezTo>
                    <a:close/>
                  </a:path>
                </a:pathLst>
              </a:custGeom>
              <a:solidFill>
                <a:srgbClr val="9A71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5;p54"/>
              <p:cNvSpPr/>
              <p:nvPr/>
            </p:nvSpPr>
            <p:spPr>
              <a:xfrm>
                <a:off x="3188985" y="2611538"/>
                <a:ext cx="636873" cy="615809"/>
              </a:xfrm>
              <a:custGeom>
                <a:avLst/>
                <a:gdLst/>
                <a:ahLst/>
                <a:cxnLst/>
                <a:rect l="l" t="t" r="r" b="b"/>
                <a:pathLst>
                  <a:path w="25670" h="24821" extrusionOk="0">
                    <a:moveTo>
                      <a:pt x="12836" y="0"/>
                    </a:moveTo>
                    <a:cubicBezTo>
                      <a:pt x="11875" y="0"/>
                      <a:pt x="10910" y="112"/>
                      <a:pt x="9960" y="338"/>
                    </a:cubicBezTo>
                    <a:cubicBezTo>
                      <a:pt x="6759" y="1100"/>
                      <a:pt x="3991" y="3103"/>
                      <a:pt x="2266" y="5906"/>
                    </a:cubicBezTo>
                    <a:cubicBezTo>
                      <a:pt x="541" y="8709"/>
                      <a:pt x="1" y="12082"/>
                      <a:pt x="763" y="15285"/>
                    </a:cubicBezTo>
                    <a:cubicBezTo>
                      <a:pt x="1525" y="18486"/>
                      <a:pt x="3527" y="21254"/>
                      <a:pt x="6331" y="22979"/>
                    </a:cubicBezTo>
                    <a:cubicBezTo>
                      <a:pt x="8303" y="24193"/>
                      <a:pt x="10557" y="24821"/>
                      <a:pt x="12836" y="24821"/>
                    </a:cubicBezTo>
                    <a:cubicBezTo>
                      <a:pt x="13795" y="24821"/>
                      <a:pt x="14759" y="24709"/>
                      <a:pt x="15708" y="24483"/>
                    </a:cubicBezTo>
                    <a:cubicBezTo>
                      <a:pt x="18911" y="23721"/>
                      <a:pt x="21679" y="21718"/>
                      <a:pt x="23404" y="18914"/>
                    </a:cubicBezTo>
                    <a:cubicBezTo>
                      <a:pt x="25129" y="16112"/>
                      <a:pt x="25669" y="12738"/>
                      <a:pt x="24907" y="9536"/>
                    </a:cubicBezTo>
                    <a:cubicBezTo>
                      <a:pt x="24145" y="6334"/>
                      <a:pt x="22142" y="3566"/>
                      <a:pt x="19339" y="1841"/>
                    </a:cubicBezTo>
                    <a:cubicBezTo>
                      <a:pt x="17367" y="628"/>
                      <a:pt x="15114" y="0"/>
                      <a:pt x="12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54"/>
              <p:cNvSpPr/>
              <p:nvPr/>
            </p:nvSpPr>
            <p:spPr>
              <a:xfrm>
                <a:off x="3200370" y="2612392"/>
                <a:ext cx="614100" cy="614100"/>
              </a:xfrm>
              <a:prstGeom prst="pie">
                <a:avLst>
                  <a:gd name="adj1" fmla="val 3065192"/>
                  <a:gd name="adj2" fmla="val 1620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87" name="Google Shape;1987;p54"/>
            <p:cNvSpPr/>
            <p:nvPr/>
          </p:nvSpPr>
          <p:spPr>
            <a:xfrm>
              <a:off x="2586300" y="3661125"/>
              <a:ext cx="1842300" cy="1072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54"/>
            <p:cNvSpPr txBox="1"/>
            <p:nvPr/>
          </p:nvSpPr>
          <p:spPr>
            <a:xfrm>
              <a:off x="2628450" y="4115800"/>
              <a:ext cx="1716000" cy="5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latin typeface="Roboto"/>
                  <a:ea typeface="Roboto"/>
                  <a:cs typeface="Roboto"/>
                  <a:sym typeface="Roboto"/>
                </a:rPr>
                <a:t>Saturn is a gas giant and has several rings</a:t>
              </a:r>
              <a:endParaRPr sz="1200" dirty="0">
                <a:solidFill>
                  <a:schemeClr val="lt1"/>
                </a:solidFill>
                <a:latin typeface="Roboto"/>
                <a:ea typeface="Roboto"/>
                <a:cs typeface="Roboto"/>
                <a:sym typeface="Roboto"/>
              </a:endParaRPr>
            </a:p>
          </p:txBody>
        </p:sp>
        <p:sp>
          <p:nvSpPr>
            <p:cNvPr id="1989" name="Google Shape;1989;p54"/>
            <p:cNvSpPr txBox="1"/>
            <p:nvPr/>
          </p:nvSpPr>
          <p:spPr>
            <a:xfrm>
              <a:off x="2852998" y="3870075"/>
              <a:ext cx="1308900" cy="295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lt1"/>
                  </a:solidFill>
                  <a:latin typeface="Bebas Neue"/>
                  <a:ea typeface="Bebas Neue"/>
                  <a:cs typeface="Bebas Neue"/>
                  <a:sym typeface="Bebas Neue"/>
                </a:rPr>
                <a:t>SATURN</a:t>
              </a:r>
              <a:endParaRPr sz="2000" dirty="0">
                <a:solidFill>
                  <a:schemeClr val="lt1"/>
                </a:solidFill>
                <a:latin typeface="Bebas Neue"/>
                <a:ea typeface="Bebas Neue"/>
                <a:cs typeface="Bebas Neue"/>
                <a:sym typeface="Bebas Neue"/>
              </a:endParaRPr>
            </a:p>
          </p:txBody>
        </p:sp>
        <p:sp>
          <p:nvSpPr>
            <p:cNvPr id="1990" name="Google Shape;1990;p54"/>
            <p:cNvSpPr/>
            <p:nvPr/>
          </p:nvSpPr>
          <p:spPr>
            <a:xfrm>
              <a:off x="3168000" y="3365816"/>
              <a:ext cx="636900" cy="230100"/>
            </a:xfrm>
            <a:prstGeom prst="roundRect">
              <a:avLst>
                <a:gd name="adj" fmla="val 16667"/>
              </a:avLst>
            </a:prstGeom>
            <a:solidFill>
              <a:srgbClr val="B79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54"/>
            <p:cNvSpPr txBox="1"/>
            <p:nvPr/>
          </p:nvSpPr>
          <p:spPr>
            <a:xfrm>
              <a:off x="3200859" y="3345566"/>
              <a:ext cx="571200" cy="2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Bebas Neue"/>
                  <a:ea typeface="Bebas Neue"/>
                  <a:cs typeface="Bebas Neue"/>
                  <a:sym typeface="Bebas Neue"/>
                </a:rPr>
                <a:t>+24</a:t>
              </a:r>
              <a:endParaRPr sz="2000" dirty="0">
                <a:solidFill>
                  <a:schemeClr val="lt1"/>
                </a:solidFill>
                <a:latin typeface="Bebas Neue"/>
                <a:ea typeface="Bebas Neue"/>
                <a:cs typeface="Bebas Neue"/>
                <a:sym typeface="Bebas Neue"/>
              </a:endParaRPr>
            </a:p>
          </p:txBody>
        </p:sp>
      </p:grpSp>
      <p:grpSp>
        <p:nvGrpSpPr>
          <p:cNvPr id="1992" name="Google Shape;1992;p54"/>
          <p:cNvGrpSpPr/>
          <p:nvPr/>
        </p:nvGrpSpPr>
        <p:grpSpPr>
          <a:xfrm>
            <a:off x="4715400" y="2438585"/>
            <a:ext cx="1842300" cy="2295340"/>
            <a:chOff x="4715400" y="2438585"/>
            <a:chExt cx="1842300" cy="2295340"/>
          </a:xfrm>
        </p:grpSpPr>
        <p:grpSp>
          <p:nvGrpSpPr>
            <p:cNvPr id="1993" name="Google Shape;1993;p54"/>
            <p:cNvGrpSpPr/>
            <p:nvPr/>
          </p:nvGrpSpPr>
          <p:grpSpPr>
            <a:xfrm>
              <a:off x="5202053" y="2438585"/>
              <a:ext cx="868970" cy="868970"/>
              <a:chOff x="5202053" y="2504007"/>
              <a:chExt cx="868970" cy="868970"/>
            </a:xfrm>
          </p:grpSpPr>
          <p:sp>
            <p:nvSpPr>
              <p:cNvPr id="1994" name="Google Shape;1994;p54"/>
              <p:cNvSpPr/>
              <p:nvPr/>
            </p:nvSpPr>
            <p:spPr>
              <a:xfrm>
                <a:off x="5202053" y="2504007"/>
                <a:ext cx="868970" cy="868970"/>
              </a:xfrm>
              <a:custGeom>
                <a:avLst/>
                <a:gdLst/>
                <a:ahLst/>
                <a:cxnLst/>
                <a:rect l="l" t="t" r="r" b="b"/>
                <a:pathLst>
                  <a:path w="35025" h="35025" extrusionOk="0">
                    <a:moveTo>
                      <a:pt x="17512" y="1"/>
                    </a:moveTo>
                    <a:cubicBezTo>
                      <a:pt x="12868" y="1"/>
                      <a:pt x="8413" y="1846"/>
                      <a:pt x="5130" y="5129"/>
                    </a:cubicBezTo>
                    <a:cubicBezTo>
                      <a:pt x="1845" y="8413"/>
                      <a:pt x="1" y="12867"/>
                      <a:pt x="1" y="17513"/>
                    </a:cubicBezTo>
                    <a:cubicBezTo>
                      <a:pt x="1" y="22157"/>
                      <a:pt x="1845" y="26611"/>
                      <a:pt x="5130" y="29895"/>
                    </a:cubicBezTo>
                    <a:cubicBezTo>
                      <a:pt x="8413" y="33179"/>
                      <a:pt x="12868" y="35025"/>
                      <a:pt x="17512" y="35025"/>
                    </a:cubicBezTo>
                    <a:cubicBezTo>
                      <a:pt x="22157" y="35025"/>
                      <a:pt x="26611" y="33179"/>
                      <a:pt x="29895" y="29895"/>
                    </a:cubicBezTo>
                    <a:cubicBezTo>
                      <a:pt x="33180" y="26611"/>
                      <a:pt x="35024" y="22157"/>
                      <a:pt x="35024" y="17513"/>
                    </a:cubicBezTo>
                    <a:cubicBezTo>
                      <a:pt x="35024" y="12867"/>
                      <a:pt x="33180" y="8413"/>
                      <a:pt x="29895" y="5129"/>
                    </a:cubicBezTo>
                    <a:cubicBezTo>
                      <a:pt x="26611" y="1846"/>
                      <a:pt x="22157" y="1"/>
                      <a:pt x="17512" y="1"/>
                    </a:cubicBezTo>
                    <a:close/>
                  </a:path>
                </a:pathLst>
              </a:custGeom>
              <a:solidFill>
                <a:srgbClr val="AE6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54"/>
              <p:cNvSpPr/>
              <p:nvPr/>
            </p:nvSpPr>
            <p:spPr>
              <a:xfrm>
                <a:off x="5318092" y="2630588"/>
                <a:ext cx="636898" cy="615809"/>
              </a:xfrm>
              <a:custGeom>
                <a:avLst/>
                <a:gdLst/>
                <a:ahLst/>
                <a:cxnLst/>
                <a:rect l="l" t="t" r="r" b="b"/>
                <a:pathLst>
                  <a:path w="25671" h="24821" extrusionOk="0">
                    <a:moveTo>
                      <a:pt x="12834" y="1"/>
                    </a:moveTo>
                    <a:cubicBezTo>
                      <a:pt x="11874" y="1"/>
                      <a:pt x="10910" y="112"/>
                      <a:pt x="9961" y="338"/>
                    </a:cubicBezTo>
                    <a:cubicBezTo>
                      <a:pt x="6760" y="1100"/>
                      <a:pt x="3992" y="3104"/>
                      <a:pt x="2267" y="5907"/>
                    </a:cubicBezTo>
                    <a:cubicBezTo>
                      <a:pt x="542" y="8710"/>
                      <a:pt x="1" y="12083"/>
                      <a:pt x="763" y="15285"/>
                    </a:cubicBezTo>
                    <a:cubicBezTo>
                      <a:pt x="1525" y="18487"/>
                      <a:pt x="3529" y="21255"/>
                      <a:pt x="6331" y="22980"/>
                    </a:cubicBezTo>
                    <a:cubicBezTo>
                      <a:pt x="8303" y="24194"/>
                      <a:pt x="10557" y="24821"/>
                      <a:pt x="12835" y="24821"/>
                    </a:cubicBezTo>
                    <a:cubicBezTo>
                      <a:pt x="13795" y="24821"/>
                      <a:pt x="14760" y="24709"/>
                      <a:pt x="15710" y="24483"/>
                    </a:cubicBezTo>
                    <a:cubicBezTo>
                      <a:pt x="18911" y="23721"/>
                      <a:pt x="21679" y="21719"/>
                      <a:pt x="23404" y="18915"/>
                    </a:cubicBezTo>
                    <a:cubicBezTo>
                      <a:pt x="25129" y="16113"/>
                      <a:pt x="25670" y="12739"/>
                      <a:pt x="24908" y="9536"/>
                    </a:cubicBezTo>
                    <a:cubicBezTo>
                      <a:pt x="24146" y="6335"/>
                      <a:pt x="22142" y="3567"/>
                      <a:pt x="19340" y="1842"/>
                    </a:cubicBezTo>
                    <a:cubicBezTo>
                      <a:pt x="17367" y="628"/>
                      <a:pt x="15113" y="1"/>
                      <a:pt x="12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54"/>
              <p:cNvSpPr/>
              <p:nvPr/>
            </p:nvSpPr>
            <p:spPr>
              <a:xfrm>
                <a:off x="5329490" y="2631442"/>
                <a:ext cx="614100" cy="614100"/>
              </a:xfrm>
              <a:prstGeom prst="pie">
                <a:avLst>
                  <a:gd name="adj1" fmla="val 8557176"/>
                  <a:gd name="adj2" fmla="val 1620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97" name="Google Shape;1997;p54"/>
            <p:cNvSpPr/>
            <p:nvPr/>
          </p:nvSpPr>
          <p:spPr>
            <a:xfrm>
              <a:off x="4715400" y="3661125"/>
              <a:ext cx="1842300" cy="1072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54"/>
            <p:cNvSpPr txBox="1"/>
            <p:nvPr/>
          </p:nvSpPr>
          <p:spPr>
            <a:xfrm>
              <a:off x="4757550" y="4125550"/>
              <a:ext cx="1716000" cy="5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latin typeface="Roboto"/>
                  <a:ea typeface="Roboto"/>
                  <a:cs typeface="Roboto"/>
                  <a:sym typeface="Roboto"/>
                </a:rPr>
                <a:t>Despite being red, Mars is a cold place</a:t>
              </a:r>
              <a:endParaRPr sz="1200" dirty="0">
                <a:solidFill>
                  <a:schemeClr val="lt1"/>
                </a:solidFill>
                <a:latin typeface="Roboto"/>
                <a:ea typeface="Roboto"/>
                <a:cs typeface="Roboto"/>
                <a:sym typeface="Roboto"/>
              </a:endParaRPr>
            </a:p>
          </p:txBody>
        </p:sp>
        <p:sp>
          <p:nvSpPr>
            <p:cNvPr id="1999" name="Google Shape;1999;p54"/>
            <p:cNvSpPr txBox="1"/>
            <p:nvPr/>
          </p:nvSpPr>
          <p:spPr>
            <a:xfrm>
              <a:off x="4982094" y="3870075"/>
              <a:ext cx="1308900" cy="295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lt1"/>
                  </a:solidFill>
                  <a:latin typeface="Bebas Neue"/>
                  <a:ea typeface="Bebas Neue"/>
                  <a:cs typeface="Bebas Neue"/>
                  <a:sym typeface="Bebas Neue"/>
                </a:rPr>
                <a:t>MARS</a:t>
              </a:r>
              <a:endParaRPr sz="2000" dirty="0">
                <a:solidFill>
                  <a:schemeClr val="lt1"/>
                </a:solidFill>
                <a:latin typeface="Bebas Neue"/>
                <a:ea typeface="Bebas Neue"/>
                <a:cs typeface="Bebas Neue"/>
                <a:sym typeface="Bebas Neue"/>
              </a:endParaRPr>
            </a:p>
          </p:txBody>
        </p:sp>
        <p:sp>
          <p:nvSpPr>
            <p:cNvPr id="2000" name="Google Shape;2000;p54"/>
            <p:cNvSpPr/>
            <p:nvPr/>
          </p:nvSpPr>
          <p:spPr>
            <a:xfrm>
              <a:off x="5318088" y="3365816"/>
              <a:ext cx="636900" cy="230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54"/>
            <p:cNvSpPr txBox="1"/>
            <p:nvPr/>
          </p:nvSpPr>
          <p:spPr>
            <a:xfrm>
              <a:off x="5350946" y="3345566"/>
              <a:ext cx="571200" cy="2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Bebas Neue"/>
                  <a:ea typeface="Bebas Neue"/>
                  <a:cs typeface="Bebas Neue"/>
                  <a:sym typeface="Bebas Neue"/>
                </a:rPr>
                <a:t>+39</a:t>
              </a:r>
              <a:endParaRPr sz="2000" dirty="0">
                <a:solidFill>
                  <a:schemeClr val="lt1"/>
                </a:solidFill>
                <a:latin typeface="Bebas Neue"/>
                <a:ea typeface="Bebas Neue"/>
                <a:cs typeface="Bebas Neue"/>
                <a:sym typeface="Bebas Neue"/>
              </a:endParaRPr>
            </a:p>
          </p:txBody>
        </p:sp>
      </p:grpSp>
      <p:grpSp>
        <p:nvGrpSpPr>
          <p:cNvPr id="2002" name="Google Shape;2002;p54"/>
          <p:cNvGrpSpPr/>
          <p:nvPr/>
        </p:nvGrpSpPr>
        <p:grpSpPr>
          <a:xfrm>
            <a:off x="6844500" y="2438585"/>
            <a:ext cx="1842300" cy="2290578"/>
            <a:chOff x="6844500" y="2438585"/>
            <a:chExt cx="1842300" cy="2290578"/>
          </a:xfrm>
        </p:grpSpPr>
        <p:grpSp>
          <p:nvGrpSpPr>
            <p:cNvPr id="2003" name="Google Shape;2003;p54"/>
            <p:cNvGrpSpPr/>
            <p:nvPr/>
          </p:nvGrpSpPr>
          <p:grpSpPr>
            <a:xfrm>
              <a:off x="7331168" y="2438585"/>
              <a:ext cx="868970" cy="868970"/>
              <a:chOff x="7331168" y="2504007"/>
              <a:chExt cx="868970" cy="868970"/>
            </a:xfrm>
          </p:grpSpPr>
          <p:sp>
            <p:nvSpPr>
              <p:cNvPr id="2004" name="Google Shape;2004;p54"/>
              <p:cNvSpPr/>
              <p:nvPr/>
            </p:nvSpPr>
            <p:spPr>
              <a:xfrm>
                <a:off x="7331168" y="2504007"/>
                <a:ext cx="868970" cy="868970"/>
              </a:xfrm>
              <a:custGeom>
                <a:avLst/>
                <a:gdLst/>
                <a:ahLst/>
                <a:cxnLst/>
                <a:rect l="l" t="t" r="r" b="b"/>
                <a:pathLst>
                  <a:path w="35025" h="35025" extrusionOk="0">
                    <a:moveTo>
                      <a:pt x="17512" y="1"/>
                    </a:moveTo>
                    <a:cubicBezTo>
                      <a:pt x="12868" y="1"/>
                      <a:pt x="8413" y="1846"/>
                      <a:pt x="5130" y="5129"/>
                    </a:cubicBezTo>
                    <a:cubicBezTo>
                      <a:pt x="1845" y="8413"/>
                      <a:pt x="1" y="12867"/>
                      <a:pt x="1" y="17513"/>
                    </a:cubicBezTo>
                    <a:cubicBezTo>
                      <a:pt x="1" y="22157"/>
                      <a:pt x="1845" y="26611"/>
                      <a:pt x="5130" y="29895"/>
                    </a:cubicBezTo>
                    <a:cubicBezTo>
                      <a:pt x="8413" y="33179"/>
                      <a:pt x="12868" y="35025"/>
                      <a:pt x="17512" y="35025"/>
                    </a:cubicBezTo>
                    <a:cubicBezTo>
                      <a:pt x="22157" y="35025"/>
                      <a:pt x="26611" y="33179"/>
                      <a:pt x="29895" y="29895"/>
                    </a:cubicBezTo>
                    <a:cubicBezTo>
                      <a:pt x="33180" y="26611"/>
                      <a:pt x="35024" y="22157"/>
                      <a:pt x="35024" y="17513"/>
                    </a:cubicBezTo>
                    <a:cubicBezTo>
                      <a:pt x="35024" y="12867"/>
                      <a:pt x="33180" y="8413"/>
                      <a:pt x="29895" y="5129"/>
                    </a:cubicBezTo>
                    <a:cubicBezTo>
                      <a:pt x="26611" y="1846"/>
                      <a:pt x="22157" y="1"/>
                      <a:pt x="17512" y="1"/>
                    </a:cubicBezTo>
                    <a:close/>
                  </a:path>
                </a:pathLst>
              </a:custGeom>
              <a:solidFill>
                <a:srgbClr val="2B8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54"/>
              <p:cNvSpPr/>
              <p:nvPr/>
            </p:nvSpPr>
            <p:spPr>
              <a:xfrm>
                <a:off x="7447207" y="2630588"/>
                <a:ext cx="636898" cy="615809"/>
              </a:xfrm>
              <a:custGeom>
                <a:avLst/>
                <a:gdLst/>
                <a:ahLst/>
                <a:cxnLst/>
                <a:rect l="l" t="t" r="r" b="b"/>
                <a:pathLst>
                  <a:path w="25671" h="24821" extrusionOk="0">
                    <a:moveTo>
                      <a:pt x="12834" y="1"/>
                    </a:moveTo>
                    <a:cubicBezTo>
                      <a:pt x="11874" y="1"/>
                      <a:pt x="10910" y="112"/>
                      <a:pt x="9961" y="338"/>
                    </a:cubicBezTo>
                    <a:cubicBezTo>
                      <a:pt x="6760" y="1100"/>
                      <a:pt x="3992" y="3104"/>
                      <a:pt x="2267" y="5907"/>
                    </a:cubicBezTo>
                    <a:cubicBezTo>
                      <a:pt x="542" y="8710"/>
                      <a:pt x="1" y="12083"/>
                      <a:pt x="763" y="15285"/>
                    </a:cubicBezTo>
                    <a:cubicBezTo>
                      <a:pt x="1525" y="18487"/>
                      <a:pt x="3529" y="21255"/>
                      <a:pt x="6331" y="22980"/>
                    </a:cubicBezTo>
                    <a:cubicBezTo>
                      <a:pt x="8303" y="24194"/>
                      <a:pt x="10557" y="24821"/>
                      <a:pt x="12835" y="24821"/>
                    </a:cubicBezTo>
                    <a:cubicBezTo>
                      <a:pt x="13795" y="24821"/>
                      <a:pt x="14760" y="24709"/>
                      <a:pt x="15710" y="24483"/>
                    </a:cubicBezTo>
                    <a:cubicBezTo>
                      <a:pt x="18911" y="23721"/>
                      <a:pt x="21679" y="21719"/>
                      <a:pt x="23404" y="18915"/>
                    </a:cubicBezTo>
                    <a:cubicBezTo>
                      <a:pt x="25129" y="16113"/>
                      <a:pt x="25670" y="12739"/>
                      <a:pt x="24908" y="9536"/>
                    </a:cubicBezTo>
                    <a:cubicBezTo>
                      <a:pt x="24146" y="6335"/>
                      <a:pt x="22142" y="3567"/>
                      <a:pt x="19340" y="1842"/>
                    </a:cubicBezTo>
                    <a:cubicBezTo>
                      <a:pt x="17367" y="628"/>
                      <a:pt x="15113" y="1"/>
                      <a:pt x="12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54"/>
              <p:cNvSpPr/>
              <p:nvPr/>
            </p:nvSpPr>
            <p:spPr>
              <a:xfrm>
                <a:off x="7458605" y="2631442"/>
                <a:ext cx="614100" cy="614100"/>
              </a:xfrm>
              <a:prstGeom prst="pie">
                <a:avLst>
                  <a:gd name="adj1" fmla="val 6314588"/>
                  <a:gd name="adj2" fmla="val 16200000"/>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07" name="Google Shape;2007;p54"/>
            <p:cNvSpPr/>
            <p:nvPr/>
          </p:nvSpPr>
          <p:spPr>
            <a:xfrm>
              <a:off x="6844500" y="3656363"/>
              <a:ext cx="1842300" cy="1072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54"/>
            <p:cNvSpPr txBox="1"/>
            <p:nvPr/>
          </p:nvSpPr>
          <p:spPr>
            <a:xfrm>
              <a:off x="6885150" y="4111038"/>
              <a:ext cx="1716000" cy="5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latin typeface="Roboto"/>
                  <a:ea typeface="Roboto"/>
                  <a:cs typeface="Roboto"/>
                  <a:sym typeface="Roboto"/>
                </a:rPr>
                <a:t>Venus is the second planet from the Sun</a:t>
              </a:r>
              <a:endParaRPr sz="1200" dirty="0">
                <a:solidFill>
                  <a:schemeClr val="lt1"/>
                </a:solidFill>
                <a:latin typeface="Roboto"/>
                <a:ea typeface="Roboto"/>
                <a:cs typeface="Roboto"/>
                <a:sym typeface="Roboto"/>
              </a:endParaRPr>
            </a:p>
          </p:txBody>
        </p:sp>
        <p:sp>
          <p:nvSpPr>
            <p:cNvPr id="2009" name="Google Shape;2009;p54"/>
            <p:cNvSpPr txBox="1"/>
            <p:nvPr/>
          </p:nvSpPr>
          <p:spPr>
            <a:xfrm>
              <a:off x="7111200" y="3865313"/>
              <a:ext cx="1308900" cy="295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lt1"/>
                  </a:solidFill>
                  <a:latin typeface="Bebas Neue"/>
                  <a:ea typeface="Bebas Neue"/>
                  <a:cs typeface="Bebas Neue"/>
                  <a:sym typeface="Bebas Neue"/>
                </a:rPr>
                <a:t>VENUS</a:t>
              </a:r>
              <a:endParaRPr sz="2000" dirty="0">
                <a:solidFill>
                  <a:schemeClr val="lt1"/>
                </a:solidFill>
                <a:latin typeface="Bebas Neue"/>
                <a:ea typeface="Bebas Neue"/>
                <a:cs typeface="Bebas Neue"/>
                <a:sym typeface="Bebas Neue"/>
              </a:endParaRPr>
            </a:p>
          </p:txBody>
        </p:sp>
        <p:sp>
          <p:nvSpPr>
            <p:cNvPr id="2010" name="Google Shape;2010;p54"/>
            <p:cNvSpPr/>
            <p:nvPr/>
          </p:nvSpPr>
          <p:spPr>
            <a:xfrm>
              <a:off x="7424688" y="3365816"/>
              <a:ext cx="636900" cy="230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54"/>
            <p:cNvSpPr txBox="1"/>
            <p:nvPr/>
          </p:nvSpPr>
          <p:spPr>
            <a:xfrm>
              <a:off x="7457546" y="3345566"/>
              <a:ext cx="571200" cy="2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Bebas Neue"/>
                  <a:ea typeface="Bebas Neue"/>
                  <a:cs typeface="Bebas Neue"/>
                  <a:sym typeface="Bebas Neue"/>
                </a:rPr>
                <a:t>+33</a:t>
              </a:r>
              <a:endParaRPr sz="2000" dirty="0">
                <a:solidFill>
                  <a:schemeClr val="lt1"/>
                </a:solidFill>
                <a:latin typeface="Bebas Neue"/>
                <a:ea typeface="Bebas Neue"/>
                <a:cs typeface="Bebas Neue"/>
                <a:sym typeface="Bebas Neue"/>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6" name="Google Shape;2016;p55"/>
          <p:cNvSpPr txBox="1"/>
          <p:nvPr/>
        </p:nvSpPr>
        <p:spPr>
          <a:xfrm>
            <a:off x="21326620" y="10317677"/>
            <a:ext cx="13917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a:t>
            </a:r>
            <a:endParaRPr dirty="0"/>
          </a:p>
        </p:txBody>
      </p:sp>
      <p:sp>
        <p:nvSpPr>
          <p:cNvPr id="2017" name="Google Shape;2017;p55"/>
          <p:cNvSpPr txBox="1"/>
          <p:nvPr/>
        </p:nvSpPr>
        <p:spPr>
          <a:xfrm>
            <a:off x="20637330" y="15298629"/>
            <a:ext cx="20811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$100,000.00</a:t>
            </a:r>
            <a:endParaRPr dirty="0"/>
          </a:p>
        </p:txBody>
      </p:sp>
      <p:sp>
        <p:nvSpPr>
          <p:cNvPr id="2018" name="Google Shape;2018;p55"/>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cxnSp>
        <p:nvCxnSpPr>
          <p:cNvPr id="2019" name="Google Shape;2019;p55"/>
          <p:cNvCxnSpPr/>
          <p:nvPr/>
        </p:nvCxnSpPr>
        <p:spPr>
          <a:xfrm>
            <a:off x="1290600" y="2574538"/>
            <a:ext cx="6562800" cy="0"/>
          </a:xfrm>
          <a:prstGeom prst="straightConnector1">
            <a:avLst/>
          </a:prstGeom>
          <a:noFill/>
          <a:ln w="19050" cap="flat" cmpd="sng">
            <a:solidFill>
              <a:schemeClr val="lt2"/>
            </a:solidFill>
            <a:prstDash val="solid"/>
            <a:round/>
            <a:headEnd type="none" w="med" len="med"/>
            <a:tailEnd type="none" w="med" len="med"/>
          </a:ln>
        </p:spPr>
      </p:cxnSp>
      <p:grpSp>
        <p:nvGrpSpPr>
          <p:cNvPr id="2020" name="Google Shape;2020;p55"/>
          <p:cNvGrpSpPr/>
          <p:nvPr/>
        </p:nvGrpSpPr>
        <p:grpSpPr>
          <a:xfrm>
            <a:off x="4681440" y="910578"/>
            <a:ext cx="1274306" cy="1169279"/>
            <a:chOff x="4675246" y="910579"/>
            <a:chExt cx="1202176" cy="1169279"/>
          </a:xfrm>
        </p:grpSpPr>
        <p:grpSp>
          <p:nvGrpSpPr>
            <p:cNvPr id="2021" name="Google Shape;2021;p55"/>
            <p:cNvGrpSpPr/>
            <p:nvPr/>
          </p:nvGrpSpPr>
          <p:grpSpPr>
            <a:xfrm>
              <a:off x="5317514" y="1759761"/>
              <a:ext cx="300978" cy="320097"/>
              <a:chOff x="5848938" y="3121875"/>
              <a:chExt cx="515550" cy="567750"/>
            </a:xfrm>
          </p:grpSpPr>
          <p:sp>
            <p:nvSpPr>
              <p:cNvPr id="2022" name="Google Shape;2022;p55"/>
              <p:cNvSpPr/>
              <p:nvPr/>
            </p:nvSpPr>
            <p:spPr>
              <a:xfrm>
                <a:off x="6063538" y="3121875"/>
                <a:ext cx="237700" cy="137150"/>
              </a:xfrm>
              <a:custGeom>
                <a:avLst/>
                <a:gdLst/>
                <a:ahLst/>
                <a:cxnLst/>
                <a:rect l="l" t="t" r="r" b="b"/>
                <a:pathLst>
                  <a:path w="9508" h="5486" extrusionOk="0">
                    <a:moveTo>
                      <a:pt x="892" y="0"/>
                    </a:moveTo>
                    <a:cubicBezTo>
                      <a:pt x="834" y="0"/>
                      <a:pt x="775" y="10"/>
                      <a:pt x="715" y="28"/>
                    </a:cubicBezTo>
                    <a:lnTo>
                      <a:pt x="1" y="242"/>
                    </a:lnTo>
                    <a:lnTo>
                      <a:pt x="953" y="1778"/>
                    </a:lnTo>
                    <a:cubicBezTo>
                      <a:pt x="1013" y="1886"/>
                      <a:pt x="1108" y="1969"/>
                      <a:pt x="1203" y="2016"/>
                    </a:cubicBezTo>
                    <a:lnTo>
                      <a:pt x="4025" y="3398"/>
                    </a:lnTo>
                    <a:lnTo>
                      <a:pt x="3501" y="4195"/>
                    </a:lnTo>
                    <a:lnTo>
                      <a:pt x="5632" y="4826"/>
                    </a:lnTo>
                    <a:cubicBezTo>
                      <a:pt x="5679" y="4840"/>
                      <a:pt x="5728" y="4847"/>
                      <a:pt x="5778" y="4847"/>
                    </a:cubicBezTo>
                    <a:cubicBezTo>
                      <a:pt x="5855" y="4847"/>
                      <a:pt x="5934" y="4831"/>
                      <a:pt x="6013" y="4803"/>
                    </a:cubicBezTo>
                    <a:lnTo>
                      <a:pt x="6716" y="4505"/>
                    </a:lnTo>
                    <a:cubicBezTo>
                      <a:pt x="6790" y="4472"/>
                      <a:pt x="6868" y="4456"/>
                      <a:pt x="6945" y="4456"/>
                    </a:cubicBezTo>
                    <a:cubicBezTo>
                      <a:pt x="7066" y="4456"/>
                      <a:pt x="7185" y="4496"/>
                      <a:pt x="7287" y="4576"/>
                    </a:cubicBezTo>
                    <a:lnTo>
                      <a:pt x="8335" y="5374"/>
                    </a:lnTo>
                    <a:cubicBezTo>
                      <a:pt x="8418" y="5434"/>
                      <a:pt x="8514" y="5469"/>
                      <a:pt x="8621" y="5481"/>
                    </a:cubicBezTo>
                    <a:cubicBezTo>
                      <a:pt x="8646" y="5484"/>
                      <a:pt x="8670" y="5486"/>
                      <a:pt x="8694" y="5486"/>
                    </a:cubicBezTo>
                    <a:cubicBezTo>
                      <a:pt x="9230" y="5486"/>
                      <a:pt x="9507" y="4748"/>
                      <a:pt x="9097" y="4326"/>
                    </a:cubicBezTo>
                    <a:lnTo>
                      <a:pt x="8537" y="3767"/>
                    </a:lnTo>
                    <a:cubicBezTo>
                      <a:pt x="8490" y="3707"/>
                      <a:pt x="8442" y="3648"/>
                      <a:pt x="8418" y="3588"/>
                    </a:cubicBezTo>
                    <a:lnTo>
                      <a:pt x="7716" y="2124"/>
                    </a:lnTo>
                    <a:cubicBezTo>
                      <a:pt x="7633" y="1957"/>
                      <a:pt x="7502" y="1838"/>
                      <a:pt x="7347" y="1790"/>
                    </a:cubicBezTo>
                    <a:lnTo>
                      <a:pt x="3811" y="659"/>
                    </a:lnTo>
                    <a:cubicBezTo>
                      <a:pt x="3756" y="639"/>
                      <a:pt x="3699" y="630"/>
                      <a:pt x="3642" y="630"/>
                    </a:cubicBezTo>
                    <a:cubicBezTo>
                      <a:pt x="3562" y="630"/>
                      <a:pt x="3482" y="648"/>
                      <a:pt x="3406" y="683"/>
                    </a:cubicBezTo>
                    <a:lnTo>
                      <a:pt x="3025" y="862"/>
                    </a:lnTo>
                    <a:cubicBezTo>
                      <a:pt x="2950" y="899"/>
                      <a:pt x="2870" y="917"/>
                      <a:pt x="2790" y="917"/>
                    </a:cubicBezTo>
                    <a:cubicBezTo>
                      <a:pt x="2691" y="917"/>
                      <a:pt x="2593" y="890"/>
                      <a:pt x="2501" y="838"/>
                    </a:cubicBezTo>
                    <a:lnTo>
                      <a:pt x="1156" y="76"/>
                    </a:lnTo>
                    <a:cubicBezTo>
                      <a:pt x="1075" y="25"/>
                      <a:pt x="985" y="0"/>
                      <a:pt x="8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023;p55"/>
              <p:cNvSpPr/>
              <p:nvPr/>
            </p:nvSpPr>
            <p:spPr>
              <a:xfrm>
                <a:off x="5848938" y="3272950"/>
                <a:ext cx="515550" cy="416675"/>
              </a:xfrm>
              <a:custGeom>
                <a:avLst/>
                <a:gdLst/>
                <a:ahLst/>
                <a:cxnLst/>
                <a:rect l="l" t="t" r="r" b="b"/>
                <a:pathLst>
                  <a:path w="20622" h="16667" extrusionOk="0">
                    <a:moveTo>
                      <a:pt x="9326" y="1"/>
                    </a:moveTo>
                    <a:cubicBezTo>
                      <a:pt x="9160" y="1"/>
                      <a:pt x="8998" y="73"/>
                      <a:pt x="8870" y="200"/>
                    </a:cubicBezTo>
                    <a:lnTo>
                      <a:pt x="7727" y="1438"/>
                    </a:lnTo>
                    <a:cubicBezTo>
                      <a:pt x="7603" y="1571"/>
                      <a:pt x="7442" y="1642"/>
                      <a:pt x="7276" y="1642"/>
                    </a:cubicBezTo>
                    <a:cubicBezTo>
                      <a:pt x="7188" y="1642"/>
                      <a:pt x="7099" y="1622"/>
                      <a:pt x="7013" y="1581"/>
                    </a:cubicBezTo>
                    <a:cubicBezTo>
                      <a:pt x="6932" y="1541"/>
                      <a:pt x="6845" y="1521"/>
                      <a:pt x="6758" y="1521"/>
                    </a:cubicBezTo>
                    <a:cubicBezTo>
                      <a:pt x="6591" y="1521"/>
                      <a:pt x="6424" y="1595"/>
                      <a:pt x="6299" y="1736"/>
                    </a:cubicBezTo>
                    <a:lnTo>
                      <a:pt x="3941" y="4332"/>
                    </a:lnTo>
                    <a:cubicBezTo>
                      <a:pt x="3870" y="4415"/>
                      <a:pt x="3775" y="4475"/>
                      <a:pt x="3679" y="4510"/>
                    </a:cubicBezTo>
                    <a:lnTo>
                      <a:pt x="2393" y="4951"/>
                    </a:lnTo>
                    <a:cubicBezTo>
                      <a:pt x="917" y="5439"/>
                      <a:pt x="0" y="7058"/>
                      <a:pt x="250" y="8725"/>
                    </a:cubicBezTo>
                    <a:lnTo>
                      <a:pt x="476" y="10213"/>
                    </a:lnTo>
                    <a:cubicBezTo>
                      <a:pt x="734" y="11870"/>
                      <a:pt x="2049" y="13028"/>
                      <a:pt x="3516" y="13028"/>
                    </a:cubicBezTo>
                    <a:cubicBezTo>
                      <a:pt x="3746" y="13028"/>
                      <a:pt x="3980" y="13000"/>
                      <a:pt x="4215" y="12940"/>
                    </a:cubicBezTo>
                    <a:lnTo>
                      <a:pt x="8466" y="11856"/>
                    </a:lnTo>
                    <a:cubicBezTo>
                      <a:pt x="8515" y="11844"/>
                      <a:pt x="8564" y="11838"/>
                      <a:pt x="8613" y="11838"/>
                    </a:cubicBezTo>
                    <a:cubicBezTo>
                      <a:pt x="8752" y="11838"/>
                      <a:pt x="8887" y="11887"/>
                      <a:pt x="9001" y="11975"/>
                    </a:cubicBezTo>
                    <a:lnTo>
                      <a:pt x="11144" y="13714"/>
                    </a:lnTo>
                    <a:lnTo>
                      <a:pt x="13788" y="15964"/>
                    </a:lnTo>
                    <a:cubicBezTo>
                      <a:pt x="14341" y="16423"/>
                      <a:pt x="15005" y="16666"/>
                      <a:pt x="15678" y="16666"/>
                    </a:cubicBezTo>
                    <a:cubicBezTo>
                      <a:pt x="16018" y="16666"/>
                      <a:pt x="16361" y="16604"/>
                      <a:pt x="16693" y="16476"/>
                    </a:cubicBezTo>
                    <a:lnTo>
                      <a:pt x="17133" y="16309"/>
                    </a:lnTo>
                    <a:cubicBezTo>
                      <a:pt x="18026" y="15964"/>
                      <a:pt x="18729" y="15190"/>
                      <a:pt x="19026" y="14202"/>
                    </a:cubicBezTo>
                    <a:lnTo>
                      <a:pt x="20550" y="9320"/>
                    </a:lnTo>
                    <a:cubicBezTo>
                      <a:pt x="20622" y="9082"/>
                      <a:pt x="20574" y="8820"/>
                      <a:pt x="20419" y="8630"/>
                    </a:cubicBezTo>
                    <a:lnTo>
                      <a:pt x="16621" y="3832"/>
                    </a:lnTo>
                    <a:cubicBezTo>
                      <a:pt x="16598" y="3808"/>
                      <a:pt x="16574" y="3772"/>
                      <a:pt x="16550" y="3736"/>
                    </a:cubicBezTo>
                    <a:lnTo>
                      <a:pt x="15228" y="1367"/>
                    </a:lnTo>
                    <a:cubicBezTo>
                      <a:pt x="15102" y="1135"/>
                      <a:pt x="14894" y="1027"/>
                      <a:pt x="14686" y="1027"/>
                    </a:cubicBezTo>
                    <a:cubicBezTo>
                      <a:pt x="14401" y="1027"/>
                      <a:pt x="14118" y="1229"/>
                      <a:pt x="14050" y="1593"/>
                    </a:cubicBezTo>
                    <a:lnTo>
                      <a:pt x="13859" y="2534"/>
                    </a:lnTo>
                    <a:cubicBezTo>
                      <a:pt x="13792" y="2878"/>
                      <a:pt x="13518" y="3097"/>
                      <a:pt x="13229" y="3097"/>
                    </a:cubicBezTo>
                    <a:cubicBezTo>
                      <a:pt x="13108" y="3097"/>
                      <a:pt x="12983" y="3059"/>
                      <a:pt x="12871" y="2974"/>
                    </a:cubicBezTo>
                    <a:lnTo>
                      <a:pt x="11514" y="1974"/>
                    </a:lnTo>
                    <a:cubicBezTo>
                      <a:pt x="11347" y="1855"/>
                      <a:pt x="11240" y="1653"/>
                      <a:pt x="11228" y="1427"/>
                    </a:cubicBezTo>
                    <a:lnTo>
                      <a:pt x="11204" y="986"/>
                    </a:lnTo>
                    <a:cubicBezTo>
                      <a:pt x="11180" y="676"/>
                      <a:pt x="10990" y="414"/>
                      <a:pt x="10704" y="343"/>
                    </a:cubicBezTo>
                    <a:lnTo>
                      <a:pt x="9478" y="22"/>
                    </a:lnTo>
                    <a:cubicBezTo>
                      <a:pt x="9427" y="8"/>
                      <a:pt x="9376" y="1"/>
                      <a:pt x="9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24" name="Google Shape;2024;p55"/>
            <p:cNvGrpSpPr/>
            <p:nvPr/>
          </p:nvGrpSpPr>
          <p:grpSpPr>
            <a:xfrm>
              <a:off x="4675246" y="910579"/>
              <a:ext cx="1202176" cy="928579"/>
              <a:chOff x="4748788" y="1615700"/>
              <a:chExt cx="2059225" cy="1647000"/>
            </a:xfrm>
          </p:grpSpPr>
          <p:sp>
            <p:nvSpPr>
              <p:cNvPr id="2025" name="Google Shape;2025;p55"/>
              <p:cNvSpPr/>
              <p:nvPr/>
            </p:nvSpPr>
            <p:spPr>
              <a:xfrm>
                <a:off x="4748788" y="1730925"/>
                <a:ext cx="2059225" cy="1349475"/>
              </a:xfrm>
              <a:custGeom>
                <a:avLst/>
                <a:gdLst/>
                <a:ahLst/>
                <a:cxnLst/>
                <a:rect l="l" t="t" r="r" b="b"/>
                <a:pathLst>
                  <a:path w="82369" h="53979" extrusionOk="0">
                    <a:moveTo>
                      <a:pt x="38931" y="0"/>
                    </a:moveTo>
                    <a:cubicBezTo>
                      <a:pt x="38750" y="0"/>
                      <a:pt x="38570" y="37"/>
                      <a:pt x="38398" y="112"/>
                    </a:cubicBezTo>
                    <a:lnTo>
                      <a:pt x="31183" y="3279"/>
                    </a:lnTo>
                    <a:lnTo>
                      <a:pt x="28492" y="5029"/>
                    </a:lnTo>
                    <a:lnTo>
                      <a:pt x="27040" y="5553"/>
                    </a:lnTo>
                    <a:cubicBezTo>
                      <a:pt x="26290" y="5827"/>
                      <a:pt x="25671" y="6755"/>
                      <a:pt x="25671" y="7625"/>
                    </a:cubicBezTo>
                    <a:cubicBezTo>
                      <a:pt x="25671" y="8934"/>
                      <a:pt x="24932" y="10684"/>
                      <a:pt x="24028" y="11530"/>
                    </a:cubicBezTo>
                    <a:lnTo>
                      <a:pt x="23635" y="11899"/>
                    </a:lnTo>
                    <a:lnTo>
                      <a:pt x="24385" y="10446"/>
                    </a:lnTo>
                    <a:lnTo>
                      <a:pt x="24278" y="6839"/>
                    </a:lnTo>
                    <a:cubicBezTo>
                      <a:pt x="24254" y="6374"/>
                      <a:pt x="24063" y="5922"/>
                      <a:pt x="23706" y="5672"/>
                    </a:cubicBezTo>
                    <a:cubicBezTo>
                      <a:pt x="23496" y="5520"/>
                      <a:pt x="23263" y="5449"/>
                      <a:pt x="23034" y="5449"/>
                    </a:cubicBezTo>
                    <a:cubicBezTo>
                      <a:pt x="22651" y="5449"/>
                      <a:pt x="22277" y="5648"/>
                      <a:pt x="22039" y="6005"/>
                    </a:cubicBezTo>
                    <a:lnTo>
                      <a:pt x="21539" y="6755"/>
                    </a:lnTo>
                    <a:cubicBezTo>
                      <a:pt x="21301" y="7113"/>
                      <a:pt x="21241" y="7565"/>
                      <a:pt x="21361" y="7982"/>
                    </a:cubicBezTo>
                    <a:lnTo>
                      <a:pt x="21944" y="9887"/>
                    </a:lnTo>
                    <a:lnTo>
                      <a:pt x="19515" y="8827"/>
                    </a:lnTo>
                    <a:cubicBezTo>
                      <a:pt x="19308" y="8738"/>
                      <a:pt x="19093" y="8694"/>
                      <a:pt x="18881" y="8694"/>
                    </a:cubicBezTo>
                    <a:cubicBezTo>
                      <a:pt x="18468" y="8694"/>
                      <a:pt x="18063" y="8858"/>
                      <a:pt x="17741" y="9172"/>
                    </a:cubicBezTo>
                    <a:cubicBezTo>
                      <a:pt x="17431" y="9470"/>
                      <a:pt x="17039" y="9637"/>
                      <a:pt x="16622" y="9649"/>
                    </a:cubicBezTo>
                    <a:lnTo>
                      <a:pt x="14288" y="9684"/>
                    </a:lnTo>
                    <a:cubicBezTo>
                      <a:pt x="14026" y="9684"/>
                      <a:pt x="13752" y="9768"/>
                      <a:pt x="13514" y="9899"/>
                    </a:cubicBezTo>
                    <a:lnTo>
                      <a:pt x="6716" y="13828"/>
                    </a:lnTo>
                    <a:cubicBezTo>
                      <a:pt x="6595" y="13898"/>
                      <a:pt x="6463" y="13933"/>
                      <a:pt x="6331" y="13933"/>
                    </a:cubicBezTo>
                    <a:cubicBezTo>
                      <a:pt x="6086" y="13933"/>
                      <a:pt x="5843" y="13814"/>
                      <a:pt x="5680" y="13590"/>
                    </a:cubicBezTo>
                    <a:lnTo>
                      <a:pt x="4418" y="11887"/>
                    </a:lnTo>
                    <a:cubicBezTo>
                      <a:pt x="4270" y="11696"/>
                      <a:pt x="4404" y="11421"/>
                      <a:pt x="4611" y="11421"/>
                    </a:cubicBezTo>
                    <a:cubicBezTo>
                      <a:pt x="4637" y="11421"/>
                      <a:pt x="4664" y="11425"/>
                      <a:pt x="4692" y="11435"/>
                    </a:cubicBezTo>
                    <a:lnTo>
                      <a:pt x="6573" y="11994"/>
                    </a:lnTo>
                    <a:cubicBezTo>
                      <a:pt x="6614" y="12010"/>
                      <a:pt x="6657" y="12018"/>
                      <a:pt x="6702" y="12018"/>
                    </a:cubicBezTo>
                    <a:cubicBezTo>
                      <a:pt x="6786" y="12018"/>
                      <a:pt x="6872" y="11989"/>
                      <a:pt x="6942" y="11935"/>
                    </a:cubicBezTo>
                    <a:lnTo>
                      <a:pt x="8109" y="11125"/>
                    </a:lnTo>
                    <a:cubicBezTo>
                      <a:pt x="8430" y="10911"/>
                      <a:pt x="8395" y="10399"/>
                      <a:pt x="8049" y="10232"/>
                    </a:cubicBezTo>
                    <a:lnTo>
                      <a:pt x="2120" y="7303"/>
                    </a:lnTo>
                    <a:cubicBezTo>
                      <a:pt x="1928" y="7211"/>
                      <a:pt x="1717" y="7164"/>
                      <a:pt x="1502" y="7164"/>
                    </a:cubicBezTo>
                    <a:cubicBezTo>
                      <a:pt x="1383" y="7164"/>
                      <a:pt x="1263" y="7178"/>
                      <a:pt x="1144" y="7208"/>
                    </a:cubicBezTo>
                    <a:lnTo>
                      <a:pt x="1" y="7529"/>
                    </a:lnTo>
                    <a:cubicBezTo>
                      <a:pt x="477" y="8410"/>
                      <a:pt x="751" y="9482"/>
                      <a:pt x="1132" y="10387"/>
                    </a:cubicBezTo>
                    <a:cubicBezTo>
                      <a:pt x="1691" y="11685"/>
                      <a:pt x="2156" y="13018"/>
                      <a:pt x="2572" y="14375"/>
                    </a:cubicBezTo>
                    <a:cubicBezTo>
                      <a:pt x="3454" y="17245"/>
                      <a:pt x="3763" y="20233"/>
                      <a:pt x="4180" y="23198"/>
                    </a:cubicBezTo>
                    <a:cubicBezTo>
                      <a:pt x="4335" y="24305"/>
                      <a:pt x="4370" y="25412"/>
                      <a:pt x="4037" y="26496"/>
                    </a:cubicBezTo>
                    <a:cubicBezTo>
                      <a:pt x="3918" y="26889"/>
                      <a:pt x="3715" y="27246"/>
                      <a:pt x="3537" y="27603"/>
                    </a:cubicBezTo>
                    <a:lnTo>
                      <a:pt x="7835" y="29961"/>
                    </a:lnTo>
                    <a:cubicBezTo>
                      <a:pt x="8026" y="30068"/>
                      <a:pt x="8097" y="30306"/>
                      <a:pt x="8002" y="30508"/>
                    </a:cubicBezTo>
                    <a:lnTo>
                      <a:pt x="7895" y="30746"/>
                    </a:lnTo>
                    <a:cubicBezTo>
                      <a:pt x="7836" y="30884"/>
                      <a:pt x="7712" y="30973"/>
                      <a:pt x="7570" y="30973"/>
                    </a:cubicBezTo>
                    <a:cubicBezTo>
                      <a:pt x="7540" y="30973"/>
                      <a:pt x="7509" y="30969"/>
                      <a:pt x="7478" y="30961"/>
                    </a:cubicBezTo>
                    <a:lnTo>
                      <a:pt x="4335" y="30163"/>
                    </a:lnTo>
                    <a:cubicBezTo>
                      <a:pt x="4309" y="30157"/>
                      <a:pt x="4282" y="30154"/>
                      <a:pt x="4255" y="30154"/>
                    </a:cubicBezTo>
                    <a:cubicBezTo>
                      <a:pt x="4171" y="30154"/>
                      <a:pt x="4085" y="30183"/>
                      <a:pt x="4013" y="30246"/>
                    </a:cubicBezTo>
                    <a:lnTo>
                      <a:pt x="3370" y="30818"/>
                    </a:lnTo>
                    <a:cubicBezTo>
                      <a:pt x="3311" y="30865"/>
                      <a:pt x="3239" y="30901"/>
                      <a:pt x="3156" y="30901"/>
                    </a:cubicBezTo>
                    <a:lnTo>
                      <a:pt x="1965" y="30973"/>
                    </a:lnTo>
                    <a:lnTo>
                      <a:pt x="739" y="31604"/>
                    </a:lnTo>
                    <a:cubicBezTo>
                      <a:pt x="584" y="31687"/>
                      <a:pt x="501" y="31889"/>
                      <a:pt x="572" y="32068"/>
                    </a:cubicBezTo>
                    <a:lnTo>
                      <a:pt x="1072" y="33544"/>
                    </a:lnTo>
                    <a:cubicBezTo>
                      <a:pt x="1179" y="33866"/>
                      <a:pt x="1453" y="34092"/>
                      <a:pt x="1763" y="34116"/>
                    </a:cubicBezTo>
                    <a:lnTo>
                      <a:pt x="3799" y="34318"/>
                    </a:lnTo>
                    <a:cubicBezTo>
                      <a:pt x="3894" y="34318"/>
                      <a:pt x="3989" y="34318"/>
                      <a:pt x="4085" y="34283"/>
                    </a:cubicBezTo>
                    <a:lnTo>
                      <a:pt x="4847" y="34068"/>
                    </a:lnTo>
                    <a:cubicBezTo>
                      <a:pt x="4875" y="34059"/>
                      <a:pt x="4904" y="34055"/>
                      <a:pt x="4931" y="34055"/>
                    </a:cubicBezTo>
                    <a:cubicBezTo>
                      <a:pt x="5120" y="34055"/>
                      <a:pt x="5266" y="34255"/>
                      <a:pt x="5204" y="34473"/>
                    </a:cubicBezTo>
                    <a:lnTo>
                      <a:pt x="4585" y="36735"/>
                    </a:lnTo>
                    <a:cubicBezTo>
                      <a:pt x="4525" y="36938"/>
                      <a:pt x="4370" y="37081"/>
                      <a:pt x="4192" y="37128"/>
                    </a:cubicBezTo>
                    <a:cubicBezTo>
                      <a:pt x="4608" y="37950"/>
                      <a:pt x="4918" y="38819"/>
                      <a:pt x="5097" y="39724"/>
                    </a:cubicBezTo>
                    <a:lnTo>
                      <a:pt x="8966" y="47070"/>
                    </a:lnTo>
                    <a:cubicBezTo>
                      <a:pt x="9246" y="47379"/>
                      <a:pt x="9626" y="47549"/>
                      <a:pt x="10012" y="47549"/>
                    </a:cubicBezTo>
                    <a:cubicBezTo>
                      <a:pt x="10265" y="47549"/>
                      <a:pt x="10521" y="47476"/>
                      <a:pt x="10752" y="47320"/>
                    </a:cubicBezTo>
                    <a:lnTo>
                      <a:pt x="16860" y="43224"/>
                    </a:lnTo>
                    <a:cubicBezTo>
                      <a:pt x="17193" y="42998"/>
                      <a:pt x="17241" y="42486"/>
                      <a:pt x="16955" y="42188"/>
                    </a:cubicBezTo>
                    <a:lnTo>
                      <a:pt x="15788" y="40974"/>
                    </a:lnTo>
                    <a:cubicBezTo>
                      <a:pt x="15675" y="40854"/>
                      <a:pt x="15528" y="40792"/>
                      <a:pt x="15378" y="40792"/>
                    </a:cubicBezTo>
                    <a:cubicBezTo>
                      <a:pt x="15275" y="40792"/>
                      <a:pt x="15171" y="40821"/>
                      <a:pt x="15074" y="40879"/>
                    </a:cubicBezTo>
                    <a:lnTo>
                      <a:pt x="14050" y="41533"/>
                    </a:lnTo>
                    <a:cubicBezTo>
                      <a:pt x="13947" y="41599"/>
                      <a:pt x="13834" y="41631"/>
                      <a:pt x="13723" y="41631"/>
                    </a:cubicBezTo>
                    <a:cubicBezTo>
                      <a:pt x="13512" y="41631"/>
                      <a:pt x="13306" y="41518"/>
                      <a:pt x="13181" y="41307"/>
                    </a:cubicBezTo>
                    <a:lnTo>
                      <a:pt x="11716" y="38938"/>
                    </a:lnTo>
                    <a:cubicBezTo>
                      <a:pt x="11526" y="38616"/>
                      <a:pt x="11609" y="38188"/>
                      <a:pt x="11907" y="37985"/>
                    </a:cubicBezTo>
                    <a:cubicBezTo>
                      <a:pt x="12002" y="37926"/>
                      <a:pt x="12112" y="37896"/>
                      <a:pt x="12222" y="37896"/>
                    </a:cubicBezTo>
                    <a:cubicBezTo>
                      <a:pt x="12333" y="37896"/>
                      <a:pt x="12443" y="37926"/>
                      <a:pt x="12538" y="37985"/>
                    </a:cubicBezTo>
                    <a:lnTo>
                      <a:pt x="16134" y="40331"/>
                    </a:lnTo>
                    <a:cubicBezTo>
                      <a:pt x="16610" y="40629"/>
                      <a:pt x="17146" y="40807"/>
                      <a:pt x="17682" y="40819"/>
                    </a:cubicBezTo>
                    <a:lnTo>
                      <a:pt x="20420" y="40926"/>
                    </a:lnTo>
                    <a:cubicBezTo>
                      <a:pt x="20765" y="40938"/>
                      <a:pt x="21099" y="41081"/>
                      <a:pt x="21361" y="41331"/>
                    </a:cubicBezTo>
                    <a:lnTo>
                      <a:pt x="23730" y="43617"/>
                    </a:lnTo>
                    <a:cubicBezTo>
                      <a:pt x="23920" y="43808"/>
                      <a:pt x="24075" y="44046"/>
                      <a:pt x="24159" y="44319"/>
                    </a:cubicBezTo>
                    <a:lnTo>
                      <a:pt x="25766" y="49403"/>
                    </a:lnTo>
                    <a:cubicBezTo>
                      <a:pt x="25917" y="49874"/>
                      <a:pt x="26267" y="50158"/>
                      <a:pt x="26642" y="50158"/>
                    </a:cubicBezTo>
                    <a:cubicBezTo>
                      <a:pt x="26827" y="50158"/>
                      <a:pt x="27018" y="50089"/>
                      <a:pt x="27195" y="49939"/>
                    </a:cubicBezTo>
                    <a:cubicBezTo>
                      <a:pt x="27397" y="49773"/>
                      <a:pt x="27516" y="49523"/>
                      <a:pt x="27552" y="49261"/>
                    </a:cubicBezTo>
                    <a:lnTo>
                      <a:pt x="27742" y="47379"/>
                    </a:lnTo>
                    <a:cubicBezTo>
                      <a:pt x="27802" y="46808"/>
                      <a:pt x="28076" y="46272"/>
                      <a:pt x="28504" y="45927"/>
                    </a:cubicBezTo>
                    <a:lnTo>
                      <a:pt x="31326" y="43629"/>
                    </a:lnTo>
                    <a:cubicBezTo>
                      <a:pt x="31662" y="43357"/>
                      <a:pt x="32053" y="43225"/>
                      <a:pt x="32440" y="43225"/>
                    </a:cubicBezTo>
                    <a:cubicBezTo>
                      <a:pt x="32987" y="43225"/>
                      <a:pt x="33528" y="43489"/>
                      <a:pt x="33898" y="43998"/>
                    </a:cubicBezTo>
                    <a:lnTo>
                      <a:pt x="35839" y="46641"/>
                    </a:lnTo>
                    <a:cubicBezTo>
                      <a:pt x="36089" y="46998"/>
                      <a:pt x="36208" y="47451"/>
                      <a:pt x="36148" y="47903"/>
                    </a:cubicBezTo>
                    <a:lnTo>
                      <a:pt x="35874" y="49915"/>
                    </a:lnTo>
                    <a:cubicBezTo>
                      <a:pt x="35839" y="50189"/>
                      <a:pt x="35886" y="50487"/>
                      <a:pt x="36017" y="50725"/>
                    </a:cubicBezTo>
                    <a:lnTo>
                      <a:pt x="37589" y="53737"/>
                    </a:lnTo>
                    <a:cubicBezTo>
                      <a:pt x="37674" y="53903"/>
                      <a:pt x="37817" y="53978"/>
                      <a:pt x="37960" y="53978"/>
                    </a:cubicBezTo>
                    <a:cubicBezTo>
                      <a:pt x="38177" y="53978"/>
                      <a:pt x="38391" y="53805"/>
                      <a:pt x="38398" y="53511"/>
                    </a:cubicBezTo>
                    <a:lnTo>
                      <a:pt x="38434" y="52713"/>
                    </a:lnTo>
                    <a:cubicBezTo>
                      <a:pt x="38434" y="52571"/>
                      <a:pt x="38398" y="52440"/>
                      <a:pt x="38327" y="52332"/>
                    </a:cubicBezTo>
                    <a:lnTo>
                      <a:pt x="37053" y="50546"/>
                    </a:lnTo>
                    <a:cubicBezTo>
                      <a:pt x="36803" y="50189"/>
                      <a:pt x="36743" y="49725"/>
                      <a:pt x="36886" y="49320"/>
                    </a:cubicBezTo>
                    <a:lnTo>
                      <a:pt x="37148" y="48546"/>
                    </a:lnTo>
                    <a:cubicBezTo>
                      <a:pt x="37226" y="48314"/>
                      <a:pt x="37419" y="48186"/>
                      <a:pt x="37616" y="48186"/>
                    </a:cubicBezTo>
                    <a:cubicBezTo>
                      <a:pt x="37753" y="48186"/>
                      <a:pt x="37891" y="48248"/>
                      <a:pt x="37994" y="48380"/>
                    </a:cubicBezTo>
                    <a:lnTo>
                      <a:pt x="39268" y="49963"/>
                    </a:lnTo>
                    <a:cubicBezTo>
                      <a:pt x="39412" y="50136"/>
                      <a:pt x="39611" y="50222"/>
                      <a:pt x="39810" y="50222"/>
                    </a:cubicBezTo>
                    <a:cubicBezTo>
                      <a:pt x="40022" y="50222"/>
                      <a:pt x="40233" y="50124"/>
                      <a:pt x="40375" y="49927"/>
                    </a:cubicBezTo>
                    <a:lnTo>
                      <a:pt x="41708" y="48046"/>
                    </a:lnTo>
                    <a:cubicBezTo>
                      <a:pt x="41911" y="47772"/>
                      <a:pt x="41923" y="47391"/>
                      <a:pt x="41732" y="47117"/>
                    </a:cubicBezTo>
                    <a:lnTo>
                      <a:pt x="40482" y="45141"/>
                    </a:lnTo>
                    <a:cubicBezTo>
                      <a:pt x="40196" y="44700"/>
                      <a:pt x="40280" y="44081"/>
                      <a:pt x="40672" y="43736"/>
                    </a:cubicBezTo>
                    <a:lnTo>
                      <a:pt x="41518" y="43010"/>
                    </a:lnTo>
                    <a:lnTo>
                      <a:pt x="43923" y="42605"/>
                    </a:lnTo>
                    <a:cubicBezTo>
                      <a:pt x="44852" y="42438"/>
                      <a:pt x="45709" y="41914"/>
                      <a:pt x="46304" y="41105"/>
                    </a:cubicBezTo>
                    <a:lnTo>
                      <a:pt x="47864" y="39021"/>
                    </a:lnTo>
                    <a:cubicBezTo>
                      <a:pt x="48388" y="38319"/>
                      <a:pt x="48495" y="37342"/>
                      <a:pt x="48126" y="36533"/>
                    </a:cubicBezTo>
                    <a:lnTo>
                      <a:pt x="46685" y="33306"/>
                    </a:lnTo>
                    <a:cubicBezTo>
                      <a:pt x="46495" y="32878"/>
                      <a:pt x="46507" y="32342"/>
                      <a:pt x="46792" y="31985"/>
                    </a:cubicBezTo>
                    <a:cubicBezTo>
                      <a:pt x="47004" y="31714"/>
                      <a:pt x="47298" y="31580"/>
                      <a:pt x="47589" y="31580"/>
                    </a:cubicBezTo>
                    <a:cubicBezTo>
                      <a:pt x="47887" y="31580"/>
                      <a:pt x="48183" y="31720"/>
                      <a:pt x="48388" y="31997"/>
                    </a:cubicBezTo>
                    <a:lnTo>
                      <a:pt x="50983" y="35402"/>
                    </a:lnTo>
                    <a:cubicBezTo>
                      <a:pt x="51602" y="35092"/>
                      <a:pt x="51900" y="34318"/>
                      <a:pt x="51674" y="33616"/>
                    </a:cubicBezTo>
                    <a:lnTo>
                      <a:pt x="51543" y="33187"/>
                    </a:lnTo>
                    <a:cubicBezTo>
                      <a:pt x="51340" y="32520"/>
                      <a:pt x="51602" y="31794"/>
                      <a:pt x="52162" y="31449"/>
                    </a:cubicBezTo>
                    <a:lnTo>
                      <a:pt x="54448" y="30056"/>
                    </a:lnTo>
                    <a:cubicBezTo>
                      <a:pt x="54710" y="29901"/>
                      <a:pt x="54912" y="29663"/>
                      <a:pt x="55031" y="29377"/>
                    </a:cubicBezTo>
                    <a:lnTo>
                      <a:pt x="57627" y="23234"/>
                    </a:lnTo>
                    <a:cubicBezTo>
                      <a:pt x="57948" y="22460"/>
                      <a:pt x="57591" y="21841"/>
                      <a:pt x="56817" y="21841"/>
                    </a:cubicBezTo>
                    <a:lnTo>
                      <a:pt x="56043" y="21602"/>
                    </a:lnTo>
                    <a:cubicBezTo>
                      <a:pt x="55639" y="21471"/>
                      <a:pt x="55543" y="20900"/>
                      <a:pt x="55865" y="20614"/>
                    </a:cubicBezTo>
                    <a:lnTo>
                      <a:pt x="59437" y="17530"/>
                    </a:lnTo>
                    <a:cubicBezTo>
                      <a:pt x="59525" y="17462"/>
                      <a:pt x="59638" y="17417"/>
                      <a:pt x="59748" y="17417"/>
                    </a:cubicBezTo>
                    <a:cubicBezTo>
                      <a:pt x="59772" y="17417"/>
                      <a:pt x="59795" y="17419"/>
                      <a:pt x="59818" y="17423"/>
                    </a:cubicBezTo>
                    <a:lnTo>
                      <a:pt x="63306" y="17911"/>
                    </a:lnTo>
                    <a:cubicBezTo>
                      <a:pt x="63434" y="17929"/>
                      <a:pt x="63561" y="17937"/>
                      <a:pt x="63689" y="17937"/>
                    </a:cubicBezTo>
                    <a:cubicBezTo>
                      <a:pt x="64347" y="17937"/>
                      <a:pt x="64994" y="17707"/>
                      <a:pt x="65533" y="17269"/>
                    </a:cubicBezTo>
                    <a:lnTo>
                      <a:pt x="66545" y="16435"/>
                    </a:lnTo>
                    <a:cubicBezTo>
                      <a:pt x="66723" y="16286"/>
                      <a:pt x="66935" y="16212"/>
                      <a:pt x="67149" y="16212"/>
                    </a:cubicBezTo>
                    <a:cubicBezTo>
                      <a:pt x="67278" y="16212"/>
                      <a:pt x="67408" y="16239"/>
                      <a:pt x="67533" y="16292"/>
                    </a:cubicBezTo>
                    <a:cubicBezTo>
                      <a:pt x="67650" y="16338"/>
                      <a:pt x="67770" y="16361"/>
                      <a:pt x="67889" y="16361"/>
                    </a:cubicBezTo>
                    <a:cubicBezTo>
                      <a:pt x="68107" y="16361"/>
                      <a:pt x="68320" y="16284"/>
                      <a:pt x="68497" y="16137"/>
                    </a:cubicBezTo>
                    <a:lnTo>
                      <a:pt x="69831" y="15054"/>
                    </a:lnTo>
                    <a:lnTo>
                      <a:pt x="69986" y="15673"/>
                    </a:lnTo>
                    <a:lnTo>
                      <a:pt x="66283" y="19435"/>
                    </a:lnTo>
                    <a:cubicBezTo>
                      <a:pt x="65711" y="20007"/>
                      <a:pt x="65461" y="20864"/>
                      <a:pt x="65628" y="21686"/>
                    </a:cubicBezTo>
                    <a:lnTo>
                      <a:pt x="65830" y="22769"/>
                    </a:lnTo>
                    <a:cubicBezTo>
                      <a:pt x="65898" y="23145"/>
                      <a:pt x="66194" y="23369"/>
                      <a:pt x="66498" y="23369"/>
                    </a:cubicBezTo>
                    <a:cubicBezTo>
                      <a:pt x="66676" y="23369"/>
                      <a:pt x="66857" y="23293"/>
                      <a:pt x="66997" y="23126"/>
                    </a:cubicBezTo>
                    <a:lnTo>
                      <a:pt x="69176" y="20578"/>
                    </a:lnTo>
                    <a:cubicBezTo>
                      <a:pt x="69355" y="20364"/>
                      <a:pt x="69414" y="20043"/>
                      <a:pt x="69295" y="19769"/>
                    </a:cubicBezTo>
                    <a:lnTo>
                      <a:pt x="68771" y="18459"/>
                    </a:lnTo>
                    <a:lnTo>
                      <a:pt x="72367" y="16888"/>
                    </a:lnTo>
                    <a:lnTo>
                      <a:pt x="72819" y="17304"/>
                    </a:lnTo>
                    <a:lnTo>
                      <a:pt x="77106" y="15054"/>
                    </a:lnTo>
                    <a:cubicBezTo>
                      <a:pt x="76891" y="14316"/>
                      <a:pt x="77284" y="13542"/>
                      <a:pt x="77963" y="13340"/>
                    </a:cubicBezTo>
                    <a:lnTo>
                      <a:pt x="79320" y="12923"/>
                    </a:lnTo>
                    <a:cubicBezTo>
                      <a:pt x="79447" y="12885"/>
                      <a:pt x="79577" y="12866"/>
                      <a:pt x="79707" y="12866"/>
                    </a:cubicBezTo>
                    <a:cubicBezTo>
                      <a:pt x="79943" y="12866"/>
                      <a:pt x="80177" y="12927"/>
                      <a:pt x="80392" y="13042"/>
                    </a:cubicBezTo>
                    <a:lnTo>
                      <a:pt x="80797" y="13268"/>
                    </a:lnTo>
                    <a:cubicBezTo>
                      <a:pt x="80938" y="13346"/>
                      <a:pt x="81090" y="13384"/>
                      <a:pt x="81239" y="13384"/>
                    </a:cubicBezTo>
                    <a:cubicBezTo>
                      <a:pt x="81592" y="13384"/>
                      <a:pt x="81934" y="13173"/>
                      <a:pt x="82118" y="12780"/>
                    </a:cubicBezTo>
                    <a:cubicBezTo>
                      <a:pt x="82368" y="12244"/>
                      <a:pt x="82106" y="11565"/>
                      <a:pt x="81594" y="11327"/>
                    </a:cubicBezTo>
                    <a:lnTo>
                      <a:pt x="75284" y="8256"/>
                    </a:lnTo>
                    <a:lnTo>
                      <a:pt x="68521" y="8553"/>
                    </a:lnTo>
                    <a:cubicBezTo>
                      <a:pt x="68506" y="8554"/>
                      <a:pt x="68490" y="8555"/>
                      <a:pt x="68475" y="8555"/>
                    </a:cubicBezTo>
                    <a:cubicBezTo>
                      <a:pt x="68078" y="8555"/>
                      <a:pt x="67741" y="8264"/>
                      <a:pt x="67593" y="7863"/>
                    </a:cubicBezTo>
                    <a:cubicBezTo>
                      <a:pt x="67462" y="7505"/>
                      <a:pt x="67176" y="7267"/>
                      <a:pt x="66831" y="7220"/>
                    </a:cubicBezTo>
                    <a:lnTo>
                      <a:pt x="62306" y="6672"/>
                    </a:lnTo>
                    <a:lnTo>
                      <a:pt x="62223" y="6029"/>
                    </a:lnTo>
                    <a:lnTo>
                      <a:pt x="59008" y="5600"/>
                    </a:lnTo>
                    <a:cubicBezTo>
                      <a:pt x="58907" y="5587"/>
                      <a:pt x="58806" y="5580"/>
                      <a:pt x="58705" y="5580"/>
                    </a:cubicBezTo>
                    <a:cubicBezTo>
                      <a:pt x="57839" y="5580"/>
                      <a:pt x="57026" y="6077"/>
                      <a:pt x="56567" y="6898"/>
                    </a:cubicBezTo>
                    <a:lnTo>
                      <a:pt x="54210" y="6493"/>
                    </a:lnTo>
                    <a:cubicBezTo>
                      <a:pt x="54182" y="6488"/>
                      <a:pt x="54153" y="6486"/>
                      <a:pt x="54126" y="6486"/>
                    </a:cubicBezTo>
                    <a:cubicBezTo>
                      <a:pt x="53956" y="6486"/>
                      <a:pt x="53802" y="6578"/>
                      <a:pt x="53710" y="6732"/>
                    </a:cubicBezTo>
                    <a:lnTo>
                      <a:pt x="53519" y="7065"/>
                    </a:lnTo>
                    <a:cubicBezTo>
                      <a:pt x="53422" y="7229"/>
                      <a:pt x="53260" y="7318"/>
                      <a:pt x="53094" y="7318"/>
                    </a:cubicBezTo>
                    <a:cubicBezTo>
                      <a:pt x="52995" y="7318"/>
                      <a:pt x="52894" y="7286"/>
                      <a:pt x="52805" y="7220"/>
                    </a:cubicBezTo>
                    <a:lnTo>
                      <a:pt x="51888" y="6517"/>
                    </a:lnTo>
                    <a:cubicBezTo>
                      <a:pt x="51745" y="6410"/>
                      <a:pt x="51662" y="6220"/>
                      <a:pt x="51674" y="6029"/>
                    </a:cubicBezTo>
                    <a:lnTo>
                      <a:pt x="51721" y="5339"/>
                    </a:lnTo>
                    <a:cubicBezTo>
                      <a:pt x="51733" y="5077"/>
                      <a:pt x="51579" y="4838"/>
                      <a:pt x="51352" y="4767"/>
                    </a:cubicBezTo>
                    <a:lnTo>
                      <a:pt x="49662" y="4267"/>
                    </a:lnTo>
                    <a:cubicBezTo>
                      <a:pt x="49618" y="4253"/>
                      <a:pt x="49574" y="4246"/>
                      <a:pt x="49530" y="4246"/>
                    </a:cubicBezTo>
                    <a:cubicBezTo>
                      <a:pt x="49310" y="4246"/>
                      <a:pt x="49102" y="4412"/>
                      <a:pt x="49043" y="4660"/>
                    </a:cubicBezTo>
                    <a:cubicBezTo>
                      <a:pt x="48995" y="4910"/>
                      <a:pt x="48804" y="5088"/>
                      <a:pt x="48578" y="5088"/>
                    </a:cubicBezTo>
                    <a:lnTo>
                      <a:pt x="40351" y="5505"/>
                    </a:lnTo>
                    <a:cubicBezTo>
                      <a:pt x="40344" y="5506"/>
                      <a:pt x="40336" y="5506"/>
                      <a:pt x="40329" y="5506"/>
                    </a:cubicBezTo>
                    <a:cubicBezTo>
                      <a:pt x="40040" y="5506"/>
                      <a:pt x="39777" y="5283"/>
                      <a:pt x="39696" y="4969"/>
                    </a:cubicBezTo>
                    <a:cubicBezTo>
                      <a:pt x="39625" y="4624"/>
                      <a:pt x="39780" y="4267"/>
                      <a:pt x="40077" y="4136"/>
                    </a:cubicBezTo>
                    <a:lnTo>
                      <a:pt x="44435" y="2148"/>
                    </a:lnTo>
                    <a:cubicBezTo>
                      <a:pt x="44280" y="1648"/>
                      <a:pt x="43899" y="1278"/>
                      <a:pt x="43435" y="1148"/>
                    </a:cubicBezTo>
                    <a:lnTo>
                      <a:pt x="39256" y="40"/>
                    </a:lnTo>
                    <a:cubicBezTo>
                      <a:pt x="39148" y="13"/>
                      <a:pt x="39040" y="0"/>
                      <a:pt x="389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6" name="Google Shape;2026;p55"/>
              <p:cNvSpPr/>
              <p:nvPr/>
            </p:nvSpPr>
            <p:spPr>
              <a:xfrm>
                <a:off x="5627463" y="3049650"/>
                <a:ext cx="124750" cy="141975"/>
              </a:xfrm>
              <a:custGeom>
                <a:avLst/>
                <a:gdLst/>
                <a:ahLst/>
                <a:cxnLst/>
                <a:rect l="l" t="t" r="r" b="b"/>
                <a:pathLst>
                  <a:path w="4990" h="5679" extrusionOk="0">
                    <a:moveTo>
                      <a:pt x="1025" y="0"/>
                    </a:moveTo>
                    <a:cubicBezTo>
                      <a:pt x="394" y="0"/>
                      <a:pt x="1" y="762"/>
                      <a:pt x="346" y="1357"/>
                    </a:cubicBezTo>
                    <a:lnTo>
                      <a:pt x="1906" y="4072"/>
                    </a:lnTo>
                    <a:cubicBezTo>
                      <a:pt x="1966" y="4167"/>
                      <a:pt x="2037" y="4251"/>
                      <a:pt x="2120" y="4310"/>
                    </a:cubicBezTo>
                    <a:lnTo>
                      <a:pt x="3644" y="5513"/>
                    </a:lnTo>
                    <a:cubicBezTo>
                      <a:pt x="3790" y="5627"/>
                      <a:pt x="3953" y="5679"/>
                      <a:pt x="4113" y="5679"/>
                    </a:cubicBezTo>
                    <a:cubicBezTo>
                      <a:pt x="4486" y="5679"/>
                      <a:pt x="4840" y="5392"/>
                      <a:pt x="4906" y="4941"/>
                    </a:cubicBezTo>
                    <a:lnTo>
                      <a:pt x="4942" y="4715"/>
                    </a:lnTo>
                    <a:cubicBezTo>
                      <a:pt x="4990" y="4441"/>
                      <a:pt x="4918" y="4155"/>
                      <a:pt x="4740" y="3953"/>
                    </a:cubicBezTo>
                    <a:lnTo>
                      <a:pt x="1620" y="274"/>
                    </a:lnTo>
                    <a:cubicBezTo>
                      <a:pt x="1465" y="95"/>
                      <a:pt x="1251" y="0"/>
                      <a:pt x="1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27;p55"/>
              <p:cNvSpPr/>
              <p:nvPr/>
            </p:nvSpPr>
            <p:spPr>
              <a:xfrm>
                <a:off x="5752488" y="3197875"/>
                <a:ext cx="199450" cy="64825"/>
              </a:xfrm>
              <a:custGeom>
                <a:avLst/>
                <a:gdLst/>
                <a:ahLst/>
                <a:cxnLst/>
                <a:rect l="l" t="t" r="r" b="b"/>
                <a:pathLst>
                  <a:path w="7978" h="2593" extrusionOk="0">
                    <a:moveTo>
                      <a:pt x="620" y="0"/>
                    </a:moveTo>
                    <a:lnTo>
                      <a:pt x="572" y="36"/>
                    </a:lnTo>
                    <a:cubicBezTo>
                      <a:pt x="1" y="489"/>
                      <a:pt x="227" y="1489"/>
                      <a:pt x="929" y="1596"/>
                    </a:cubicBezTo>
                    <a:lnTo>
                      <a:pt x="7025" y="2572"/>
                    </a:lnTo>
                    <a:cubicBezTo>
                      <a:pt x="7075" y="2586"/>
                      <a:pt x="7125" y="2593"/>
                      <a:pt x="7175" y="2593"/>
                    </a:cubicBezTo>
                    <a:cubicBezTo>
                      <a:pt x="7341" y="2593"/>
                      <a:pt x="7502" y="2519"/>
                      <a:pt x="7621" y="2382"/>
                    </a:cubicBezTo>
                    <a:cubicBezTo>
                      <a:pt x="7978" y="1989"/>
                      <a:pt x="7787" y="1322"/>
                      <a:pt x="7287" y="1227"/>
                    </a:cubicBezTo>
                    <a:lnTo>
                      <a:pt x="6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8" name="Google Shape;2028;p55"/>
              <p:cNvSpPr/>
              <p:nvPr/>
            </p:nvSpPr>
            <p:spPr>
              <a:xfrm>
                <a:off x="5786413" y="3024450"/>
                <a:ext cx="127425" cy="148575"/>
              </a:xfrm>
              <a:custGeom>
                <a:avLst/>
                <a:gdLst/>
                <a:ahLst/>
                <a:cxnLst/>
                <a:rect l="l" t="t" r="r" b="b"/>
                <a:pathLst>
                  <a:path w="5097" h="5943" extrusionOk="0">
                    <a:moveTo>
                      <a:pt x="4083" y="1"/>
                    </a:moveTo>
                    <a:cubicBezTo>
                      <a:pt x="3932" y="1"/>
                      <a:pt x="3781" y="46"/>
                      <a:pt x="3644" y="139"/>
                    </a:cubicBezTo>
                    <a:lnTo>
                      <a:pt x="441" y="2389"/>
                    </a:lnTo>
                    <a:cubicBezTo>
                      <a:pt x="132" y="2604"/>
                      <a:pt x="1" y="3008"/>
                      <a:pt x="96" y="3389"/>
                    </a:cubicBezTo>
                    <a:lnTo>
                      <a:pt x="501" y="4878"/>
                    </a:lnTo>
                    <a:cubicBezTo>
                      <a:pt x="584" y="5199"/>
                      <a:pt x="834" y="5437"/>
                      <a:pt x="1132" y="5497"/>
                    </a:cubicBezTo>
                    <a:lnTo>
                      <a:pt x="3323" y="5925"/>
                    </a:lnTo>
                    <a:cubicBezTo>
                      <a:pt x="3376" y="5937"/>
                      <a:pt x="3429" y="5943"/>
                      <a:pt x="3481" y="5943"/>
                    </a:cubicBezTo>
                    <a:cubicBezTo>
                      <a:pt x="3802" y="5943"/>
                      <a:pt x="4093" y="5729"/>
                      <a:pt x="4216" y="5402"/>
                    </a:cubicBezTo>
                    <a:lnTo>
                      <a:pt x="5025" y="3258"/>
                    </a:lnTo>
                    <a:cubicBezTo>
                      <a:pt x="5085" y="3116"/>
                      <a:pt x="5097" y="2973"/>
                      <a:pt x="5085" y="2818"/>
                    </a:cubicBezTo>
                    <a:lnTo>
                      <a:pt x="4894" y="794"/>
                    </a:lnTo>
                    <a:cubicBezTo>
                      <a:pt x="4871" y="556"/>
                      <a:pt x="4763" y="341"/>
                      <a:pt x="4585" y="187"/>
                    </a:cubicBezTo>
                    <a:cubicBezTo>
                      <a:pt x="4437" y="64"/>
                      <a:pt x="4260" y="1"/>
                      <a:pt x="40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9" name="Google Shape;2029;p55"/>
              <p:cNvSpPr/>
              <p:nvPr/>
            </p:nvSpPr>
            <p:spPr>
              <a:xfrm>
                <a:off x="5913213" y="3093100"/>
                <a:ext cx="72950" cy="104800"/>
              </a:xfrm>
              <a:custGeom>
                <a:avLst/>
                <a:gdLst/>
                <a:ahLst/>
                <a:cxnLst/>
                <a:rect l="l" t="t" r="r" b="b"/>
                <a:pathLst>
                  <a:path w="2918" h="4192" extrusionOk="0">
                    <a:moveTo>
                      <a:pt x="2918" y="0"/>
                    </a:moveTo>
                    <a:lnTo>
                      <a:pt x="1537" y="119"/>
                    </a:lnTo>
                    <a:cubicBezTo>
                      <a:pt x="1084" y="155"/>
                      <a:pt x="703" y="477"/>
                      <a:pt x="549" y="929"/>
                    </a:cubicBezTo>
                    <a:lnTo>
                      <a:pt x="96" y="2227"/>
                    </a:lnTo>
                    <a:cubicBezTo>
                      <a:pt x="25" y="2453"/>
                      <a:pt x="1" y="2703"/>
                      <a:pt x="61" y="2941"/>
                    </a:cubicBezTo>
                    <a:lnTo>
                      <a:pt x="311" y="4191"/>
                    </a:lnTo>
                    <a:lnTo>
                      <a:pt x="811" y="4072"/>
                    </a:lnTo>
                    <a:lnTo>
                      <a:pt x="656" y="3025"/>
                    </a:lnTo>
                    <a:lnTo>
                      <a:pt x="1084" y="2870"/>
                    </a:lnTo>
                    <a:lnTo>
                      <a:pt x="1346" y="3834"/>
                    </a:lnTo>
                    <a:cubicBezTo>
                      <a:pt x="1823" y="3525"/>
                      <a:pt x="2037" y="2906"/>
                      <a:pt x="1858" y="2334"/>
                    </a:cubicBezTo>
                    <a:lnTo>
                      <a:pt x="1835" y="2263"/>
                    </a:lnTo>
                    <a:cubicBezTo>
                      <a:pt x="1620" y="1584"/>
                      <a:pt x="1966" y="858"/>
                      <a:pt x="2597" y="655"/>
                    </a:cubicBezTo>
                    <a:lnTo>
                      <a:pt x="2870" y="560"/>
                    </a:lnTo>
                    <a:lnTo>
                      <a:pt x="29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0" name="Google Shape;2030;p55"/>
              <p:cNvSpPr/>
              <p:nvPr/>
            </p:nvSpPr>
            <p:spPr>
              <a:xfrm>
                <a:off x="5920063" y="2842175"/>
                <a:ext cx="75925" cy="189675"/>
              </a:xfrm>
              <a:custGeom>
                <a:avLst/>
                <a:gdLst/>
                <a:ahLst/>
                <a:cxnLst/>
                <a:rect l="l" t="t" r="r" b="b"/>
                <a:pathLst>
                  <a:path w="3037" h="7587" extrusionOk="0">
                    <a:moveTo>
                      <a:pt x="537" y="0"/>
                    </a:moveTo>
                    <a:lnTo>
                      <a:pt x="298" y="715"/>
                    </a:lnTo>
                    <a:cubicBezTo>
                      <a:pt x="298" y="751"/>
                      <a:pt x="287" y="786"/>
                      <a:pt x="275" y="822"/>
                    </a:cubicBezTo>
                    <a:lnTo>
                      <a:pt x="13" y="2560"/>
                    </a:lnTo>
                    <a:cubicBezTo>
                      <a:pt x="1" y="2691"/>
                      <a:pt x="13" y="2822"/>
                      <a:pt x="60" y="2941"/>
                    </a:cubicBezTo>
                    <a:lnTo>
                      <a:pt x="1906" y="7216"/>
                    </a:lnTo>
                    <a:cubicBezTo>
                      <a:pt x="2001" y="7430"/>
                      <a:pt x="2192" y="7573"/>
                      <a:pt x="2406" y="7585"/>
                    </a:cubicBezTo>
                    <a:cubicBezTo>
                      <a:pt x="2419" y="7586"/>
                      <a:pt x="2432" y="7586"/>
                      <a:pt x="2445" y="7586"/>
                    </a:cubicBezTo>
                    <a:cubicBezTo>
                      <a:pt x="2772" y="7586"/>
                      <a:pt x="3037" y="7297"/>
                      <a:pt x="3037" y="6942"/>
                    </a:cubicBezTo>
                    <a:lnTo>
                      <a:pt x="3037" y="4513"/>
                    </a:lnTo>
                    <a:cubicBezTo>
                      <a:pt x="3037" y="4370"/>
                      <a:pt x="2989" y="4239"/>
                      <a:pt x="2918" y="4132"/>
                    </a:cubicBezTo>
                    <a:lnTo>
                      <a:pt x="1537" y="2060"/>
                    </a:lnTo>
                    <a:cubicBezTo>
                      <a:pt x="1441" y="1929"/>
                      <a:pt x="1406" y="1763"/>
                      <a:pt x="1430" y="1596"/>
                    </a:cubicBezTo>
                    <a:lnTo>
                      <a:pt x="1501" y="989"/>
                    </a:lnTo>
                    <a:cubicBezTo>
                      <a:pt x="1537" y="715"/>
                      <a:pt x="1394" y="441"/>
                      <a:pt x="1168" y="322"/>
                    </a:cubicBezTo>
                    <a:lnTo>
                      <a:pt x="5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1" name="Google Shape;2031;p55"/>
              <p:cNvSpPr/>
              <p:nvPr/>
            </p:nvSpPr>
            <p:spPr>
              <a:xfrm>
                <a:off x="6059088" y="2307925"/>
                <a:ext cx="201400" cy="353925"/>
              </a:xfrm>
              <a:custGeom>
                <a:avLst/>
                <a:gdLst/>
                <a:ahLst/>
                <a:cxnLst/>
                <a:rect l="l" t="t" r="r" b="b"/>
                <a:pathLst>
                  <a:path w="8056" h="14157" extrusionOk="0">
                    <a:moveTo>
                      <a:pt x="6625" y="1"/>
                    </a:moveTo>
                    <a:cubicBezTo>
                      <a:pt x="6325" y="1"/>
                      <a:pt x="6017" y="110"/>
                      <a:pt x="5751" y="356"/>
                    </a:cubicBezTo>
                    <a:lnTo>
                      <a:pt x="6215" y="4071"/>
                    </a:lnTo>
                    <a:cubicBezTo>
                      <a:pt x="6310" y="4761"/>
                      <a:pt x="6179" y="5464"/>
                      <a:pt x="5858" y="6071"/>
                    </a:cubicBezTo>
                    <a:lnTo>
                      <a:pt x="3179" y="11000"/>
                    </a:lnTo>
                    <a:cubicBezTo>
                      <a:pt x="3131" y="11083"/>
                      <a:pt x="3060" y="11167"/>
                      <a:pt x="2989" y="11214"/>
                    </a:cubicBezTo>
                    <a:lnTo>
                      <a:pt x="333" y="12977"/>
                    </a:lnTo>
                    <a:cubicBezTo>
                      <a:pt x="107" y="13119"/>
                      <a:pt x="0" y="13405"/>
                      <a:pt x="71" y="13679"/>
                    </a:cubicBezTo>
                    <a:cubicBezTo>
                      <a:pt x="133" y="13970"/>
                      <a:pt x="378" y="14156"/>
                      <a:pt x="631" y="14156"/>
                    </a:cubicBezTo>
                    <a:cubicBezTo>
                      <a:pt x="720" y="14156"/>
                      <a:pt x="809" y="14133"/>
                      <a:pt x="893" y="14084"/>
                    </a:cubicBezTo>
                    <a:lnTo>
                      <a:pt x="5227" y="11595"/>
                    </a:lnTo>
                    <a:cubicBezTo>
                      <a:pt x="5334" y="11536"/>
                      <a:pt x="5417" y="11441"/>
                      <a:pt x="5477" y="11322"/>
                    </a:cubicBezTo>
                    <a:lnTo>
                      <a:pt x="7799" y="6261"/>
                    </a:lnTo>
                    <a:lnTo>
                      <a:pt x="8013" y="1594"/>
                    </a:lnTo>
                    <a:cubicBezTo>
                      <a:pt x="8055" y="657"/>
                      <a:pt x="7360" y="1"/>
                      <a:pt x="6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2" name="Google Shape;2032;p55"/>
              <p:cNvSpPr/>
              <p:nvPr/>
            </p:nvSpPr>
            <p:spPr>
              <a:xfrm>
                <a:off x="5083963" y="1749575"/>
                <a:ext cx="232475" cy="167800"/>
              </a:xfrm>
              <a:custGeom>
                <a:avLst/>
                <a:gdLst/>
                <a:ahLst/>
                <a:cxnLst/>
                <a:rect l="l" t="t" r="r" b="b"/>
                <a:pathLst>
                  <a:path w="9299" h="6712" extrusionOk="0">
                    <a:moveTo>
                      <a:pt x="7925" y="0"/>
                    </a:moveTo>
                    <a:cubicBezTo>
                      <a:pt x="7878" y="0"/>
                      <a:pt x="7831" y="7"/>
                      <a:pt x="7787" y="21"/>
                    </a:cubicBezTo>
                    <a:lnTo>
                      <a:pt x="4977" y="699"/>
                    </a:lnTo>
                    <a:cubicBezTo>
                      <a:pt x="4965" y="699"/>
                      <a:pt x="4941" y="711"/>
                      <a:pt x="4929" y="711"/>
                    </a:cubicBezTo>
                    <a:lnTo>
                      <a:pt x="3143" y="1342"/>
                    </a:lnTo>
                    <a:cubicBezTo>
                      <a:pt x="3036" y="1378"/>
                      <a:pt x="2941" y="1449"/>
                      <a:pt x="2858" y="1545"/>
                    </a:cubicBezTo>
                    <a:lnTo>
                      <a:pt x="226" y="4902"/>
                    </a:lnTo>
                    <a:cubicBezTo>
                      <a:pt x="0" y="5188"/>
                      <a:pt x="36" y="5628"/>
                      <a:pt x="310" y="5866"/>
                    </a:cubicBezTo>
                    <a:lnTo>
                      <a:pt x="1084" y="6557"/>
                    </a:lnTo>
                    <a:cubicBezTo>
                      <a:pt x="1191" y="6652"/>
                      <a:pt x="1334" y="6712"/>
                      <a:pt x="1477" y="6712"/>
                    </a:cubicBezTo>
                    <a:lnTo>
                      <a:pt x="2143" y="6712"/>
                    </a:lnTo>
                    <a:cubicBezTo>
                      <a:pt x="2584" y="6712"/>
                      <a:pt x="2881" y="6212"/>
                      <a:pt x="2715" y="5771"/>
                    </a:cubicBezTo>
                    <a:cubicBezTo>
                      <a:pt x="2631" y="5557"/>
                      <a:pt x="2655" y="5319"/>
                      <a:pt x="2762" y="5128"/>
                    </a:cubicBezTo>
                    <a:lnTo>
                      <a:pt x="4120" y="2890"/>
                    </a:lnTo>
                    <a:cubicBezTo>
                      <a:pt x="4203" y="2771"/>
                      <a:pt x="4298" y="2676"/>
                      <a:pt x="4429" y="2628"/>
                    </a:cubicBezTo>
                    <a:lnTo>
                      <a:pt x="8692" y="1592"/>
                    </a:lnTo>
                    <a:cubicBezTo>
                      <a:pt x="9204" y="1461"/>
                      <a:pt x="9299" y="687"/>
                      <a:pt x="8823" y="425"/>
                    </a:cubicBezTo>
                    <a:lnTo>
                      <a:pt x="8156" y="56"/>
                    </a:lnTo>
                    <a:cubicBezTo>
                      <a:pt x="8082" y="19"/>
                      <a:pt x="8002" y="0"/>
                      <a:pt x="7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3" name="Google Shape;2033;p55"/>
              <p:cNvSpPr/>
              <p:nvPr/>
            </p:nvSpPr>
            <p:spPr>
              <a:xfrm>
                <a:off x="5574488" y="1615700"/>
                <a:ext cx="105700" cy="77650"/>
              </a:xfrm>
              <a:custGeom>
                <a:avLst/>
                <a:gdLst/>
                <a:ahLst/>
                <a:cxnLst/>
                <a:rect l="l" t="t" r="r" b="b"/>
                <a:pathLst>
                  <a:path w="4228" h="3106" extrusionOk="0">
                    <a:moveTo>
                      <a:pt x="2094" y="0"/>
                    </a:moveTo>
                    <a:cubicBezTo>
                      <a:pt x="2067" y="0"/>
                      <a:pt x="2040" y="2"/>
                      <a:pt x="2013" y="6"/>
                    </a:cubicBezTo>
                    <a:cubicBezTo>
                      <a:pt x="1727" y="53"/>
                      <a:pt x="1394" y="77"/>
                      <a:pt x="1167" y="101"/>
                    </a:cubicBezTo>
                    <a:cubicBezTo>
                      <a:pt x="953" y="125"/>
                      <a:pt x="775" y="244"/>
                      <a:pt x="656" y="446"/>
                    </a:cubicBezTo>
                    <a:lnTo>
                      <a:pt x="239" y="1185"/>
                    </a:lnTo>
                    <a:cubicBezTo>
                      <a:pt x="1" y="1601"/>
                      <a:pt x="191" y="2137"/>
                      <a:pt x="608" y="2268"/>
                    </a:cubicBezTo>
                    <a:lnTo>
                      <a:pt x="3215" y="3078"/>
                    </a:lnTo>
                    <a:cubicBezTo>
                      <a:pt x="3277" y="3096"/>
                      <a:pt x="3339" y="3105"/>
                      <a:pt x="3401" y="3105"/>
                    </a:cubicBezTo>
                    <a:cubicBezTo>
                      <a:pt x="3612" y="3105"/>
                      <a:pt x="3812" y="2998"/>
                      <a:pt x="3942" y="2804"/>
                    </a:cubicBezTo>
                    <a:lnTo>
                      <a:pt x="4001" y="2709"/>
                    </a:lnTo>
                    <a:cubicBezTo>
                      <a:pt x="4227" y="2339"/>
                      <a:pt x="4108" y="1827"/>
                      <a:pt x="3739" y="1637"/>
                    </a:cubicBezTo>
                    <a:lnTo>
                      <a:pt x="3132" y="1316"/>
                    </a:lnTo>
                    <a:cubicBezTo>
                      <a:pt x="2942" y="1220"/>
                      <a:pt x="2799" y="1018"/>
                      <a:pt x="2763" y="780"/>
                    </a:cubicBezTo>
                    <a:lnTo>
                      <a:pt x="2739" y="601"/>
                    </a:lnTo>
                    <a:cubicBezTo>
                      <a:pt x="2684" y="250"/>
                      <a:pt x="2407" y="0"/>
                      <a:pt x="20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4" name="Google Shape;2034;p55"/>
              <p:cNvSpPr/>
              <p:nvPr/>
            </p:nvSpPr>
            <p:spPr>
              <a:xfrm>
                <a:off x="5680463" y="1675150"/>
                <a:ext cx="67875" cy="42200"/>
              </a:xfrm>
              <a:custGeom>
                <a:avLst/>
                <a:gdLst/>
                <a:ahLst/>
                <a:cxnLst/>
                <a:rect l="l" t="t" r="r" b="b"/>
                <a:pathLst>
                  <a:path w="2715" h="1688" extrusionOk="0">
                    <a:moveTo>
                      <a:pt x="1519" y="0"/>
                    </a:moveTo>
                    <a:cubicBezTo>
                      <a:pt x="1482" y="0"/>
                      <a:pt x="1444" y="3"/>
                      <a:pt x="1405" y="9"/>
                    </a:cubicBezTo>
                    <a:lnTo>
                      <a:pt x="762" y="152"/>
                    </a:lnTo>
                    <a:cubicBezTo>
                      <a:pt x="584" y="188"/>
                      <a:pt x="429" y="307"/>
                      <a:pt x="334" y="473"/>
                    </a:cubicBezTo>
                    <a:lnTo>
                      <a:pt x="262" y="592"/>
                    </a:lnTo>
                    <a:cubicBezTo>
                      <a:pt x="0" y="1069"/>
                      <a:pt x="310" y="1688"/>
                      <a:pt x="834" y="1688"/>
                    </a:cubicBezTo>
                    <a:lnTo>
                      <a:pt x="1953" y="1688"/>
                    </a:lnTo>
                    <a:cubicBezTo>
                      <a:pt x="2167" y="1688"/>
                      <a:pt x="2370" y="1581"/>
                      <a:pt x="2489" y="1378"/>
                    </a:cubicBezTo>
                    <a:cubicBezTo>
                      <a:pt x="2715" y="1033"/>
                      <a:pt x="2608" y="533"/>
                      <a:pt x="2262" y="331"/>
                    </a:cubicBezTo>
                    <a:lnTo>
                      <a:pt x="1846" y="81"/>
                    </a:lnTo>
                    <a:cubicBezTo>
                      <a:pt x="1739" y="27"/>
                      <a:pt x="1631" y="0"/>
                      <a:pt x="1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5" name="Google Shape;2035;p55"/>
              <p:cNvSpPr/>
              <p:nvPr/>
            </p:nvSpPr>
            <p:spPr>
              <a:xfrm>
                <a:off x="6149563" y="1771800"/>
                <a:ext cx="170875" cy="45575"/>
              </a:xfrm>
              <a:custGeom>
                <a:avLst/>
                <a:gdLst/>
                <a:ahLst/>
                <a:cxnLst/>
                <a:rect l="l" t="t" r="r" b="b"/>
                <a:pathLst>
                  <a:path w="6835" h="1823" extrusionOk="0">
                    <a:moveTo>
                      <a:pt x="2346" y="1"/>
                    </a:moveTo>
                    <a:lnTo>
                      <a:pt x="548" y="394"/>
                    </a:lnTo>
                    <a:cubicBezTo>
                      <a:pt x="227" y="465"/>
                      <a:pt x="1" y="798"/>
                      <a:pt x="24" y="1156"/>
                    </a:cubicBezTo>
                    <a:lnTo>
                      <a:pt x="60" y="1608"/>
                    </a:lnTo>
                    <a:lnTo>
                      <a:pt x="1203" y="1822"/>
                    </a:lnTo>
                    <a:lnTo>
                      <a:pt x="6609" y="1822"/>
                    </a:lnTo>
                    <a:lnTo>
                      <a:pt x="6656" y="1668"/>
                    </a:lnTo>
                    <a:cubicBezTo>
                      <a:pt x="6835" y="1167"/>
                      <a:pt x="6537" y="620"/>
                      <a:pt x="6061" y="548"/>
                    </a:cubicBezTo>
                    <a:lnTo>
                      <a:pt x="23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036" name="Google Shape;2036;p55"/>
          <p:cNvGrpSpPr/>
          <p:nvPr/>
        </p:nvGrpSpPr>
        <p:grpSpPr>
          <a:xfrm>
            <a:off x="4359167" y="1449910"/>
            <a:ext cx="520225" cy="583477"/>
            <a:chOff x="4228188" y="2572300"/>
            <a:chExt cx="840700" cy="1034900"/>
          </a:xfrm>
        </p:grpSpPr>
        <p:sp>
          <p:nvSpPr>
            <p:cNvPr id="2037" name="Google Shape;2037;p55"/>
            <p:cNvSpPr/>
            <p:nvPr/>
          </p:nvSpPr>
          <p:spPr>
            <a:xfrm>
              <a:off x="4228188" y="2572300"/>
              <a:ext cx="840700" cy="1034900"/>
            </a:xfrm>
            <a:custGeom>
              <a:avLst/>
              <a:gdLst/>
              <a:ahLst/>
              <a:cxnLst/>
              <a:rect l="l" t="t" r="r" b="b"/>
              <a:pathLst>
                <a:path w="33628" h="41396" extrusionOk="0">
                  <a:moveTo>
                    <a:pt x="11656" y="1"/>
                  </a:moveTo>
                  <a:cubicBezTo>
                    <a:pt x="11604" y="1"/>
                    <a:pt x="11551" y="6"/>
                    <a:pt x="11502" y="20"/>
                  </a:cubicBezTo>
                  <a:lnTo>
                    <a:pt x="7609" y="1223"/>
                  </a:lnTo>
                  <a:cubicBezTo>
                    <a:pt x="7575" y="1231"/>
                    <a:pt x="7541" y="1240"/>
                    <a:pt x="7508" y="1240"/>
                  </a:cubicBezTo>
                  <a:cubicBezTo>
                    <a:pt x="7494" y="1240"/>
                    <a:pt x="7480" y="1238"/>
                    <a:pt x="7466" y="1235"/>
                  </a:cubicBezTo>
                  <a:lnTo>
                    <a:pt x="5799" y="889"/>
                  </a:lnTo>
                  <a:cubicBezTo>
                    <a:pt x="5779" y="885"/>
                    <a:pt x="5758" y="883"/>
                    <a:pt x="5738" y="883"/>
                  </a:cubicBezTo>
                  <a:cubicBezTo>
                    <a:pt x="5641" y="883"/>
                    <a:pt x="5549" y="930"/>
                    <a:pt x="5489" y="1009"/>
                  </a:cubicBezTo>
                  <a:lnTo>
                    <a:pt x="1941" y="5783"/>
                  </a:lnTo>
                  <a:cubicBezTo>
                    <a:pt x="1656" y="6176"/>
                    <a:pt x="1441" y="6640"/>
                    <a:pt x="1322" y="7140"/>
                  </a:cubicBezTo>
                  <a:lnTo>
                    <a:pt x="358" y="11236"/>
                  </a:lnTo>
                  <a:cubicBezTo>
                    <a:pt x="322" y="11367"/>
                    <a:pt x="298" y="11510"/>
                    <a:pt x="286" y="11641"/>
                  </a:cubicBezTo>
                  <a:lnTo>
                    <a:pt x="144" y="12760"/>
                  </a:lnTo>
                  <a:cubicBezTo>
                    <a:pt x="1" y="13855"/>
                    <a:pt x="346" y="14963"/>
                    <a:pt x="1060" y="15748"/>
                  </a:cubicBezTo>
                  <a:lnTo>
                    <a:pt x="3727" y="18689"/>
                  </a:lnTo>
                  <a:cubicBezTo>
                    <a:pt x="3986" y="18980"/>
                    <a:pt x="4343" y="19135"/>
                    <a:pt x="4708" y="19135"/>
                  </a:cubicBezTo>
                  <a:cubicBezTo>
                    <a:pt x="4746" y="19135"/>
                    <a:pt x="4785" y="19133"/>
                    <a:pt x="4823" y="19130"/>
                  </a:cubicBezTo>
                  <a:lnTo>
                    <a:pt x="7252" y="18904"/>
                  </a:lnTo>
                  <a:lnTo>
                    <a:pt x="9800" y="18308"/>
                  </a:lnTo>
                  <a:cubicBezTo>
                    <a:pt x="9896" y="18285"/>
                    <a:pt x="9993" y="18273"/>
                    <a:pt x="10090" y="18273"/>
                  </a:cubicBezTo>
                  <a:cubicBezTo>
                    <a:pt x="10486" y="18273"/>
                    <a:pt x="10875" y="18464"/>
                    <a:pt x="11133" y="18808"/>
                  </a:cubicBezTo>
                  <a:lnTo>
                    <a:pt x="11169" y="18844"/>
                  </a:lnTo>
                  <a:cubicBezTo>
                    <a:pt x="11347" y="19070"/>
                    <a:pt x="11585" y="19213"/>
                    <a:pt x="11859" y="19261"/>
                  </a:cubicBezTo>
                  <a:lnTo>
                    <a:pt x="12681" y="19404"/>
                  </a:lnTo>
                  <a:cubicBezTo>
                    <a:pt x="13002" y="19451"/>
                    <a:pt x="13217" y="19797"/>
                    <a:pt x="13157" y="20142"/>
                  </a:cubicBezTo>
                  <a:lnTo>
                    <a:pt x="12848" y="21952"/>
                  </a:lnTo>
                  <a:cubicBezTo>
                    <a:pt x="12824" y="22083"/>
                    <a:pt x="12848" y="22214"/>
                    <a:pt x="12895" y="22333"/>
                  </a:cubicBezTo>
                  <a:lnTo>
                    <a:pt x="14967" y="27286"/>
                  </a:lnTo>
                  <a:cubicBezTo>
                    <a:pt x="15181" y="27786"/>
                    <a:pt x="15193" y="28357"/>
                    <a:pt x="15014" y="28881"/>
                  </a:cubicBezTo>
                  <a:lnTo>
                    <a:pt x="14431" y="30572"/>
                  </a:lnTo>
                  <a:cubicBezTo>
                    <a:pt x="14264" y="31060"/>
                    <a:pt x="14276" y="31608"/>
                    <a:pt x="14455" y="32084"/>
                  </a:cubicBezTo>
                  <a:lnTo>
                    <a:pt x="17551" y="40347"/>
                  </a:lnTo>
                  <a:cubicBezTo>
                    <a:pt x="17788" y="40984"/>
                    <a:pt x="18359" y="41396"/>
                    <a:pt x="18978" y="41396"/>
                  </a:cubicBezTo>
                  <a:cubicBezTo>
                    <a:pt x="19042" y="41396"/>
                    <a:pt x="19106" y="41391"/>
                    <a:pt x="19170" y="41383"/>
                  </a:cubicBezTo>
                  <a:lnTo>
                    <a:pt x="20718" y="41180"/>
                  </a:lnTo>
                  <a:cubicBezTo>
                    <a:pt x="21122" y="41133"/>
                    <a:pt x="21491" y="40906"/>
                    <a:pt x="21753" y="40549"/>
                  </a:cubicBezTo>
                  <a:lnTo>
                    <a:pt x="24289" y="37073"/>
                  </a:lnTo>
                  <a:cubicBezTo>
                    <a:pt x="24385" y="36942"/>
                    <a:pt x="24456" y="36787"/>
                    <a:pt x="24504" y="36620"/>
                  </a:cubicBezTo>
                  <a:lnTo>
                    <a:pt x="24599" y="36287"/>
                  </a:lnTo>
                  <a:cubicBezTo>
                    <a:pt x="24682" y="35989"/>
                    <a:pt x="24861" y="35727"/>
                    <a:pt x="25099" y="35549"/>
                  </a:cubicBezTo>
                  <a:cubicBezTo>
                    <a:pt x="25528" y="35239"/>
                    <a:pt x="25730" y="34667"/>
                    <a:pt x="25623" y="34120"/>
                  </a:cubicBezTo>
                  <a:lnTo>
                    <a:pt x="25480" y="33346"/>
                  </a:lnTo>
                  <a:cubicBezTo>
                    <a:pt x="25373" y="32834"/>
                    <a:pt x="25540" y="32310"/>
                    <a:pt x="25921" y="31989"/>
                  </a:cubicBezTo>
                  <a:lnTo>
                    <a:pt x="27480" y="30607"/>
                  </a:lnTo>
                  <a:cubicBezTo>
                    <a:pt x="28076" y="30084"/>
                    <a:pt x="28349" y="29238"/>
                    <a:pt x="28195" y="28429"/>
                  </a:cubicBezTo>
                  <a:lnTo>
                    <a:pt x="27671" y="25750"/>
                  </a:lnTo>
                  <a:cubicBezTo>
                    <a:pt x="27540" y="25071"/>
                    <a:pt x="27707" y="24369"/>
                    <a:pt x="28123" y="23845"/>
                  </a:cubicBezTo>
                  <a:lnTo>
                    <a:pt x="33183" y="17427"/>
                  </a:lnTo>
                  <a:cubicBezTo>
                    <a:pt x="33243" y="17356"/>
                    <a:pt x="33291" y="17261"/>
                    <a:pt x="33302" y="17165"/>
                  </a:cubicBezTo>
                  <a:lnTo>
                    <a:pt x="33553" y="15903"/>
                  </a:lnTo>
                  <a:cubicBezTo>
                    <a:pt x="33628" y="15516"/>
                    <a:pt x="33363" y="15177"/>
                    <a:pt x="33021" y="15177"/>
                  </a:cubicBezTo>
                  <a:cubicBezTo>
                    <a:pt x="32985" y="15177"/>
                    <a:pt x="32947" y="15181"/>
                    <a:pt x="32910" y="15189"/>
                  </a:cubicBezTo>
                  <a:lnTo>
                    <a:pt x="30635" y="15689"/>
                  </a:lnTo>
                  <a:cubicBezTo>
                    <a:pt x="30597" y="15695"/>
                    <a:pt x="30558" y="15698"/>
                    <a:pt x="30520" y="15698"/>
                  </a:cubicBezTo>
                  <a:cubicBezTo>
                    <a:pt x="30405" y="15698"/>
                    <a:pt x="30293" y="15671"/>
                    <a:pt x="30195" y="15617"/>
                  </a:cubicBezTo>
                  <a:cubicBezTo>
                    <a:pt x="30088" y="15594"/>
                    <a:pt x="29981" y="15522"/>
                    <a:pt x="29921" y="15415"/>
                  </a:cubicBezTo>
                  <a:lnTo>
                    <a:pt x="25051" y="6140"/>
                  </a:lnTo>
                  <a:cubicBezTo>
                    <a:pt x="24992" y="6045"/>
                    <a:pt x="24980" y="5938"/>
                    <a:pt x="25004" y="5831"/>
                  </a:cubicBezTo>
                  <a:cubicBezTo>
                    <a:pt x="25004" y="5819"/>
                    <a:pt x="25004" y="5819"/>
                    <a:pt x="25004" y="5819"/>
                  </a:cubicBezTo>
                  <a:cubicBezTo>
                    <a:pt x="24539" y="5057"/>
                    <a:pt x="24075" y="4283"/>
                    <a:pt x="23718" y="3473"/>
                  </a:cubicBezTo>
                  <a:lnTo>
                    <a:pt x="23587" y="3461"/>
                  </a:lnTo>
                  <a:cubicBezTo>
                    <a:pt x="23504" y="3461"/>
                    <a:pt x="23420" y="3485"/>
                    <a:pt x="23349" y="3521"/>
                  </a:cubicBezTo>
                  <a:lnTo>
                    <a:pt x="22944" y="3723"/>
                  </a:lnTo>
                  <a:cubicBezTo>
                    <a:pt x="22870" y="3760"/>
                    <a:pt x="22791" y="3779"/>
                    <a:pt x="22713" y="3779"/>
                  </a:cubicBezTo>
                  <a:cubicBezTo>
                    <a:pt x="22666" y="3779"/>
                    <a:pt x="22620" y="3772"/>
                    <a:pt x="22575" y="3759"/>
                  </a:cubicBezTo>
                  <a:lnTo>
                    <a:pt x="19217" y="2747"/>
                  </a:lnTo>
                  <a:cubicBezTo>
                    <a:pt x="19163" y="2730"/>
                    <a:pt x="19107" y="2722"/>
                    <a:pt x="19052" y="2722"/>
                  </a:cubicBezTo>
                  <a:cubicBezTo>
                    <a:pt x="18831" y="2722"/>
                    <a:pt x="18617" y="2852"/>
                    <a:pt x="18503" y="3080"/>
                  </a:cubicBezTo>
                  <a:lnTo>
                    <a:pt x="18277" y="3556"/>
                  </a:lnTo>
                  <a:cubicBezTo>
                    <a:pt x="18166" y="3787"/>
                    <a:pt x="17952" y="3919"/>
                    <a:pt x="17729" y="3919"/>
                  </a:cubicBezTo>
                  <a:cubicBezTo>
                    <a:pt x="17641" y="3919"/>
                    <a:pt x="17552" y="3898"/>
                    <a:pt x="17467" y="3854"/>
                  </a:cubicBezTo>
                  <a:lnTo>
                    <a:pt x="13895" y="2032"/>
                  </a:lnTo>
                  <a:cubicBezTo>
                    <a:pt x="13717" y="1949"/>
                    <a:pt x="13586" y="1759"/>
                    <a:pt x="13550" y="1544"/>
                  </a:cubicBezTo>
                  <a:lnTo>
                    <a:pt x="13407" y="759"/>
                  </a:lnTo>
                  <a:cubicBezTo>
                    <a:pt x="13371" y="532"/>
                    <a:pt x="13205" y="342"/>
                    <a:pt x="12990" y="294"/>
                  </a:cubicBezTo>
                  <a:lnTo>
                    <a:pt x="11764" y="8"/>
                  </a:lnTo>
                  <a:cubicBezTo>
                    <a:pt x="11730" y="3"/>
                    <a:pt x="11693" y="1"/>
                    <a:pt x="11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8" name="Google Shape;2038;p55"/>
            <p:cNvSpPr/>
            <p:nvPr/>
          </p:nvSpPr>
          <p:spPr>
            <a:xfrm>
              <a:off x="4971438" y="3295825"/>
              <a:ext cx="87550" cy="169950"/>
            </a:xfrm>
            <a:custGeom>
              <a:avLst/>
              <a:gdLst/>
              <a:ahLst/>
              <a:cxnLst/>
              <a:rect l="l" t="t" r="r" b="b"/>
              <a:pathLst>
                <a:path w="3502" h="6798" extrusionOk="0">
                  <a:moveTo>
                    <a:pt x="2525" y="0"/>
                  </a:moveTo>
                  <a:cubicBezTo>
                    <a:pt x="2311" y="0"/>
                    <a:pt x="2092" y="79"/>
                    <a:pt x="1906" y="250"/>
                  </a:cubicBezTo>
                  <a:lnTo>
                    <a:pt x="870" y="1190"/>
                  </a:lnTo>
                  <a:cubicBezTo>
                    <a:pt x="679" y="1369"/>
                    <a:pt x="560" y="1607"/>
                    <a:pt x="524" y="1869"/>
                  </a:cubicBezTo>
                  <a:lnTo>
                    <a:pt x="84" y="5607"/>
                  </a:lnTo>
                  <a:cubicBezTo>
                    <a:pt x="1" y="6238"/>
                    <a:pt x="453" y="6798"/>
                    <a:pt x="1036" y="6798"/>
                  </a:cubicBezTo>
                  <a:lnTo>
                    <a:pt x="1370" y="6798"/>
                  </a:lnTo>
                  <a:cubicBezTo>
                    <a:pt x="1810" y="6798"/>
                    <a:pt x="2191" y="6477"/>
                    <a:pt x="2310" y="6012"/>
                  </a:cubicBezTo>
                  <a:lnTo>
                    <a:pt x="3453" y="1333"/>
                  </a:lnTo>
                  <a:cubicBezTo>
                    <a:pt x="3501" y="1143"/>
                    <a:pt x="3501" y="940"/>
                    <a:pt x="3442" y="750"/>
                  </a:cubicBezTo>
                  <a:cubicBezTo>
                    <a:pt x="3310" y="276"/>
                    <a:pt x="2925" y="0"/>
                    <a:pt x="2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39" name="Google Shape;2039;p55"/>
          <p:cNvGrpSpPr/>
          <p:nvPr/>
        </p:nvGrpSpPr>
        <p:grpSpPr>
          <a:xfrm>
            <a:off x="3188254" y="862830"/>
            <a:ext cx="1191339" cy="1379134"/>
            <a:chOff x="2698315" y="1205498"/>
            <a:chExt cx="1613188" cy="2049842"/>
          </a:xfrm>
        </p:grpSpPr>
        <p:sp>
          <p:nvSpPr>
            <p:cNvPr id="2040" name="Google Shape;2040;p55"/>
            <p:cNvSpPr/>
            <p:nvPr/>
          </p:nvSpPr>
          <p:spPr>
            <a:xfrm>
              <a:off x="3592787" y="2391696"/>
              <a:ext cx="496581" cy="863644"/>
            </a:xfrm>
            <a:custGeom>
              <a:avLst/>
              <a:gdLst/>
              <a:ahLst/>
              <a:cxnLst/>
              <a:rect l="l" t="t" r="r" b="b"/>
              <a:pathLst>
                <a:path w="23706" h="41229" extrusionOk="0">
                  <a:moveTo>
                    <a:pt x="5810" y="0"/>
                  </a:moveTo>
                  <a:cubicBezTo>
                    <a:pt x="5033" y="0"/>
                    <a:pt x="4272" y="294"/>
                    <a:pt x="3656" y="844"/>
                  </a:cubicBezTo>
                  <a:lnTo>
                    <a:pt x="2501" y="1856"/>
                  </a:lnTo>
                  <a:lnTo>
                    <a:pt x="1358" y="1415"/>
                  </a:lnTo>
                  <a:cubicBezTo>
                    <a:pt x="1263" y="1380"/>
                    <a:pt x="1167" y="1368"/>
                    <a:pt x="1060" y="1368"/>
                  </a:cubicBezTo>
                  <a:cubicBezTo>
                    <a:pt x="786" y="1820"/>
                    <a:pt x="501" y="2273"/>
                    <a:pt x="227" y="2725"/>
                  </a:cubicBezTo>
                  <a:cubicBezTo>
                    <a:pt x="274" y="2713"/>
                    <a:pt x="322" y="2701"/>
                    <a:pt x="370" y="2677"/>
                  </a:cubicBezTo>
                  <a:lnTo>
                    <a:pt x="679" y="2546"/>
                  </a:lnTo>
                  <a:cubicBezTo>
                    <a:pt x="770" y="2503"/>
                    <a:pt x="866" y="2482"/>
                    <a:pt x="960" y="2482"/>
                  </a:cubicBezTo>
                  <a:cubicBezTo>
                    <a:pt x="1147" y="2482"/>
                    <a:pt x="1330" y="2566"/>
                    <a:pt x="1465" y="2725"/>
                  </a:cubicBezTo>
                  <a:lnTo>
                    <a:pt x="2167" y="3511"/>
                  </a:lnTo>
                  <a:lnTo>
                    <a:pt x="108" y="9214"/>
                  </a:lnTo>
                  <a:cubicBezTo>
                    <a:pt x="0" y="9512"/>
                    <a:pt x="24" y="9845"/>
                    <a:pt x="167" y="10131"/>
                  </a:cubicBezTo>
                  <a:lnTo>
                    <a:pt x="2548" y="14977"/>
                  </a:lnTo>
                  <a:cubicBezTo>
                    <a:pt x="2644" y="15167"/>
                    <a:pt x="2787" y="15322"/>
                    <a:pt x="2965" y="15429"/>
                  </a:cubicBezTo>
                  <a:lnTo>
                    <a:pt x="5025" y="16608"/>
                  </a:lnTo>
                  <a:cubicBezTo>
                    <a:pt x="5406" y="16822"/>
                    <a:pt x="5620" y="17274"/>
                    <a:pt x="5549" y="17739"/>
                  </a:cubicBezTo>
                  <a:lnTo>
                    <a:pt x="3513" y="31300"/>
                  </a:lnTo>
                  <a:cubicBezTo>
                    <a:pt x="3513" y="31324"/>
                    <a:pt x="3501" y="31360"/>
                    <a:pt x="3501" y="31383"/>
                  </a:cubicBezTo>
                  <a:lnTo>
                    <a:pt x="3215" y="38479"/>
                  </a:lnTo>
                  <a:cubicBezTo>
                    <a:pt x="3203" y="38718"/>
                    <a:pt x="3287" y="38944"/>
                    <a:pt x="3453" y="39099"/>
                  </a:cubicBezTo>
                  <a:lnTo>
                    <a:pt x="5418" y="41027"/>
                  </a:lnTo>
                  <a:cubicBezTo>
                    <a:pt x="5552" y="41161"/>
                    <a:pt x="5719" y="41228"/>
                    <a:pt x="5890" y="41228"/>
                  </a:cubicBezTo>
                  <a:cubicBezTo>
                    <a:pt x="5947" y="41228"/>
                    <a:pt x="6004" y="41221"/>
                    <a:pt x="6061" y="41206"/>
                  </a:cubicBezTo>
                  <a:lnTo>
                    <a:pt x="6728" y="41015"/>
                  </a:lnTo>
                  <a:cubicBezTo>
                    <a:pt x="7251" y="40873"/>
                    <a:pt x="7442" y="40158"/>
                    <a:pt x="7073" y="39730"/>
                  </a:cubicBezTo>
                  <a:lnTo>
                    <a:pt x="6775" y="39384"/>
                  </a:lnTo>
                  <a:cubicBezTo>
                    <a:pt x="6585" y="39170"/>
                    <a:pt x="6537" y="38860"/>
                    <a:pt x="6620" y="38587"/>
                  </a:cubicBezTo>
                  <a:lnTo>
                    <a:pt x="8918" y="31645"/>
                  </a:lnTo>
                  <a:cubicBezTo>
                    <a:pt x="8930" y="31598"/>
                    <a:pt x="8954" y="31550"/>
                    <a:pt x="8978" y="31502"/>
                  </a:cubicBezTo>
                  <a:lnTo>
                    <a:pt x="10014" y="29669"/>
                  </a:lnTo>
                  <a:cubicBezTo>
                    <a:pt x="10085" y="29526"/>
                    <a:pt x="10204" y="29419"/>
                    <a:pt x="10335" y="29359"/>
                  </a:cubicBezTo>
                  <a:lnTo>
                    <a:pt x="11954" y="28585"/>
                  </a:lnTo>
                  <a:cubicBezTo>
                    <a:pt x="12240" y="28454"/>
                    <a:pt x="12407" y="28145"/>
                    <a:pt x="12383" y="27811"/>
                  </a:cubicBezTo>
                  <a:cubicBezTo>
                    <a:pt x="12359" y="27430"/>
                    <a:pt x="12573" y="27073"/>
                    <a:pt x="12919" y="26978"/>
                  </a:cubicBezTo>
                  <a:lnTo>
                    <a:pt x="14002" y="26680"/>
                  </a:lnTo>
                  <a:lnTo>
                    <a:pt x="16383" y="24037"/>
                  </a:lnTo>
                  <a:cubicBezTo>
                    <a:pt x="16681" y="23692"/>
                    <a:pt x="16884" y="23251"/>
                    <a:pt x="16943" y="22787"/>
                  </a:cubicBezTo>
                  <a:lnTo>
                    <a:pt x="17038" y="22001"/>
                  </a:lnTo>
                  <a:cubicBezTo>
                    <a:pt x="17134" y="21239"/>
                    <a:pt x="17586" y="20573"/>
                    <a:pt x="18241" y="20263"/>
                  </a:cubicBezTo>
                  <a:lnTo>
                    <a:pt x="20039" y="19418"/>
                  </a:lnTo>
                  <a:cubicBezTo>
                    <a:pt x="20658" y="19108"/>
                    <a:pt x="21110" y="18489"/>
                    <a:pt x="21217" y="17751"/>
                  </a:cubicBezTo>
                  <a:lnTo>
                    <a:pt x="21575" y="15500"/>
                  </a:lnTo>
                  <a:cubicBezTo>
                    <a:pt x="21610" y="15262"/>
                    <a:pt x="21682" y="15024"/>
                    <a:pt x="21801" y="14798"/>
                  </a:cubicBezTo>
                  <a:lnTo>
                    <a:pt x="23158" y="12107"/>
                  </a:lnTo>
                  <a:cubicBezTo>
                    <a:pt x="23706" y="11024"/>
                    <a:pt x="23349" y="9678"/>
                    <a:pt x="22360" y="9083"/>
                  </a:cubicBezTo>
                  <a:lnTo>
                    <a:pt x="21051" y="8297"/>
                  </a:lnTo>
                  <a:cubicBezTo>
                    <a:pt x="20991" y="8261"/>
                    <a:pt x="20920" y="8226"/>
                    <a:pt x="20860" y="8202"/>
                  </a:cubicBezTo>
                  <a:lnTo>
                    <a:pt x="16598" y="6237"/>
                  </a:lnTo>
                  <a:cubicBezTo>
                    <a:pt x="16360" y="6142"/>
                    <a:pt x="16157" y="5987"/>
                    <a:pt x="15967" y="5797"/>
                  </a:cubicBezTo>
                  <a:lnTo>
                    <a:pt x="14228" y="3963"/>
                  </a:lnTo>
                  <a:cubicBezTo>
                    <a:pt x="13847" y="3559"/>
                    <a:pt x="13347" y="3344"/>
                    <a:pt x="12824" y="3344"/>
                  </a:cubicBezTo>
                  <a:lnTo>
                    <a:pt x="10597" y="1344"/>
                  </a:lnTo>
                  <a:cubicBezTo>
                    <a:pt x="10133" y="939"/>
                    <a:pt x="9585" y="653"/>
                    <a:pt x="9002" y="546"/>
                  </a:cubicBezTo>
                  <a:lnTo>
                    <a:pt x="6406" y="58"/>
                  </a:lnTo>
                  <a:cubicBezTo>
                    <a:pt x="6208" y="19"/>
                    <a:pt x="6008" y="0"/>
                    <a:pt x="5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41" name="Google Shape;2041;p55"/>
            <p:cNvGrpSpPr/>
            <p:nvPr/>
          </p:nvGrpSpPr>
          <p:grpSpPr>
            <a:xfrm>
              <a:off x="2698315" y="1205498"/>
              <a:ext cx="1613188" cy="1243506"/>
              <a:chOff x="2335988" y="1531175"/>
              <a:chExt cx="1925275" cy="1484075"/>
            </a:xfrm>
          </p:grpSpPr>
          <p:sp>
            <p:nvSpPr>
              <p:cNvPr id="2042" name="Google Shape;2042;p55"/>
              <p:cNvSpPr/>
              <p:nvPr/>
            </p:nvSpPr>
            <p:spPr>
              <a:xfrm>
                <a:off x="2335988" y="1905150"/>
                <a:ext cx="1397225" cy="1110100"/>
              </a:xfrm>
              <a:custGeom>
                <a:avLst/>
                <a:gdLst/>
                <a:ahLst/>
                <a:cxnLst/>
                <a:rect l="l" t="t" r="r" b="b"/>
                <a:pathLst>
                  <a:path w="55889" h="44404" extrusionOk="0">
                    <a:moveTo>
                      <a:pt x="36591" y="0"/>
                    </a:moveTo>
                    <a:cubicBezTo>
                      <a:pt x="36407" y="0"/>
                      <a:pt x="36223" y="62"/>
                      <a:pt x="36065" y="191"/>
                    </a:cubicBezTo>
                    <a:cubicBezTo>
                      <a:pt x="35600" y="548"/>
                      <a:pt x="35541" y="1263"/>
                      <a:pt x="35922" y="1703"/>
                    </a:cubicBezTo>
                    <a:lnTo>
                      <a:pt x="36279" y="2120"/>
                    </a:lnTo>
                    <a:lnTo>
                      <a:pt x="35053" y="2787"/>
                    </a:lnTo>
                    <a:cubicBezTo>
                      <a:pt x="34678" y="2989"/>
                      <a:pt x="34272" y="3090"/>
                      <a:pt x="33859" y="3090"/>
                    </a:cubicBezTo>
                    <a:cubicBezTo>
                      <a:pt x="33761" y="3090"/>
                      <a:pt x="33663" y="3084"/>
                      <a:pt x="33564" y="3072"/>
                    </a:cubicBezTo>
                    <a:lnTo>
                      <a:pt x="31505" y="2811"/>
                    </a:lnTo>
                    <a:cubicBezTo>
                      <a:pt x="31405" y="2798"/>
                      <a:pt x="31304" y="2792"/>
                      <a:pt x="31205" y="2792"/>
                    </a:cubicBezTo>
                    <a:cubicBezTo>
                      <a:pt x="30830" y="2792"/>
                      <a:pt x="30462" y="2879"/>
                      <a:pt x="30123" y="3049"/>
                    </a:cubicBezTo>
                    <a:lnTo>
                      <a:pt x="30052" y="3084"/>
                    </a:lnTo>
                    <a:cubicBezTo>
                      <a:pt x="29700" y="3249"/>
                      <a:pt x="29328" y="3336"/>
                      <a:pt x="28951" y="3336"/>
                    </a:cubicBezTo>
                    <a:cubicBezTo>
                      <a:pt x="28755" y="3336"/>
                      <a:pt x="28557" y="3312"/>
                      <a:pt x="28361" y="3263"/>
                    </a:cubicBezTo>
                    <a:lnTo>
                      <a:pt x="20849" y="1346"/>
                    </a:lnTo>
                    <a:cubicBezTo>
                      <a:pt x="20490" y="1258"/>
                      <a:pt x="20127" y="1214"/>
                      <a:pt x="19766" y="1214"/>
                    </a:cubicBezTo>
                    <a:cubicBezTo>
                      <a:pt x="19108" y="1214"/>
                      <a:pt x="18456" y="1359"/>
                      <a:pt x="17848" y="1644"/>
                    </a:cubicBezTo>
                    <a:cubicBezTo>
                      <a:pt x="17242" y="1934"/>
                      <a:pt x="16587" y="2083"/>
                      <a:pt x="15927" y="2083"/>
                    </a:cubicBezTo>
                    <a:cubicBezTo>
                      <a:pt x="15667" y="2083"/>
                      <a:pt x="15405" y="2060"/>
                      <a:pt x="15145" y="2013"/>
                    </a:cubicBezTo>
                    <a:lnTo>
                      <a:pt x="5263" y="227"/>
                    </a:lnTo>
                    <a:cubicBezTo>
                      <a:pt x="5236" y="224"/>
                      <a:pt x="5209" y="223"/>
                      <a:pt x="5182" y="223"/>
                    </a:cubicBezTo>
                    <a:cubicBezTo>
                      <a:pt x="5087" y="223"/>
                      <a:pt x="4989" y="240"/>
                      <a:pt x="4906" y="286"/>
                    </a:cubicBezTo>
                    <a:lnTo>
                      <a:pt x="656" y="2322"/>
                    </a:lnTo>
                    <a:cubicBezTo>
                      <a:pt x="298" y="2501"/>
                      <a:pt x="179" y="2977"/>
                      <a:pt x="394" y="3334"/>
                    </a:cubicBezTo>
                    <a:lnTo>
                      <a:pt x="739" y="3906"/>
                    </a:lnTo>
                    <a:cubicBezTo>
                      <a:pt x="941" y="4251"/>
                      <a:pt x="822" y="4716"/>
                      <a:pt x="489" y="4906"/>
                    </a:cubicBezTo>
                    <a:cubicBezTo>
                      <a:pt x="1" y="5156"/>
                      <a:pt x="24" y="5918"/>
                      <a:pt x="513" y="6156"/>
                    </a:cubicBezTo>
                    <a:lnTo>
                      <a:pt x="763" y="6275"/>
                    </a:lnTo>
                    <a:cubicBezTo>
                      <a:pt x="894" y="6335"/>
                      <a:pt x="1001" y="6442"/>
                      <a:pt x="1072" y="6585"/>
                    </a:cubicBezTo>
                    <a:lnTo>
                      <a:pt x="1406" y="7263"/>
                    </a:lnTo>
                    <a:cubicBezTo>
                      <a:pt x="1525" y="7513"/>
                      <a:pt x="1501" y="7823"/>
                      <a:pt x="1322" y="8037"/>
                    </a:cubicBezTo>
                    <a:cubicBezTo>
                      <a:pt x="906" y="8573"/>
                      <a:pt x="953" y="9383"/>
                      <a:pt x="1441" y="9859"/>
                    </a:cubicBezTo>
                    <a:cubicBezTo>
                      <a:pt x="2060" y="10454"/>
                      <a:pt x="2751" y="11169"/>
                      <a:pt x="2608" y="11204"/>
                    </a:cubicBezTo>
                    <a:cubicBezTo>
                      <a:pt x="2501" y="11228"/>
                      <a:pt x="2620" y="11526"/>
                      <a:pt x="2787" y="11883"/>
                    </a:cubicBezTo>
                    <a:cubicBezTo>
                      <a:pt x="2997" y="12320"/>
                      <a:pt x="3405" y="12564"/>
                      <a:pt x="3828" y="12564"/>
                    </a:cubicBezTo>
                    <a:cubicBezTo>
                      <a:pt x="4028" y="12564"/>
                      <a:pt x="4231" y="12510"/>
                      <a:pt x="4418" y="12395"/>
                    </a:cubicBezTo>
                    <a:lnTo>
                      <a:pt x="6561" y="11050"/>
                    </a:lnTo>
                    <a:cubicBezTo>
                      <a:pt x="6704" y="10966"/>
                      <a:pt x="6859" y="10907"/>
                      <a:pt x="7013" y="10895"/>
                    </a:cubicBezTo>
                    <a:lnTo>
                      <a:pt x="10895" y="10419"/>
                    </a:lnTo>
                    <a:cubicBezTo>
                      <a:pt x="11012" y="10405"/>
                      <a:pt x="11129" y="10398"/>
                      <a:pt x="11245" y="10398"/>
                    </a:cubicBezTo>
                    <a:cubicBezTo>
                      <a:pt x="12051" y="10398"/>
                      <a:pt x="12827" y="10720"/>
                      <a:pt x="13431" y="11323"/>
                    </a:cubicBezTo>
                    <a:lnTo>
                      <a:pt x="20253" y="18134"/>
                    </a:lnTo>
                    <a:cubicBezTo>
                      <a:pt x="20658" y="18539"/>
                      <a:pt x="20908" y="19086"/>
                      <a:pt x="20956" y="19682"/>
                    </a:cubicBezTo>
                    <a:cubicBezTo>
                      <a:pt x="21087" y="21229"/>
                      <a:pt x="21325" y="24242"/>
                      <a:pt x="21241" y="24623"/>
                    </a:cubicBezTo>
                    <a:cubicBezTo>
                      <a:pt x="21110" y="25147"/>
                      <a:pt x="25516" y="30981"/>
                      <a:pt x="25516" y="30981"/>
                    </a:cubicBezTo>
                    <a:lnTo>
                      <a:pt x="26635" y="30231"/>
                    </a:lnTo>
                    <a:lnTo>
                      <a:pt x="30266" y="36850"/>
                    </a:lnTo>
                    <a:cubicBezTo>
                      <a:pt x="30362" y="37017"/>
                      <a:pt x="30493" y="37160"/>
                      <a:pt x="30647" y="37255"/>
                    </a:cubicBezTo>
                    <a:lnTo>
                      <a:pt x="34386" y="39613"/>
                    </a:lnTo>
                    <a:cubicBezTo>
                      <a:pt x="34551" y="39710"/>
                      <a:pt x="34730" y="39757"/>
                      <a:pt x="34908" y="39757"/>
                    </a:cubicBezTo>
                    <a:cubicBezTo>
                      <a:pt x="35102" y="39757"/>
                      <a:pt x="35296" y="39701"/>
                      <a:pt x="35469" y="39589"/>
                    </a:cubicBezTo>
                    <a:cubicBezTo>
                      <a:pt x="35639" y="39469"/>
                      <a:pt x="35835" y="39410"/>
                      <a:pt x="36032" y="39410"/>
                    </a:cubicBezTo>
                    <a:cubicBezTo>
                      <a:pt x="36208" y="39410"/>
                      <a:pt x="36384" y="39458"/>
                      <a:pt x="36541" y="39553"/>
                    </a:cubicBezTo>
                    <a:lnTo>
                      <a:pt x="39446" y="41339"/>
                    </a:lnTo>
                    <a:cubicBezTo>
                      <a:pt x="39494" y="41363"/>
                      <a:pt x="39541" y="41399"/>
                      <a:pt x="39577" y="41446"/>
                    </a:cubicBezTo>
                    <a:lnTo>
                      <a:pt x="42304" y="44197"/>
                    </a:lnTo>
                    <a:cubicBezTo>
                      <a:pt x="42434" y="44334"/>
                      <a:pt x="42603" y="44403"/>
                      <a:pt x="42777" y="44403"/>
                    </a:cubicBezTo>
                    <a:cubicBezTo>
                      <a:pt x="42874" y="44403"/>
                      <a:pt x="42972" y="44382"/>
                      <a:pt x="43066" y="44339"/>
                    </a:cubicBezTo>
                    <a:lnTo>
                      <a:pt x="43375" y="44208"/>
                    </a:lnTo>
                    <a:cubicBezTo>
                      <a:pt x="43466" y="44165"/>
                      <a:pt x="43562" y="44144"/>
                      <a:pt x="43656" y="44144"/>
                    </a:cubicBezTo>
                    <a:cubicBezTo>
                      <a:pt x="43843" y="44144"/>
                      <a:pt x="44026" y="44228"/>
                      <a:pt x="44161" y="44387"/>
                    </a:cubicBezTo>
                    <a:lnTo>
                      <a:pt x="44185" y="44399"/>
                    </a:lnTo>
                    <a:cubicBezTo>
                      <a:pt x="44387" y="44078"/>
                      <a:pt x="44530" y="43697"/>
                      <a:pt x="44613" y="43292"/>
                    </a:cubicBezTo>
                    <a:lnTo>
                      <a:pt x="44054" y="43077"/>
                    </a:lnTo>
                    <a:cubicBezTo>
                      <a:pt x="43977" y="43047"/>
                      <a:pt x="43896" y="43031"/>
                      <a:pt x="43815" y="43031"/>
                    </a:cubicBezTo>
                    <a:cubicBezTo>
                      <a:pt x="43706" y="43031"/>
                      <a:pt x="43596" y="43059"/>
                      <a:pt x="43494" y="43113"/>
                    </a:cubicBezTo>
                    <a:cubicBezTo>
                      <a:pt x="43395" y="43167"/>
                      <a:pt x="43287" y="43194"/>
                      <a:pt x="43179" y="43194"/>
                    </a:cubicBezTo>
                    <a:cubicBezTo>
                      <a:pt x="43002" y="43194"/>
                      <a:pt x="42825" y="43123"/>
                      <a:pt x="42685" y="42982"/>
                    </a:cubicBezTo>
                    <a:lnTo>
                      <a:pt x="41982" y="42268"/>
                    </a:lnTo>
                    <a:cubicBezTo>
                      <a:pt x="41839" y="42113"/>
                      <a:pt x="41756" y="41911"/>
                      <a:pt x="41756" y="41684"/>
                    </a:cubicBezTo>
                    <a:lnTo>
                      <a:pt x="41768" y="40577"/>
                    </a:lnTo>
                    <a:cubicBezTo>
                      <a:pt x="41768" y="40172"/>
                      <a:pt x="41494" y="39827"/>
                      <a:pt x="41137" y="39779"/>
                    </a:cubicBezTo>
                    <a:lnTo>
                      <a:pt x="40101" y="39648"/>
                    </a:lnTo>
                    <a:cubicBezTo>
                      <a:pt x="39672" y="39601"/>
                      <a:pt x="39375" y="39125"/>
                      <a:pt x="39494" y="38660"/>
                    </a:cubicBezTo>
                    <a:lnTo>
                      <a:pt x="39803" y="37458"/>
                    </a:lnTo>
                    <a:cubicBezTo>
                      <a:pt x="39931" y="36946"/>
                      <a:pt x="39593" y="36457"/>
                      <a:pt x="39122" y="36457"/>
                    </a:cubicBezTo>
                    <a:cubicBezTo>
                      <a:pt x="39111" y="36457"/>
                      <a:pt x="39100" y="36457"/>
                      <a:pt x="39089" y="36458"/>
                    </a:cubicBezTo>
                    <a:lnTo>
                      <a:pt x="38708" y="36469"/>
                    </a:lnTo>
                    <a:cubicBezTo>
                      <a:pt x="38494" y="36481"/>
                      <a:pt x="38291" y="36600"/>
                      <a:pt x="38160" y="36791"/>
                    </a:cubicBezTo>
                    <a:lnTo>
                      <a:pt x="37851" y="37243"/>
                    </a:lnTo>
                    <a:cubicBezTo>
                      <a:pt x="37712" y="37451"/>
                      <a:pt x="37495" y="37564"/>
                      <a:pt x="37275" y="37564"/>
                    </a:cubicBezTo>
                    <a:cubicBezTo>
                      <a:pt x="37154" y="37564"/>
                      <a:pt x="37032" y="37530"/>
                      <a:pt x="36922" y="37458"/>
                    </a:cubicBezTo>
                    <a:lnTo>
                      <a:pt x="35541" y="36588"/>
                    </a:lnTo>
                    <a:cubicBezTo>
                      <a:pt x="35172" y="36362"/>
                      <a:pt x="34969" y="35910"/>
                      <a:pt x="35017" y="35457"/>
                    </a:cubicBezTo>
                    <a:lnTo>
                      <a:pt x="35243" y="33267"/>
                    </a:lnTo>
                    <a:cubicBezTo>
                      <a:pt x="35327" y="32505"/>
                      <a:pt x="35862" y="31909"/>
                      <a:pt x="36553" y="31802"/>
                    </a:cubicBezTo>
                    <a:lnTo>
                      <a:pt x="40375" y="31255"/>
                    </a:lnTo>
                    <a:cubicBezTo>
                      <a:pt x="40442" y="31245"/>
                      <a:pt x="40509" y="31240"/>
                      <a:pt x="40576" y="31240"/>
                    </a:cubicBezTo>
                    <a:cubicBezTo>
                      <a:pt x="41144" y="31240"/>
                      <a:pt x="41668" y="31596"/>
                      <a:pt x="41934" y="32171"/>
                    </a:cubicBezTo>
                    <a:lnTo>
                      <a:pt x="42101" y="32540"/>
                    </a:lnTo>
                    <a:cubicBezTo>
                      <a:pt x="42220" y="32814"/>
                      <a:pt x="42387" y="33064"/>
                      <a:pt x="42577" y="33279"/>
                    </a:cubicBezTo>
                    <a:cubicBezTo>
                      <a:pt x="42710" y="33378"/>
                      <a:pt x="42845" y="33422"/>
                      <a:pt x="42974" y="33422"/>
                    </a:cubicBezTo>
                    <a:cubicBezTo>
                      <a:pt x="43504" y="33422"/>
                      <a:pt x="43911" y="32686"/>
                      <a:pt x="43470" y="32159"/>
                    </a:cubicBezTo>
                    <a:lnTo>
                      <a:pt x="43137" y="31766"/>
                    </a:lnTo>
                    <a:cubicBezTo>
                      <a:pt x="43101" y="31016"/>
                      <a:pt x="43339" y="30290"/>
                      <a:pt x="43804" y="29742"/>
                    </a:cubicBezTo>
                    <a:lnTo>
                      <a:pt x="45411" y="27778"/>
                    </a:lnTo>
                    <a:cubicBezTo>
                      <a:pt x="45602" y="27552"/>
                      <a:pt x="45721" y="27242"/>
                      <a:pt x="45733" y="26933"/>
                    </a:cubicBezTo>
                    <a:cubicBezTo>
                      <a:pt x="45744" y="26563"/>
                      <a:pt x="45899" y="26218"/>
                      <a:pt x="46149" y="25968"/>
                    </a:cubicBezTo>
                    <a:lnTo>
                      <a:pt x="48281" y="23908"/>
                    </a:lnTo>
                    <a:cubicBezTo>
                      <a:pt x="48364" y="23825"/>
                      <a:pt x="48435" y="23730"/>
                      <a:pt x="48495" y="23623"/>
                    </a:cubicBezTo>
                    <a:lnTo>
                      <a:pt x="49031" y="22718"/>
                    </a:lnTo>
                    <a:cubicBezTo>
                      <a:pt x="49263" y="22327"/>
                      <a:pt x="49662" y="22104"/>
                      <a:pt x="50075" y="22104"/>
                    </a:cubicBezTo>
                    <a:cubicBezTo>
                      <a:pt x="50191" y="22104"/>
                      <a:pt x="50309" y="22122"/>
                      <a:pt x="50424" y="22158"/>
                    </a:cubicBezTo>
                    <a:lnTo>
                      <a:pt x="50733" y="22265"/>
                    </a:lnTo>
                    <a:cubicBezTo>
                      <a:pt x="50800" y="22283"/>
                      <a:pt x="50868" y="22293"/>
                      <a:pt x="50936" y="22293"/>
                    </a:cubicBezTo>
                    <a:cubicBezTo>
                      <a:pt x="51050" y="22293"/>
                      <a:pt x="51164" y="22266"/>
                      <a:pt x="51269" y="22206"/>
                    </a:cubicBezTo>
                    <a:lnTo>
                      <a:pt x="52019" y="21777"/>
                    </a:lnTo>
                    <a:cubicBezTo>
                      <a:pt x="52602" y="21444"/>
                      <a:pt x="52507" y="20491"/>
                      <a:pt x="51864" y="20313"/>
                    </a:cubicBezTo>
                    <a:cubicBezTo>
                      <a:pt x="51519" y="20217"/>
                      <a:pt x="51281" y="19836"/>
                      <a:pt x="51329" y="19444"/>
                    </a:cubicBezTo>
                    <a:lnTo>
                      <a:pt x="51424" y="18670"/>
                    </a:lnTo>
                    <a:cubicBezTo>
                      <a:pt x="51459" y="18324"/>
                      <a:pt x="51698" y="18051"/>
                      <a:pt x="52019" y="17991"/>
                    </a:cubicBezTo>
                    <a:lnTo>
                      <a:pt x="53424" y="17729"/>
                    </a:lnTo>
                    <a:cubicBezTo>
                      <a:pt x="53507" y="17717"/>
                      <a:pt x="53591" y="17693"/>
                      <a:pt x="53662" y="17670"/>
                    </a:cubicBezTo>
                    <a:lnTo>
                      <a:pt x="55139" y="17146"/>
                    </a:lnTo>
                    <a:cubicBezTo>
                      <a:pt x="55603" y="16979"/>
                      <a:pt x="55889" y="16455"/>
                      <a:pt x="55793" y="15919"/>
                    </a:cubicBezTo>
                    <a:cubicBezTo>
                      <a:pt x="55758" y="15729"/>
                      <a:pt x="55686" y="15562"/>
                      <a:pt x="55579" y="15419"/>
                    </a:cubicBezTo>
                    <a:lnTo>
                      <a:pt x="51852" y="10669"/>
                    </a:lnTo>
                    <a:cubicBezTo>
                      <a:pt x="51659" y="10428"/>
                      <a:pt x="51387" y="10304"/>
                      <a:pt x="51112" y="10304"/>
                    </a:cubicBezTo>
                    <a:cubicBezTo>
                      <a:pt x="50896" y="10304"/>
                      <a:pt x="50678" y="10381"/>
                      <a:pt x="50495" y="10538"/>
                    </a:cubicBezTo>
                    <a:cubicBezTo>
                      <a:pt x="50317" y="10694"/>
                      <a:pt x="50106" y="10768"/>
                      <a:pt x="49896" y="10768"/>
                    </a:cubicBezTo>
                    <a:cubicBezTo>
                      <a:pt x="49517" y="10768"/>
                      <a:pt x="49144" y="10527"/>
                      <a:pt x="48983" y="10097"/>
                    </a:cubicBezTo>
                    <a:lnTo>
                      <a:pt x="48912" y="9907"/>
                    </a:lnTo>
                    <a:cubicBezTo>
                      <a:pt x="48840" y="9704"/>
                      <a:pt x="48709" y="9526"/>
                      <a:pt x="48531" y="9407"/>
                    </a:cubicBezTo>
                    <a:lnTo>
                      <a:pt x="47149" y="8442"/>
                    </a:lnTo>
                    <a:cubicBezTo>
                      <a:pt x="47030" y="8359"/>
                      <a:pt x="46876" y="8299"/>
                      <a:pt x="46721" y="8287"/>
                    </a:cubicBezTo>
                    <a:lnTo>
                      <a:pt x="45602" y="8168"/>
                    </a:lnTo>
                    <a:cubicBezTo>
                      <a:pt x="45570" y="8165"/>
                      <a:pt x="45539" y="8164"/>
                      <a:pt x="45508" y="8164"/>
                    </a:cubicBezTo>
                    <a:cubicBezTo>
                      <a:pt x="45080" y="8164"/>
                      <a:pt x="44700" y="8463"/>
                      <a:pt x="44578" y="8918"/>
                    </a:cubicBezTo>
                    <a:lnTo>
                      <a:pt x="44018" y="10919"/>
                    </a:lnTo>
                    <a:lnTo>
                      <a:pt x="43923" y="13324"/>
                    </a:lnTo>
                    <a:cubicBezTo>
                      <a:pt x="43913" y="13741"/>
                      <a:pt x="43595" y="14039"/>
                      <a:pt x="43246" y="14039"/>
                    </a:cubicBezTo>
                    <a:cubicBezTo>
                      <a:pt x="43167" y="14039"/>
                      <a:pt x="43086" y="14024"/>
                      <a:pt x="43006" y="13990"/>
                    </a:cubicBezTo>
                    <a:lnTo>
                      <a:pt x="37398" y="11609"/>
                    </a:lnTo>
                    <a:cubicBezTo>
                      <a:pt x="36898" y="11395"/>
                      <a:pt x="36708" y="10740"/>
                      <a:pt x="36993" y="10252"/>
                    </a:cubicBezTo>
                    <a:lnTo>
                      <a:pt x="38494" y="7668"/>
                    </a:lnTo>
                    <a:cubicBezTo>
                      <a:pt x="38613" y="7466"/>
                      <a:pt x="38803" y="7311"/>
                      <a:pt x="39029" y="7263"/>
                    </a:cubicBezTo>
                    <a:lnTo>
                      <a:pt x="41208" y="6728"/>
                    </a:lnTo>
                    <a:cubicBezTo>
                      <a:pt x="41851" y="6573"/>
                      <a:pt x="42089" y="5728"/>
                      <a:pt x="41649" y="5204"/>
                    </a:cubicBezTo>
                    <a:lnTo>
                      <a:pt x="42494" y="3823"/>
                    </a:lnTo>
                    <a:cubicBezTo>
                      <a:pt x="42804" y="3334"/>
                      <a:pt x="42601" y="2656"/>
                      <a:pt x="42101" y="2441"/>
                    </a:cubicBezTo>
                    <a:lnTo>
                      <a:pt x="41387" y="2144"/>
                    </a:lnTo>
                    <a:cubicBezTo>
                      <a:pt x="41289" y="2100"/>
                      <a:pt x="41184" y="2078"/>
                      <a:pt x="41078" y="2078"/>
                    </a:cubicBezTo>
                    <a:cubicBezTo>
                      <a:pt x="40925" y="2078"/>
                      <a:pt x="40770" y="2124"/>
                      <a:pt x="40637" y="2215"/>
                    </a:cubicBezTo>
                    <a:lnTo>
                      <a:pt x="40410" y="2370"/>
                    </a:lnTo>
                    <a:cubicBezTo>
                      <a:pt x="40168" y="2536"/>
                      <a:pt x="39897" y="2616"/>
                      <a:pt x="39629" y="2616"/>
                    </a:cubicBezTo>
                    <a:cubicBezTo>
                      <a:pt x="39185" y="2616"/>
                      <a:pt x="38747" y="2397"/>
                      <a:pt x="38458" y="1989"/>
                    </a:cubicBezTo>
                    <a:lnTo>
                      <a:pt x="37315" y="394"/>
                    </a:lnTo>
                    <a:cubicBezTo>
                      <a:pt x="37137" y="137"/>
                      <a:pt x="36865" y="0"/>
                      <a:pt x="36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3" name="Google Shape;2043;p55"/>
              <p:cNvSpPr/>
              <p:nvPr/>
            </p:nvSpPr>
            <p:spPr>
              <a:xfrm>
                <a:off x="3525438" y="1531175"/>
                <a:ext cx="735825" cy="620850"/>
              </a:xfrm>
              <a:custGeom>
                <a:avLst/>
                <a:gdLst/>
                <a:ahLst/>
                <a:cxnLst/>
                <a:rect l="l" t="t" r="r" b="b"/>
                <a:pathLst>
                  <a:path w="29433" h="24834" extrusionOk="0">
                    <a:moveTo>
                      <a:pt x="23831" y="1"/>
                    </a:moveTo>
                    <a:cubicBezTo>
                      <a:pt x="23638" y="1"/>
                      <a:pt x="23447" y="40"/>
                      <a:pt x="23265" y="113"/>
                    </a:cubicBezTo>
                    <a:cubicBezTo>
                      <a:pt x="22873" y="282"/>
                      <a:pt x="22745" y="291"/>
                      <a:pt x="22655" y="291"/>
                    </a:cubicBezTo>
                    <a:cubicBezTo>
                      <a:pt x="22643" y="291"/>
                      <a:pt x="22632" y="291"/>
                      <a:pt x="22622" y="291"/>
                    </a:cubicBezTo>
                    <a:lnTo>
                      <a:pt x="17074" y="458"/>
                    </a:lnTo>
                    <a:cubicBezTo>
                      <a:pt x="16990" y="470"/>
                      <a:pt x="16907" y="470"/>
                      <a:pt x="16835" y="494"/>
                    </a:cubicBezTo>
                    <a:lnTo>
                      <a:pt x="6060" y="2458"/>
                    </a:lnTo>
                    <a:cubicBezTo>
                      <a:pt x="5798" y="2506"/>
                      <a:pt x="5548" y="2613"/>
                      <a:pt x="5334" y="2768"/>
                    </a:cubicBezTo>
                    <a:lnTo>
                      <a:pt x="4239" y="3577"/>
                    </a:lnTo>
                    <a:cubicBezTo>
                      <a:pt x="4227" y="3589"/>
                      <a:pt x="4215" y="3601"/>
                      <a:pt x="4191" y="3613"/>
                    </a:cubicBezTo>
                    <a:lnTo>
                      <a:pt x="2572" y="4530"/>
                    </a:lnTo>
                    <a:cubicBezTo>
                      <a:pt x="2298" y="4685"/>
                      <a:pt x="2262" y="5113"/>
                      <a:pt x="2512" y="5316"/>
                    </a:cubicBezTo>
                    <a:cubicBezTo>
                      <a:pt x="2798" y="5554"/>
                      <a:pt x="2703" y="6054"/>
                      <a:pt x="2346" y="6149"/>
                    </a:cubicBezTo>
                    <a:lnTo>
                      <a:pt x="441" y="6602"/>
                    </a:lnTo>
                    <a:cubicBezTo>
                      <a:pt x="119" y="6685"/>
                      <a:pt x="0" y="7125"/>
                      <a:pt x="226" y="7387"/>
                    </a:cubicBezTo>
                    <a:lnTo>
                      <a:pt x="2322" y="9769"/>
                    </a:lnTo>
                    <a:cubicBezTo>
                      <a:pt x="2381" y="9840"/>
                      <a:pt x="2465" y="9888"/>
                      <a:pt x="2560" y="9911"/>
                    </a:cubicBezTo>
                    <a:lnTo>
                      <a:pt x="6882" y="10554"/>
                    </a:lnTo>
                    <a:cubicBezTo>
                      <a:pt x="7025" y="10578"/>
                      <a:pt x="7156" y="10685"/>
                      <a:pt x="7215" y="10828"/>
                    </a:cubicBezTo>
                    <a:lnTo>
                      <a:pt x="9096" y="15210"/>
                    </a:lnTo>
                    <a:cubicBezTo>
                      <a:pt x="9108" y="15257"/>
                      <a:pt x="9132" y="15293"/>
                      <a:pt x="9168" y="15329"/>
                    </a:cubicBezTo>
                    <a:lnTo>
                      <a:pt x="10013" y="16293"/>
                    </a:lnTo>
                    <a:cubicBezTo>
                      <a:pt x="10442" y="16793"/>
                      <a:pt x="10406" y="17579"/>
                      <a:pt x="9930" y="18020"/>
                    </a:cubicBezTo>
                    <a:cubicBezTo>
                      <a:pt x="9561" y="18365"/>
                      <a:pt x="9454" y="18936"/>
                      <a:pt x="9656" y="19425"/>
                    </a:cubicBezTo>
                    <a:lnTo>
                      <a:pt x="11430" y="23568"/>
                    </a:lnTo>
                    <a:cubicBezTo>
                      <a:pt x="11549" y="23854"/>
                      <a:pt x="11787" y="24080"/>
                      <a:pt x="12061" y="24187"/>
                    </a:cubicBezTo>
                    <a:lnTo>
                      <a:pt x="13633" y="24770"/>
                    </a:lnTo>
                    <a:cubicBezTo>
                      <a:pt x="13746" y="24813"/>
                      <a:pt x="13862" y="24834"/>
                      <a:pt x="13976" y="24834"/>
                    </a:cubicBezTo>
                    <a:cubicBezTo>
                      <a:pt x="14370" y="24834"/>
                      <a:pt x="14749" y="24593"/>
                      <a:pt x="14942" y="24187"/>
                    </a:cubicBezTo>
                    <a:cubicBezTo>
                      <a:pt x="15359" y="23294"/>
                      <a:pt x="15966" y="21949"/>
                      <a:pt x="16276" y="21258"/>
                    </a:cubicBezTo>
                    <a:cubicBezTo>
                      <a:pt x="16395" y="20972"/>
                      <a:pt x="16633" y="20758"/>
                      <a:pt x="16907" y="20663"/>
                    </a:cubicBezTo>
                    <a:lnTo>
                      <a:pt x="18752" y="19996"/>
                    </a:lnTo>
                    <a:cubicBezTo>
                      <a:pt x="18836" y="19972"/>
                      <a:pt x="18895" y="19913"/>
                      <a:pt x="18955" y="19853"/>
                    </a:cubicBezTo>
                    <a:lnTo>
                      <a:pt x="20181" y="18174"/>
                    </a:lnTo>
                    <a:cubicBezTo>
                      <a:pt x="20229" y="18115"/>
                      <a:pt x="20288" y="18067"/>
                      <a:pt x="20360" y="18043"/>
                    </a:cubicBezTo>
                    <a:lnTo>
                      <a:pt x="24325" y="16329"/>
                    </a:lnTo>
                    <a:cubicBezTo>
                      <a:pt x="24622" y="16198"/>
                      <a:pt x="24848" y="15936"/>
                      <a:pt x="24944" y="15603"/>
                    </a:cubicBezTo>
                    <a:lnTo>
                      <a:pt x="26932" y="8733"/>
                    </a:lnTo>
                    <a:cubicBezTo>
                      <a:pt x="27039" y="8364"/>
                      <a:pt x="26956" y="7947"/>
                      <a:pt x="26730" y="7649"/>
                    </a:cubicBezTo>
                    <a:cubicBezTo>
                      <a:pt x="26360" y="7161"/>
                      <a:pt x="26420" y="6435"/>
                      <a:pt x="26872" y="6030"/>
                    </a:cubicBezTo>
                    <a:lnTo>
                      <a:pt x="28801" y="4280"/>
                    </a:lnTo>
                    <a:cubicBezTo>
                      <a:pt x="29432" y="3708"/>
                      <a:pt x="29194" y="2589"/>
                      <a:pt x="28396" y="2387"/>
                    </a:cubicBezTo>
                    <a:cubicBezTo>
                      <a:pt x="28321" y="2364"/>
                      <a:pt x="28245" y="2356"/>
                      <a:pt x="28173" y="2356"/>
                    </a:cubicBezTo>
                    <a:cubicBezTo>
                      <a:pt x="28131" y="2356"/>
                      <a:pt x="28090" y="2359"/>
                      <a:pt x="28051" y="2363"/>
                    </a:cubicBezTo>
                    <a:lnTo>
                      <a:pt x="26194" y="2625"/>
                    </a:lnTo>
                    <a:cubicBezTo>
                      <a:pt x="26155" y="2630"/>
                      <a:pt x="26115" y="2632"/>
                      <a:pt x="26076" y="2632"/>
                    </a:cubicBezTo>
                    <a:cubicBezTo>
                      <a:pt x="25831" y="2632"/>
                      <a:pt x="25593" y="2536"/>
                      <a:pt x="25408" y="2351"/>
                    </a:cubicBezTo>
                    <a:lnTo>
                      <a:pt x="24872" y="1839"/>
                    </a:lnTo>
                    <a:cubicBezTo>
                      <a:pt x="25479" y="1506"/>
                      <a:pt x="25432" y="553"/>
                      <a:pt x="24813" y="291"/>
                    </a:cubicBezTo>
                    <a:lnTo>
                      <a:pt x="24384" y="113"/>
                    </a:lnTo>
                    <a:cubicBezTo>
                      <a:pt x="24203" y="37"/>
                      <a:pt x="24017" y="1"/>
                      <a:pt x="238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4" name="Google Shape;2044;p55"/>
              <p:cNvSpPr/>
              <p:nvPr/>
            </p:nvSpPr>
            <p:spPr>
              <a:xfrm>
                <a:off x="3397738" y="2781275"/>
                <a:ext cx="180400" cy="82075"/>
              </a:xfrm>
              <a:custGeom>
                <a:avLst/>
                <a:gdLst/>
                <a:ahLst/>
                <a:cxnLst/>
                <a:rect l="l" t="t" r="r" b="b"/>
                <a:pathLst>
                  <a:path w="7216" h="3283" extrusionOk="0">
                    <a:moveTo>
                      <a:pt x="724" y="0"/>
                    </a:moveTo>
                    <a:cubicBezTo>
                      <a:pt x="685" y="0"/>
                      <a:pt x="646" y="3"/>
                      <a:pt x="607" y="8"/>
                    </a:cubicBezTo>
                    <a:lnTo>
                      <a:pt x="0" y="865"/>
                    </a:lnTo>
                    <a:cubicBezTo>
                      <a:pt x="36" y="889"/>
                      <a:pt x="72" y="901"/>
                      <a:pt x="107" y="924"/>
                    </a:cubicBezTo>
                    <a:lnTo>
                      <a:pt x="1715" y="1591"/>
                    </a:lnTo>
                    <a:cubicBezTo>
                      <a:pt x="1965" y="1698"/>
                      <a:pt x="2179" y="1889"/>
                      <a:pt x="2310" y="2151"/>
                    </a:cubicBezTo>
                    <a:lnTo>
                      <a:pt x="2524" y="2544"/>
                    </a:lnTo>
                    <a:cubicBezTo>
                      <a:pt x="2727" y="2925"/>
                      <a:pt x="3108" y="3175"/>
                      <a:pt x="3513" y="3187"/>
                    </a:cubicBezTo>
                    <a:lnTo>
                      <a:pt x="6227" y="3282"/>
                    </a:lnTo>
                    <a:cubicBezTo>
                      <a:pt x="6243" y="3283"/>
                      <a:pt x="6259" y="3283"/>
                      <a:pt x="6274" y="3283"/>
                    </a:cubicBezTo>
                    <a:cubicBezTo>
                      <a:pt x="6509" y="3283"/>
                      <a:pt x="6741" y="3201"/>
                      <a:pt x="6942" y="3056"/>
                    </a:cubicBezTo>
                    <a:lnTo>
                      <a:pt x="7215" y="2841"/>
                    </a:lnTo>
                    <a:lnTo>
                      <a:pt x="1155" y="103"/>
                    </a:lnTo>
                    <a:cubicBezTo>
                      <a:pt x="1023" y="37"/>
                      <a:pt x="875" y="0"/>
                      <a:pt x="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5" name="Google Shape;2045;p55"/>
              <p:cNvSpPr/>
              <p:nvPr/>
            </p:nvSpPr>
            <p:spPr>
              <a:xfrm>
                <a:off x="2856288" y="1814025"/>
                <a:ext cx="294700" cy="143550"/>
              </a:xfrm>
              <a:custGeom>
                <a:avLst/>
                <a:gdLst/>
                <a:ahLst/>
                <a:cxnLst/>
                <a:rect l="l" t="t" r="r" b="b"/>
                <a:pathLst>
                  <a:path w="11788" h="5742" extrusionOk="0">
                    <a:moveTo>
                      <a:pt x="3322" y="1"/>
                    </a:moveTo>
                    <a:cubicBezTo>
                      <a:pt x="3302" y="1"/>
                      <a:pt x="3283" y="1"/>
                      <a:pt x="3263" y="2"/>
                    </a:cubicBezTo>
                    <a:lnTo>
                      <a:pt x="1489" y="26"/>
                    </a:lnTo>
                    <a:cubicBezTo>
                      <a:pt x="846" y="26"/>
                      <a:pt x="287" y="514"/>
                      <a:pt x="120" y="1205"/>
                    </a:cubicBezTo>
                    <a:cubicBezTo>
                      <a:pt x="1" y="1764"/>
                      <a:pt x="156" y="2348"/>
                      <a:pt x="548" y="2741"/>
                    </a:cubicBezTo>
                    <a:lnTo>
                      <a:pt x="679" y="2860"/>
                    </a:lnTo>
                    <a:cubicBezTo>
                      <a:pt x="918" y="3098"/>
                      <a:pt x="1215" y="3241"/>
                      <a:pt x="1537" y="3265"/>
                    </a:cubicBezTo>
                    <a:lnTo>
                      <a:pt x="2584" y="3336"/>
                    </a:lnTo>
                    <a:cubicBezTo>
                      <a:pt x="2942" y="3360"/>
                      <a:pt x="3275" y="3539"/>
                      <a:pt x="3525" y="3824"/>
                    </a:cubicBezTo>
                    <a:lnTo>
                      <a:pt x="4763" y="5253"/>
                    </a:lnTo>
                    <a:cubicBezTo>
                      <a:pt x="5037" y="5563"/>
                      <a:pt x="5406" y="5741"/>
                      <a:pt x="5799" y="5741"/>
                    </a:cubicBezTo>
                    <a:lnTo>
                      <a:pt x="9502" y="5741"/>
                    </a:lnTo>
                    <a:cubicBezTo>
                      <a:pt x="9669" y="5741"/>
                      <a:pt x="9847" y="5705"/>
                      <a:pt x="10014" y="5634"/>
                    </a:cubicBezTo>
                    <a:lnTo>
                      <a:pt x="10597" y="5396"/>
                    </a:lnTo>
                    <a:cubicBezTo>
                      <a:pt x="11478" y="5015"/>
                      <a:pt x="11788" y="3836"/>
                      <a:pt x="11228" y="3003"/>
                    </a:cubicBezTo>
                    <a:lnTo>
                      <a:pt x="10228" y="1538"/>
                    </a:lnTo>
                    <a:cubicBezTo>
                      <a:pt x="9954" y="1131"/>
                      <a:pt x="9530" y="910"/>
                      <a:pt x="9092" y="910"/>
                    </a:cubicBezTo>
                    <a:cubicBezTo>
                      <a:pt x="8902" y="910"/>
                      <a:pt x="8710" y="952"/>
                      <a:pt x="8526" y="1038"/>
                    </a:cubicBezTo>
                    <a:lnTo>
                      <a:pt x="7740" y="1419"/>
                    </a:lnTo>
                    <a:cubicBezTo>
                      <a:pt x="7561" y="1503"/>
                      <a:pt x="7371" y="1544"/>
                      <a:pt x="7179" y="1544"/>
                    </a:cubicBezTo>
                    <a:cubicBezTo>
                      <a:pt x="6987" y="1544"/>
                      <a:pt x="6793" y="1503"/>
                      <a:pt x="6609" y="1419"/>
                    </a:cubicBezTo>
                    <a:lnTo>
                      <a:pt x="3835" y="121"/>
                    </a:lnTo>
                    <a:cubicBezTo>
                      <a:pt x="3674" y="47"/>
                      <a:pt x="3495" y="1"/>
                      <a:pt x="3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6" name="Google Shape;2046;p55"/>
              <p:cNvSpPr/>
              <p:nvPr/>
            </p:nvSpPr>
            <p:spPr>
              <a:xfrm>
                <a:off x="3300688" y="1834025"/>
                <a:ext cx="351275" cy="279025"/>
              </a:xfrm>
              <a:custGeom>
                <a:avLst/>
                <a:gdLst/>
                <a:ahLst/>
                <a:cxnLst/>
                <a:rect l="l" t="t" r="r" b="b"/>
                <a:pathLst>
                  <a:path w="14051" h="11161" extrusionOk="0">
                    <a:moveTo>
                      <a:pt x="1227" y="0"/>
                    </a:moveTo>
                    <a:cubicBezTo>
                      <a:pt x="930" y="0"/>
                      <a:pt x="668" y="202"/>
                      <a:pt x="572" y="500"/>
                    </a:cubicBezTo>
                    <a:lnTo>
                      <a:pt x="108" y="1941"/>
                    </a:lnTo>
                    <a:cubicBezTo>
                      <a:pt x="1" y="2262"/>
                      <a:pt x="108" y="2631"/>
                      <a:pt x="370" y="2822"/>
                    </a:cubicBezTo>
                    <a:lnTo>
                      <a:pt x="1965" y="4001"/>
                    </a:lnTo>
                    <a:cubicBezTo>
                      <a:pt x="2073" y="4084"/>
                      <a:pt x="2192" y="4120"/>
                      <a:pt x="2323" y="4132"/>
                    </a:cubicBezTo>
                    <a:lnTo>
                      <a:pt x="5692" y="4310"/>
                    </a:lnTo>
                    <a:cubicBezTo>
                      <a:pt x="5847" y="4310"/>
                      <a:pt x="5990" y="4382"/>
                      <a:pt x="6109" y="4489"/>
                    </a:cubicBezTo>
                    <a:lnTo>
                      <a:pt x="7918" y="6191"/>
                    </a:lnTo>
                    <a:cubicBezTo>
                      <a:pt x="8276" y="6513"/>
                      <a:pt x="8240" y="7132"/>
                      <a:pt x="7847" y="7406"/>
                    </a:cubicBezTo>
                    <a:lnTo>
                      <a:pt x="6656" y="8227"/>
                    </a:lnTo>
                    <a:cubicBezTo>
                      <a:pt x="6275" y="8501"/>
                      <a:pt x="6228" y="9085"/>
                      <a:pt x="6549" y="9430"/>
                    </a:cubicBezTo>
                    <a:lnTo>
                      <a:pt x="6859" y="9727"/>
                    </a:lnTo>
                    <a:cubicBezTo>
                      <a:pt x="6985" y="9862"/>
                      <a:pt x="7152" y="9931"/>
                      <a:pt x="7323" y="9931"/>
                    </a:cubicBezTo>
                    <a:cubicBezTo>
                      <a:pt x="7395" y="9931"/>
                      <a:pt x="7467" y="9919"/>
                      <a:pt x="7537" y="9894"/>
                    </a:cubicBezTo>
                    <a:lnTo>
                      <a:pt x="8347" y="9597"/>
                    </a:lnTo>
                    <a:cubicBezTo>
                      <a:pt x="8417" y="9572"/>
                      <a:pt x="8490" y="9559"/>
                      <a:pt x="8564" y="9559"/>
                    </a:cubicBezTo>
                    <a:cubicBezTo>
                      <a:pt x="8666" y="9559"/>
                      <a:pt x="8769" y="9584"/>
                      <a:pt x="8859" y="9632"/>
                    </a:cubicBezTo>
                    <a:lnTo>
                      <a:pt x="11645" y="11085"/>
                    </a:lnTo>
                    <a:cubicBezTo>
                      <a:pt x="11742" y="11136"/>
                      <a:pt x="11844" y="11160"/>
                      <a:pt x="11943" y="11160"/>
                    </a:cubicBezTo>
                    <a:cubicBezTo>
                      <a:pt x="12257" y="11160"/>
                      <a:pt x="12549" y="10920"/>
                      <a:pt x="12621" y="10549"/>
                    </a:cubicBezTo>
                    <a:lnTo>
                      <a:pt x="12693" y="10120"/>
                    </a:lnTo>
                    <a:cubicBezTo>
                      <a:pt x="12729" y="9918"/>
                      <a:pt x="12693" y="9704"/>
                      <a:pt x="12586" y="9537"/>
                    </a:cubicBezTo>
                    <a:cubicBezTo>
                      <a:pt x="12360" y="9192"/>
                      <a:pt x="12431" y="8727"/>
                      <a:pt x="12741" y="8477"/>
                    </a:cubicBezTo>
                    <a:lnTo>
                      <a:pt x="13657" y="7751"/>
                    </a:lnTo>
                    <a:cubicBezTo>
                      <a:pt x="14026" y="7465"/>
                      <a:pt x="14050" y="6870"/>
                      <a:pt x="13693" y="6560"/>
                    </a:cubicBezTo>
                    <a:lnTo>
                      <a:pt x="11764" y="4822"/>
                    </a:lnTo>
                    <a:cubicBezTo>
                      <a:pt x="11717" y="4786"/>
                      <a:pt x="11681" y="4739"/>
                      <a:pt x="11645" y="4691"/>
                    </a:cubicBezTo>
                    <a:lnTo>
                      <a:pt x="10574" y="3096"/>
                    </a:lnTo>
                    <a:cubicBezTo>
                      <a:pt x="10526" y="3024"/>
                      <a:pt x="10466" y="2953"/>
                      <a:pt x="10395" y="2905"/>
                    </a:cubicBezTo>
                    <a:lnTo>
                      <a:pt x="6502" y="119"/>
                    </a:lnTo>
                    <a:cubicBezTo>
                      <a:pt x="6394" y="36"/>
                      <a:pt x="6264" y="0"/>
                      <a:pt x="61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7" name="Google Shape;2047;p55"/>
              <p:cNvSpPr/>
              <p:nvPr/>
            </p:nvSpPr>
            <p:spPr>
              <a:xfrm>
                <a:off x="2953338" y="1533125"/>
                <a:ext cx="661700" cy="316300"/>
              </a:xfrm>
              <a:custGeom>
                <a:avLst/>
                <a:gdLst/>
                <a:ahLst/>
                <a:cxnLst/>
                <a:rect l="l" t="t" r="r" b="b"/>
                <a:pathLst>
                  <a:path w="26468" h="12652" extrusionOk="0">
                    <a:moveTo>
                      <a:pt x="23902" y="0"/>
                    </a:moveTo>
                    <a:cubicBezTo>
                      <a:pt x="23766" y="0"/>
                      <a:pt x="23627" y="20"/>
                      <a:pt x="23491" y="58"/>
                    </a:cubicBezTo>
                    <a:lnTo>
                      <a:pt x="12264" y="3023"/>
                    </a:lnTo>
                    <a:cubicBezTo>
                      <a:pt x="12109" y="3059"/>
                      <a:pt x="11954" y="3130"/>
                      <a:pt x="11811" y="3214"/>
                    </a:cubicBezTo>
                    <a:lnTo>
                      <a:pt x="8370" y="5381"/>
                    </a:lnTo>
                    <a:cubicBezTo>
                      <a:pt x="8192" y="5500"/>
                      <a:pt x="7989" y="5571"/>
                      <a:pt x="7787" y="5607"/>
                    </a:cubicBezTo>
                    <a:lnTo>
                      <a:pt x="3620" y="6321"/>
                    </a:lnTo>
                    <a:cubicBezTo>
                      <a:pt x="3453" y="6357"/>
                      <a:pt x="3310" y="6404"/>
                      <a:pt x="3167" y="6476"/>
                    </a:cubicBezTo>
                    <a:lnTo>
                      <a:pt x="1310" y="7428"/>
                    </a:lnTo>
                    <a:cubicBezTo>
                      <a:pt x="0" y="8095"/>
                      <a:pt x="12" y="10143"/>
                      <a:pt x="1334" y="10786"/>
                    </a:cubicBezTo>
                    <a:lnTo>
                      <a:pt x="1893" y="11072"/>
                    </a:lnTo>
                    <a:cubicBezTo>
                      <a:pt x="2112" y="11181"/>
                      <a:pt x="2346" y="11234"/>
                      <a:pt x="2582" y="11234"/>
                    </a:cubicBezTo>
                    <a:cubicBezTo>
                      <a:pt x="2706" y="11234"/>
                      <a:pt x="2830" y="11219"/>
                      <a:pt x="2953" y="11191"/>
                    </a:cubicBezTo>
                    <a:lnTo>
                      <a:pt x="6382" y="10357"/>
                    </a:lnTo>
                    <a:cubicBezTo>
                      <a:pt x="6502" y="10328"/>
                      <a:pt x="6624" y="10313"/>
                      <a:pt x="6744" y="10313"/>
                    </a:cubicBezTo>
                    <a:cubicBezTo>
                      <a:pt x="7257" y="10313"/>
                      <a:pt x="7755" y="10573"/>
                      <a:pt x="8073" y="11036"/>
                    </a:cubicBezTo>
                    <a:lnTo>
                      <a:pt x="8442" y="11548"/>
                    </a:lnTo>
                    <a:cubicBezTo>
                      <a:pt x="8680" y="11893"/>
                      <a:pt x="9025" y="12131"/>
                      <a:pt x="9418" y="12215"/>
                    </a:cubicBezTo>
                    <a:lnTo>
                      <a:pt x="11097" y="12608"/>
                    </a:lnTo>
                    <a:cubicBezTo>
                      <a:pt x="11216" y="12637"/>
                      <a:pt x="11336" y="12651"/>
                      <a:pt x="11456" y="12651"/>
                    </a:cubicBezTo>
                    <a:cubicBezTo>
                      <a:pt x="12016" y="12651"/>
                      <a:pt x="12557" y="12338"/>
                      <a:pt x="12871" y="11798"/>
                    </a:cubicBezTo>
                    <a:cubicBezTo>
                      <a:pt x="13169" y="11286"/>
                      <a:pt x="13669" y="10965"/>
                      <a:pt x="14216" y="10941"/>
                    </a:cubicBezTo>
                    <a:lnTo>
                      <a:pt x="17729" y="10762"/>
                    </a:lnTo>
                    <a:cubicBezTo>
                      <a:pt x="18455" y="10726"/>
                      <a:pt x="19086" y="10191"/>
                      <a:pt x="19276" y="9417"/>
                    </a:cubicBezTo>
                    <a:lnTo>
                      <a:pt x="19622" y="8047"/>
                    </a:lnTo>
                    <a:cubicBezTo>
                      <a:pt x="19741" y="7607"/>
                      <a:pt x="20003" y="7214"/>
                      <a:pt x="20360" y="6976"/>
                    </a:cubicBezTo>
                    <a:lnTo>
                      <a:pt x="25277" y="3630"/>
                    </a:lnTo>
                    <a:cubicBezTo>
                      <a:pt x="26468" y="2821"/>
                      <a:pt x="26289" y="868"/>
                      <a:pt x="24980" y="332"/>
                    </a:cubicBezTo>
                    <a:lnTo>
                      <a:pt x="24479" y="118"/>
                    </a:lnTo>
                    <a:cubicBezTo>
                      <a:pt x="24296" y="40"/>
                      <a:pt x="24101" y="0"/>
                      <a:pt x="23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048" name="Google Shape;2048;p55"/>
          <p:cNvGrpSpPr/>
          <p:nvPr/>
        </p:nvGrpSpPr>
        <p:grpSpPr>
          <a:xfrm>
            <a:off x="4303182" y="924589"/>
            <a:ext cx="470056" cy="535074"/>
            <a:chOff x="4137713" y="1640550"/>
            <a:chExt cx="759625" cy="949050"/>
          </a:xfrm>
        </p:grpSpPr>
        <p:sp>
          <p:nvSpPr>
            <p:cNvPr id="2049" name="Google Shape;2049;p55"/>
            <p:cNvSpPr/>
            <p:nvPr/>
          </p:nvSpPr>
          <p:spPr>
            <a:xfrm>
              <a:off x="4311838" y="1911100"/>
              <a:ext cx="585500" cy="678500"/>
            </a:xfrm>
            <a:custGeom>
              <a:avLst/>
              <a:gdLst/>
              <a:ahLst/>
              <a:cxnLst/>
              <a:rect l="l" t="t" r="r" b="b"/>
              <a:pathLst>
                <a:path w="23420" h="27140" extrusionOk="0">
                  <a:moveTo>
                    <a:pt x="18625" y="0"/>
                  </a:moveTo>
                  <a:cubicBezTo>
                    <a:pt x="18624" y="0"/>
                    <a:pt x="18623" y="1"/>
                    <a:pt x="18622" y="1"/>
                  </a:cubicBezTo>
                  <a:lnTo>
                    <a:pt x="14752" y="1072"/>
                  </a:lnTo>
                  <a:cubicBezTo>
                    <a:pt x="14395" y="1168"/>
                    <a:pt x="14085" y="1394"/>
                    <a:pt x="13883" y="1727"/>
                  </a:cubicBezTo>
                  <a:lnTo>
                    <a:pt x="10752" y="6716"/>
                  </a:lnTo>
                  <a:lnTo>
                    <a:pt x="8323" y="7930"/>
                  </a:lnTo>
                  <a:cubicBezTo>
                    <a:pt x="7894" y="8145"/>
                    <a:pt x="7668" y="8680"/>
                    <a:pt x="7811" y="9169"/>
                  </a:cubicBezTo>
                  <a:lnTo>
                    <a:pt x="8156" y="10431"/>
                  </a:lnTo>
                  <a:cubicBezTo>
                    <a:pt x="8281" y="10888"/>
                    <a:pt x="8655" y="11165"/>
                    <a:pt x="9052" y="11165"/>
                  </a:cubicBezTo>
                  <a:cubicBezTo>
                    <a:pt x="9224" y="11165"/>
                    <a:pt x="9399" y="11113"/>
                    <a:pt x="9561" y="11002"/>
                  </a:cubicBezTo>
                  <a:lnTo>
                    <a:pt x="9692" y="10907"/>
                  </a:lnTo>
                  <a:cubicBezTo>
                    <a:pt x="9850" y="10801"/>
                    <a:pt x="10025" y="10751"/>
                    <a:pt x="10197" y="10751"/>
                  </a:cubicBezTo>
                  <a:cubicBezTo>
                    <a:pt x="10491" y="10751"/>
                    <a:pt x="10778" y="10898"/>
                    <a:pt x="10966" y="11169"/>
                  </a:cubicBezTo>
                  <a:lnTo>
                    <a:pt x="11835" y="12455"/>
                  </a:lnTo>
                  <a:cubicBezTo>
                    <a:pt x="11987" y="12680"/>
                    <a:pt x="12214" y="12791"/>
                    <a:pt x="12439" y="12791"/>
                  </a:cubicBezTo>
                  <a:cubicBezTo>
                    <a:pt x="12691" y="12791"/>
                    <a:pt x="12941" y="12653"/>
                    <a:pt x="13085" y="12383"/>
                  </a:cubicBezTo>
                  <a:lnTo>
                    <a:pt x="14097" y="10502"/>
                  </a:lnTo>
                  <a:cubicBezTo>
                    <a:pt x="14276" y="10169"/>
                    <a:pt x="14264" y="9752"/>
                    <a:pt x="14062" y="9431"/>
                  </a:cubicBezTo>
                  <a:lnTo>
                    <a:pt x="13573" y="8645"/>
                  </a:lnTo>
                  <a:lnTo>
                    <a:pt x="16121" y="4835"/>
                  </a:lnTo>
                  <a:cubicBezTo>
                    <a:pt x="16230" y="4677"/>
                    <a:pt x="16404" y="4584"/>
                    <a:pt x="16582" y="4584"/>
                  </a:cubicBezTo>
                  <a:cubicBezTo>
                    <a:pt x="16619" y="4584"/>
                    <a:pt x="16656" y="4588"/>
                    <a:pt x="16693" y="4597"/>
                  </a:cubicBezTo>
                  <a:cubicBezTo>
                    <a:pt x="17133" y="4680"/>
                    <a:pt x="17324" y="5275"/>
                    <a:pt x="17014" y="5644"/>
                  </a:cubicBezTo>
                  <a:lnTo>
                    <a:pt x="15919" y="6954"/>
                  </a:lnTo>
                  <a:cubicBezTo>
                    <a:pt x="15740" y="7156"/>
                    <a:pt x="15681" y="7442"/>
                    <a:pt x="15729" y="7716"/>
                  </a:cubicBezTo>
                  <a:lnTo>
                    <a:pt x="16014" y="9109"/>
                  </a:lnTo>
                  <a:cubicBezTo>
                    <a:pt x="16101" y="9500"/>
                    <a:pt x="16425" y="9772"/>
                    <a:pt x="16780" y="9772"/>
                  </a:cubicBezTo>
                  <a:cubicBezTo>
                    <a:pt x="16814" y="9772"/>
                    <a:pt x="16849" y="9769"/>
                    <a:pt x="16883" y="9764"/>
                  </a:cubicBezTo>
                  <a:lnTo>
                    <a:pt x="18931" y="9431"/>
                  </a:lnTo>
                  <a:cubicBezTo>
                    <a:pt x="18946" y="9428"/>
                    <a:pt x="18962" y="9426"/>
                    <a:pt x="18980" y="9426"/>
                  </a:cubicBezTo>
                  <a:cubicBezTo>
                    <a:pt x="19196" y="9426"/>
                    <a:pt x="19620" y="9619"/>
                    <a:pt x="19598" y="9883"/>
                  </a:cubicBezTo>
                  <a:cubicBezTo>
                    <a:pt x="19562" y="10335"/>
                    <a:pt x="18681" y="10538"/>
                    <a:pt x="18086" y="10621"/>
                  </a:cubicBezTo>
                  <a:cubicBezTo>
                    <a:pt x="17753" y="10681"/>
                    <a:pt x="17443" y="10895"/>
                    <a:pt x="17264" y="11205"/>
                  </a:cubicBezTo>
                  <a:lnTo>
                    <a:pt x="16157" y="13098"/>
                  </a:lnTo>
                  <a:cubicBezTo>
                    <a:pt x="15967" y="13407"/>
                    <a:pt x="15669" y="13633"/>
                    <a:pt x="15336" y="13705"/>
                  </a:cubicBezTo>
                  <a:lnTo>
                    <a:pt x="12169" y="14395"/>
                  </a:lnTo>
                  <a:cubicBezTo>
                    <a:pt x="12125" y="14405"/>
                    <a:pt x="12081" y="14410"/>
                    <a:pt x="12037" y="14410"/>
                  </a:cubicBezTo>
                  <a:cubicBezTo>
                    <a:pt x="11810" y="14410"/>
                    <a:pt x="11596" y="14282"/>
                    <a:pt x="11466" y="14062"/>
                  </a:cubicBezTo>
                  <a:lnTo>
                    <a:pt x="10347" y="12121"/>
                  </a:lnTo>
                  <a:cubicBezTo>
                    <a:pt x="10294" y="12038"/>
                    <a:pt x="10212" y="11993"/>
                    <a:pt x="10128" y="11993"/>
                  </a:cubicBezTo>
                  <a:cubicBezTo>
                    <a:pt x="10081" y="11993"/>
                    <a:pt x="10033" y="12008"/>
                    <a:pt x="9990" y="12038"/>
                  </a:cubicBezTo>
                  <a:lnTo>
                    <a:pt x="9287" y="12550"/>
                  </a:lnTo>
                  <a:cubicBezTo>
                    <a:pt x="9192" y="12621"/>
                    <a:pt x="9156" y="12752"/>
                    <a:pt x="9192" y="12860"/>
                  </a:cubicBezTo>
                  <a:lnTo>
                    <a:pt x="9692" y="14610"/>
                  </a:lnTo>
                  <a:cubicBezTo>
                    <a:pt x="9763" y="14872"/>
                    <a:pt x="9621" y="15146"/>
                    <a:pt x="9371" y="15205"/>
                  </a:cubicBezTo>
                  <a:lnTo>
                    <a:pt x="8239" y="15479"/>
                  </a:lnTo>
                  <a:cubicBezTo>
                    <a:pt x="8192" y="15503"/>
                    <a:pt x="8132" y="15527"/>
                    <a:pt x="8085" y="15550"/>
                  </a:cubicBezTo>
                  <a:lnTo>
                    <a:pt x="4322" y="18527"/>
                  </a:lnTo>
                  <a:cubicBezTo>
                    <a:pt x="4263" y="18563"/>
                    <a:pt x="4203" y="18586"/>
                    <a:pt x="4144" y="18610"/>
                  </a:cubicBezTo>
                  <a:lnTo>
                    <a:pt x="3525" y="18765"/>
                  </a:lnTo>
                  <a:cubicBezTo>
                    <a:pt x="3144" y="18848"/>
                    <a:pt x="3025" y="19372"/>
                    <a:pt x="3298" y="19658"/>
                  </a:cubicBezTo>
                  <a:lnTo>
                    <a:pt x="4299" y="20694"/>
                  </a:lnTo>
                  <a:cubicBezTo>
                    <a:pt x="4418" y="20813"/>
                    <a:pt x="4465" y="20991"/>
                    <a:pt x="4441" y="21158"/>
                  </a:cubicBezTo>
                  <a:lnTo>
                    <a:pt x="4263" y="22134"/>
                  </a:lnTo>
                  <a:cubicBezTo>
                    <a:pt x="4251" y="22263"/>
                    <a:pt x="4192" y="22294"/>
                    <a:pt x="4105" y="22294"/>
                  </a:cubicBezTo>
                  <a:cubicBezTo>
                    <a:pt x="4022" y="22294"/>
                    <a:pt x="3915" y="22265"/>
                    <a:pt x="3798" y="22265"/>
                  </a:cubicBezTo>
                  <a:lnTo>
                    <a:pt x="441" y="22265"/>
                  </a:lnTo>
                  <a:cubicBezTo>
                    <a:pt x="167" y="22265"/>
                    <a:pt x="0" y="23123"/>
                    <a:pt x="0" y="23420"/>
                  </a:cubicBezTo>
                  <a:lnTo>
                    <a:pt x="0" y="25885"/>
                  </a:lnTo>
                  <a:cubicBezTo>
                    <a:pt x="0" y="26099"/>
                    <a:pt x="84" y="26278"/>
                    <a:pt x="250" y="26361"/>
                  </a:cubicBezTo>
                  <a:lnTo>
                    <a:pt x="1632" y="27087"/>
                  </a:lnTo>
                  <a:cubicBezTo>
                    <a:pt x="1704" y="27124"/>
                    <a:pt x="1777" y="27139"/>
                    <a:pt x="1855" y="27139"/>
                  </a:cubicBezTo>
                  <a:cubicBezTo>
                    <a:pt x="1879" y="27139"/>
                    <a:pt x="1904" y="27138"/>
                    <a:pt x="1929" y="27135"/>
                  </a:cubicBezTo>
                  <a:lnTo>
                    <a:pt x="3906" y="26718"/>
                  </a:lnTo>
                  <a:cubicBezTo>
                    <a:pt x="4001" y="26695"/>
                    <a:pt x="4096" y="26647"/>
                    <a:pt x="4168" y="26575"/>
                  </a:cubicBezTo>
                  <a:lnTo>
                    <a:pt x="5013" y="25623"/>
                  </a:lnTo>
                  <a:cubicBezTo>
                    <a:pt x="5061" y="25563"/>
                    <a:pt x="5096" y="25492"/>
                    <a:pt x="5120" y="25409"/>
                  </a:cubicBezTo>
                  <a:lnTo>
                    <a:pt x="5299" y="24790"/>
                  </a:lnTo>
                  <a:cubicBezTo>
                    <a:pt x="5382" y="24480"/>
                    <a:pt x="5549" y="24206"/>
                    <a:pt x="5775" y="23992"/>
                  </a:cubicBezTo>
                  <a:lnTo>
                    <a:pt x="6489" y="23004"/>
                  </a:lnTo>
                  <a:cubicBezTo>
                    <a:pt x="6775" y="22730"/>
                    <a:pt x="7144" y="22265"/>
                    <a:pt x="7525" y="22265"/>
                  </a:cubicBezTo>
                  <a:lnTo>
                    <a:pt x="7942" y="22265"/>
                  </a:lnTo>
                  <a:cubicBezTo>
                    <a:pt x="8155" y="22265"/>
                    <a:pt x="8369" y="22343"/>
                    <a:pt x="8566" y="22343"/>
                  </a:cubicBezTo>
                  <a:cubicBezTo>
                    <a:pt x="8678" y="22343"/>
                    <a:pt x="8784" y="22319"/>
                    <a:pt x="8882" y="22242"/>
                  </a:cubicBezTo>
                  <a:lnTo>
                    <a:pt x="9240" y="22099"/>
                  </a:lnTo>
                  <a:cubicBezTo>
                    <a:pt x="9328" y="22029"/>
                    <a:pt x="9428" y="21999"/>
                    <a:pt x="9532" y="21999"/>
                  </a:cubicBezTo>
                  <a:cubicBezTo>
                    <a:pt x="9694" y="21999"/>
                    <a:pt x="9863" y="22073"/>
                    <a:pt x="10002" y="22182"/>
                  </a:cubicBezTo>
                  <a:lnTo>
                    <a:pt x="12383" y="24147"/>
                  </a:lnTo>
                  <a:cubicBezTo>
                    <a:pt x="12990" y="24563"/>
                    <a:pt x="12954" y="25087"/>
                    <a:pt x="12871" y="25373"/>
                  </a:cubicBezTo>
                  <a:lnTo>
                    <a:pt x="12788" y="25552"/>
                  </a:lnTo>
                  <a:cubicBezTo>
                    <a:pt x="12716" y="25671"/>
                    <a:pt x="12764" y="25837"/>
                    <a:pt x="12871" y="25909"/>
                  </a:cubicBezTo>
                  <a:cubicBezTo>
                    <a:pt x="12911" y="25933"/>
                    <a:pt x="12955" y="25945"/>
                    <a:pt x="12997" y="25945"/>
                  </a:cubicBezTo>
                  <a:cubicBezTo>
                    <a:pt x="13079" y="25945"/>
                    <a:pt x="13157" y="25900"/>
                    <a:pt x="13204" y="25813"/>
                  </a:cubicBezTo>
                  <a:lnTo>
                    <a:pt x="13443" y="25421"/>
                  </a:lnTo>
                  <a:cubicBezTo>
                    <a:pt x="13562" y="25218"/>
                    <a:pt x="13573" y="24968"/>
                    <a:pt x="13466" y="24766"/>
                  </a:cubicBezTo>
                  <a:lnTo>
                    <a:pt x="13276" y="24373"/>
                  </a:lnTo>
                  <a:lnTo>
                    <a:pt x="13490" y="24218"/>
                  </a:lnTo>
                  <a:lnTo>
                    <a:pt x="13847" y="24504"/>
                  </a:lnTo>
                  <a:cubicBezTo>
                    <a:pt x="13882" y="24529"/>
                    <a:pt x="13919" y="24541"/>
                    <a:pt x="13954" y="24541"/>
                  </a:cubicBezTo>
                  <a:cubicBezTo>
                    <a:pt x="14004" y="24541"/>
                    <a:pt x="14051" y="24517"/>
                    <a:pt x="14085" y="24468"/>
                  </a:cubicBezTo>
                  <a:cubicBezTo>
                    <a:pt x="14133" y="24385"/>
                    <a:pt x="14121" y="24278"/>
                    <a:pt x="14050" y="24218"/>
                  </a:cubicBezTo>
                  <a:lnTo>
                    <a:pt x="13657" y="23908"/>
                  </a:lnTo>
                  <a:lnTo>
                    <a:pt x="11383" y="21789"/>
                  </a:lnTo>
                  <a:cubicBezTo>
                    <a:pt x="11252" y="21658"/>
                    <a:pt x="11240" y="21432"/>
                    <a:pt x="11371" y="21289"/>
                  </a:cubicBezTo>
                  <a:lnTo>
                    <a:pt x="11597" y="21015"/>
                  </a:lnTo>
                  <a:cubicBezTo>
                    <a:pt x="11661" y="20945"/>
                    <a:pt x="11745" y="20909"/>
                    <a:pt x="11830" y="20909"/>
                  </a:cubicBezTo>
                  <a:cubicBezTo>
                    <a:pt x="11903" y="20909"/>
                    <a:pt x="11977" y="20936"/>
                    <a:pt x="12038" y="20991"/>
                  </a:cubicBezTo>
                  <a:lnTo>
                    <a:pt x="14419" y="23194"/>
                  </a:lnTo>
                  <a:cubicBezTo>
                    <a:pt x="14562" y="23325"/>
                    <a:pt x="14657" y="23516"/>
                    <a:pt x="14669" y="23718"/>
                  </a:cubicBezTo>
                  <a:lnTo>
                    <a:pt x="14716" y="24218"/>
                  </a:lnTo>
                  <a:cubicBezTo>
                    <a:pt x="14728" y="24373"/>
                    <a:pt x="14788" y="24516"/>
                    <a:pt x="14871" y="24635"/>
                  </a:cubicBezTo>
                  <a:lnTo>
                    <a:pt x="15979" y="26135"/>
                  </a:lnTo>
                  <a:cubicBezTo>
                    <a:pt x="16081" y="26269"/>
                    <a:pt x="16231" y="26338"/>
                    <a:pt x="16382" y="26338"/>
                  </a:cubicBezTo>
                  <a:cubicBezTo>
                    <a:pt x="16512" y="26338"/>
                    <a:pt x="16641" y="26287"/>
                    <a:pt x="16741" y="26183"/>
                  </a:cubicBezTo>
                  <a:cubicBezTo>
                    <a:pt x="16943" y="25980"/>
                    <a:pt x="16967" y="25635"/>
                    <a:pt x="16788" y="25409"/>
                  </a:cubicBezTo>
                  <a:lnTo>
                    <a:pt x="16586" y="25135"/>
                  </a:lnTo>
                  <a:cubicBezTo>
                    <a:pt x="16443" y="24956"/>
                    <a:pt x="16479" y="24682"/>
                    <a:pt x="16645" y="24528"/>
                  </a:cubicBezTo>
                  <a:lnTo>
                    <a:pt x="17122" y="24111"/>
                  </a:lnTo>
                  <a:cubicBezTo>
                    <a:pt x="17193" y="24047"/>
                    <a:pt x="17280" y="24016"/>
                    <a:pt x="17366" y="24016"/>
                  </a:cubicBezTo>
                  <a:cubicBezTo>
                    <a:pt x="17409" y="24016"/>
                    <a:pt x="17451" y="24024"/>
                    <a:pt x="17491" y="24039"/>
                  </a:cubicBezTo>
                  <a:lnTo>
                    <a:pt x="17872" y="24170"/>
                  </a:lnTo>
                  <a:cubicBezTo>
                    <a:pt x="17916" y="24187"/>
                    <a:pt x="17960" y="24196"/>
                    <a:pt x="18004" y="24196"/>
                  </a:cubicBezTo>
                  <a:cubicBezTo>
                    <a:pt x="18055" y="24196"/>
                    <a:pt x="18106" y="24184"/>
                    <a:pt x="18157" y="24159"/>
                  </a:cubicBezTo>
                  <a:cubicBezTo>
                    <a:pt x="18157" y="24159"/>
                    <a:pt x="18931" y="23837"/>
                    <a:pt x="18979" y="23516"/>
                  </a:cubicBezTo>
                  <a:cubicBezTo>
                    <a:pt x="19027" y="23289"/>
                    <a:pt x="18848" y="23158"/>
                    <a:pt x="18848" y="23158"/>
                  </a:cubicBezTo>
                  <a:cubicBezTo>
                    <a:pt x="18777" y="23063"/>
                    <a:pt x="18765" y="22944"/>
                    <a:pt x="18824" y="22837"/>
                  </a:cubicBezTo>
                  <a:lnTo>
                    <a:pt x="20193" y="20360"/>
                  </a:lnTo>
                  <a:cubicBezTo>
                    <a:pt x="20260" y="20236"/>
                    <a:pt x="20384" y="20163"/>
                    <a:pt x="20510" y="20163"/>
                  </a:cubicBezTo>
                  <a:cubicBezTo>
                    <a:pt x="20565" y="20163"/>
                    <a:pt x="20619" y="20177"/>
                    <a:pt x="20670" y="20206"/>
                  </a:cubicBezTo>
                  <a:lnTo>
                    <a:pt x="21825" y="20849"/>
                  </a:lnTo>
                  <a:lnTo>
                    <a:pt x="23420" y="12729"/>
                  </a:lnTo>
                  <a:cubicBezTo>
                    <a:pt x="22957" y="11922"/>
                    <a:pt x="18983" y="0"/>
                    <a:pt x="18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0" name="Google Shape;2050;p55"/>
            <p:cNvSpPr/>
            <p:nvPr/>
          </p:nvSpPr>
          <p:spPr>
            <a:xfrm>
              <a:off x="4304688" y="2258900"/>
              <a:ext cx="54500" cy="64775"/>
            </a:xfrm>
            <a:custGeom>
              <a:avLst/>
              <a:gdLst/>
              <a:ahLst/>
              <a:cxnLst/>
              <a:rect l="l" t="t" r="r" b="b"/>
              <a:pathLst>
                <a:path w="2180" h="2591" extrusionOk="0">
                  <a:moveTo>
                    <a:pt x="1371" y="0"/>
                  </a:moveTo>
                  <a:cubicBezTo>
                    <a:pt x="1339" y="0"/>
                    <a:pt x="1307" y="2"/>
                    <a:pt x="1275" y="7"/>
                  </a:cubicBezTo>
                  <a:cubicBezTo>
                    <a:pt x="1132" y="31"/>
                    <a:pt x="989" y="102"/>
                    <a:pt x="882" y="221"/>
                  </a:cubicBezTo>
                  <a:lnTo>
                    <a:pt x="227" y="924"/>
                  </a:lnTo>
                  <a:cubicBezTo>
                    <a:pt x="84" y="1079"/>
                    <a:pt x="1" y="1293"/>
                    <a:pt x="13" y="1507"/>
                  </a:cubicBezTo>
                  <a:lnTo>
                    <a:pt x="24" y="1841"/>
                  </a:lnTo>
                  <a:cubicBezTo>
                    <a:pt x="45" y="2265"/>
                    <a:pt x="362" y="2590"/>
                    <a:pt x="734" y="2590"/>
                  </a:cubicBezTo>
                  <a:cubicBezTo>
                    <a:pt x="790" y="2590"/>
                    <a:pt x="848" y="2583"/>
                    <a:pt x="905" y="2567"/>
                  </a:cubicBezTo>
                  <a:lnTo>
                    <a:pt x="1620" y="2365"/>
                  </a:lnTo>
                  <a:cubicBezTo>
                    <a:pt x="1953" y="2281"/>
                    <a:pt x="2179" y="1936"/>
                    <a:pt x="2144" y="1555"/>
                  </a:cubicBezTo>
                  <a:lnTo>
                    <a:pt x="2084" y="710"/>
                  </a:lnTo>
                  <a:cubicBezTo>
                    <a:pt x="2051" y="305"/>
                    <a:pt x="1737" y="0"/>
                    <a:pt x="13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1" name="Google Shape;2051;p55"/>
            <p:cNvSpPr/>
            <p:nvPr/>
          </p:nvSpPr>
          <p:spPr>
            <a:xfrm>
              <a:off x="4353213" y="2188950"/>
              <a:ext cx="96175" cy="152550"/>
            </a:xfrm>
            <a:custGeom>
              <a:avLst/>
              <a:gdLst/>
              <a:ahLst/>
              <a:cxnLst/>
              <a:rect l="l" t="t" r="r" b="b"/>
              <a:pathLst>
                <a:path w="3847" h="6102" extrusionOk="0">
                  <a:moveTo>
                    <a:pt x="1240" y="1"/>
                  </a:moveTo>
                  <a:cubicBezTo>
                    <a:pt x="1208" y="1"/>
                    <a:pt x="1176" y="3"/>
                    <a:pt x="1143" y="7"/>
                  </a:cubicBezTo>
                  <a:cubicBezTo>
                    <a:pt x="929" y="31"/>
                    <a:pt x="727" y="162"/>
                    <a:pt x="608" y="364"/>
                  </a:cubicBezTo>
                  <a:lnTo>
                    <a:pt x="155" y="1138"/>
                  </a:lnTo>
                  <a:cubicBezTo>
                    <a:pt x="36" y="1329"/>
                    <a:pt x="0" y="1567"/>
                    <a:pt x="60" y="1793"/>
                  </a:cubicBezTo>
                  <a:lnTo>
                    <a:pt x="941" y="5496"/>
                  </a:lnTo>
                  <a:cubicBezTo>
                    <a:pt x="1029" y="5859"/>
                    <a:pt x="1328" y="6101"/>
                    <a:pt x="1658" y="6101"/>
                  </a:cubicBezTo>
                  <a:cubicBezTo>
                    <a:pt x="1728" y="6101"/>
                    <a:pt x="1799" y="6090"/>
                    <a:pt x="1870" y="6067"/>
                  </a:cubicBezTo>
                  <a:lnTo>
                    <a:pt x="3215" y="5651"/>
                  </a:lnTo>
                  <a:cubicBezTo>
                    <a:pt x="3465" y="5567"/>
                    <a:pt x="3656" y="5353"/>
                    <a:pt x="3727" y="5067"/>
                  </a:cubicBezTo>
                  <a:lnTo>
                    <a:pt x="3787" y="4794"/>
                  </a:lnTo>
                  <a:cubicBezTo>
                    <a:pt x="3846" y="4555"/>
                    <a:pt x="3810" y="4305"/>
                    <a:pt x="3679" y="4103"/>
                  </a:cubicBezTo>
                  <a:lnTo>
                    <a:pt x="2167" y="1829"/>
                  </a:lnTo>
                  <a:cubicBezTo>
                    <a:pt x="2084" y="1698"/>
                    <a:pt x="2036" y="1555"/>
                    <a:pt x="2024" y="1400"/>
                  </a:cubicBezTo>
                  <a:lnTo>
                    <a:pt x="1989" y="757"/>
                  </a:lnTo>
                  <a:cubicBezTo>
                    <a:pt x="1956" y="328"/>
                    <a:pt x="1628" y="1"/>
                    <a:pt x="12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2" name="Google Shape;2052;p55"/>
            <p:cNvSpPr/>
            <p:nvPr/>
          </p:nvSpPr>
          <p:spPr>
            <a:xfrm>
              <a:off x="4137713" y="2019775"/>
              <a:ext cx="118775" cy="69100"/>
            </a:xfrm>
            <a:custGeom>
              <a:avLst/>
              <a:gdLst/>
              <a:ahLst/>
              <a:cxnLst/>
              <a:rect l="l" t="t" r="r" b="b"/>
              <a:pathLst>
                <a:path w="4751" h="2764" extrusionOk="0">
                  <a:moveTo>
                    <a:pt x="734" y="0"/>
                  </a:moveTo>
                  <a:cubicBezTo>
                    <a:pt x="502" y="0"/>
                    <a:pt x="271" y="131"/>
                    <a:pt x="143" y="381"/>
                  </a:cubicBezTo>
                  <a:cubicBezTo>
                    <a:pt x="0" y="666"/>
                    <a:pt x="36" y="1000"/>
                    <a:pt x="226" y="1238"/>
                  </a:cubicBezTo>
                  <a:lnTo>
                    <a:pt x="1119" y="2381"/>
                  </a:lnTo>
                  <a:cubicBezTo>
                    <a:pt x="1238" y="2524"/>
                    <a:pt x="1405" y="2607"/>
                    <a:pt x="1572" y="2631"/>
                  </a:cubicBezTo>
                  <a:lnTo>
                    <a:pt x="2858" y="2762"/>
                  </a:lnTo>
                  <a:cubicBezTo>
                    <a:pt x="2872" y="2763"/>
                    <a:pt x="2886" y="2763"/>
                    <a:pt x="2900" y="2763"/>
                  </a:cubicBezTo>
                  <a:cubicBezTo>
                    <a:pt x="3054" y="2763"/>
                    <a:pt x="3214" y="2705"/>
                    <a:pt x="3334" y="2607"/>
                  </a:cubicBezTo>
                  <a:lnTo>
                    <a:pt x="4394" y="1726"/>
                  </a:lnTo>
                  <a:cubicBezTo>
                    <a:pt x="4727" y="1452"/>
                    <a:pt x="4751" y="916"/>
                    <a:pt x="4465" y="595"/>
                  </a:cubicBezTo>
                  <a:lnTo>
                    <a:pt x="4120" y="226"/>
                  </a:lnTo>
                  <a:cubicBezTo>
                    <a:pt x="3997" y="85"/>
                    <a:pt x="3822" y="3"/>
                    <a:pt x="3643" y="3"/>
                  </a:cubicBezTo>
                  <a:cubicBezTo>
                    <a:pt x="3580" y="3"/>
                    <a:pt x="3515" y="13"/>
                    <a:pt x="3453" y="35"/>
                  </a:cubicBezTo>
                  <a:lnTo>
                    <a:pt x="1965" y="500"/>
                  </a:lnTo>
                  <a:cubicBezTo>
                    <a:pt x="1902" y="517"/>
                    <a:pt x="1839" y="526"/>
                    <a:pt x="1776" y="526"/>
                  </a:cubicBezTo>
                  <a:cubicBezTo>
                    <a:pt x="1589" y="526"/>
                    <a:pt x="1408" y="446"/>
                    <a:pt x="1274" y="285"/>
                  </a:cubicBezTo>
                  <a:lnTo>
                    <a:pt x="1227" y="238"/>
                  </a:lnTo>
                  <a:cubicBezTo>
                    <a:pt x="1092" y="77"/>
                    <a:pt x="913" y="0"/>
                    <a:pt x="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3" name="Google Shape;2053;p55"/>
            <p:cNvSpPr/>
            <p:nvPr/>
          </p:nvSpPr>
          <p:spPr>
            <a:xfrm>
              <a:off x="4569313" y="1640550"/>
              <a:ext cx="206600" cy="120200"/>
            </a:xfrm>
            <a:custGeom>
              <a:avLst/>
              <a:gdLst/>
              <a:ahLst/>
              <a:cxnLst/>
              <a:rect l="l" t="t" r="r" b="b"/>
              <a:pathLst>
                <a:path w="8264" h="4808" extrusionOk="0">
                  <a:moveTo>
                    <a:pt x="5763" y="0"/>
                  </a:moveTo>
                  <a:lnTo>
                    <a:pt x="1953" y="60"/>
                  </a:lnTo>
                  <a:cubicBezTo>
                    <a:pt x="1798" y="71"/>
                    <a:pt x="1655" y="119"/>
                    <a:pt x="1536" y="214"/>
                  </a:cubicBezTo>
                  <a:lnTo>
                    <a:pt x="429" y="1060"/>
                  </a:lnTo>
                  <a:cubicBezTo>
                    <a:pt x="48" y="1357"/>
                    <a:pt x="0" y="1953"/>
                    <a:pt x="334" y="2310"/>
                  </a:cubicBezTo>
                  <a:lnTo>
                    <a:pt x="2382" y="4572"/>
                  </a:lnTo>
                  <a:cubicBezTo>
                    <a:pt x="2530" y="4727"/>
                    <a:pt x="2724" y="4808"/>
                    <a:pt x="2916" y="4808"/>
                  </a:cubicBezTo>
                  <a:cubicBezTo>
                    <a:pt x="3093" y="4808"/>
                    <a:pt x="3268" y="4739"/>
                    <a:pt x="3405" y="4596"/>
                  </a:cubicBezTo>
                  <a:lnTo>
                    <a:pt x="4834" y="3215"/>
                  </a:lnTo>
                  <a:cubicBezTo>
                    <a:pt x="4972" y="3077"/>
                    <a:pt x="5150" y="3003"/>
                    <a:pt x="5332" y="3003"/>
                  </a:cubicBezTo>
                  <a:cubicBezTo>
                    <a:pt x="5433" y="3003"/>
                    <a:pt x="5535" y="3025"/>
                    <a:pt x="5632" y="3072"/>
                  </a:cubicBezTo>
                  <a:cubicBezTo>
                    <a:pt x="5732" y="3121"/>
                    <a:pt x="5836" y="3143"/>
                    <a:pt x="5937" y="3143"/>
                  </a:cubicBezTo>
                  <a:cubicBezTo>
                    <a:pt x="6305" y="3143"/>
                    <a:pt x="6642" y="2844"/>
                    <a:pt x="6680" y="2405"/>
                  </a:cubicBezTo>
                  <a:lnTo>
                    <a:pt x="6739" y="1822"/>
                  </a:lnTo>
                  <a:cubicBezTo>
                    <a:pt x="6763" y="1548"/>
                    <a:pt x="6906" y="1310"/>
                    <a:pt x="7120" y="1179"/>
                  </a:cubicBezTo>
                  <a:lnTo>
                    <a:pt x="8263" y="488"/>
                  </a:lnTo>
                  <a:lnTo>
                    <a:pt x="5906" y="12"/>
                  </a:lnTo>
                  <a:cubicBezTo>
                    <a:pt x="5858" y="0"/>
                    <a:pt x="5811" y="0"/>
                    <a:pt x="5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54" name="Google Shape;2054;p55"/>
          <p:cNvGrpSpPr/>
          <p:nvPr/>
        </p:nvGrpSpPr>
        <p:grpSpPr>
          <a:xfrm>
            <a:off x="985162" y="2511613"/>
            <a:ext cx="598500" cy="456738"/>
            <a:chOff x="985162" y="2473513"/>
            <a:chExt cx="598500" cy="456738"/>
          </a:xfrm>
        </p:grpSpPr>
        <p:sp>
          <p:nvSpPr>
            <p:cNvPr id="2055" name="Google Shape;2055;p55"/>
            <p:cNvSpPr/>
            <p:nvPr/>
          </p:nvSpPr>
          <p:spPr>
            <a:xfrm>
              <a:off x="1193691" y="2473513"/>
              <a:ext cx="183000" cy="183000"/>
            </a:xfrm>
            <a:prstGeom prst="ellipse">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2056" name="Google Shape;2056;p55"/>
            <p:cNvSpPr txBox="1"/>
            <p:nvPr/>
          </p:nvSpPr>
          <p:spPr>
            <a:xfrm>
              <a:off x="985162" y="2680650"/>
              <a:ext cx="598500" cy="24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Bebas Neue"/>
                  <a:ea typeface="Bebas Neue"/>
                  <a:cs typeface="Bebas Neue"/>
                  <a:sym typeface="Bebas Neue"/>
                </a:rPr>
                <a:t>60%</a:t>
              </a:r>
              <a:endParaRPr sz="1800" dirty="0">
                <a:solidFill>
                  <a:schemeClr val="accent1"/>
                </a:solidFill>
                <a:latin typeface="Bebas Neue"/>
                <a:ea typeface="Bebas Neue"/>
                <a:cs typeface="Bebas Neue"/>
                <a:sym typeface="Bebas Neue"/>
              </a:endParaRPr>
            </a:p>
          </p:txBody>
        </p:sp>
      </p:grpSp>
      <p:grpSp>
        <p:nvGrpSpPr>
          <p:cNvPr id="2057" name="Google Shape;2057;p55"/>
          <p:cNvGrpSpPr/>
          <p:nvPr/>
        </p:nvGrpSpPr>
        <p:grpSpPr>
          <a:xfrm>
            <a:off x="3175481" y="2511613"/>
            <a:ext cx="598500" cy="456738"/>
            <a:chOff x="3175481" y="2473513"/>
            <a:chExt cx="598500" cy="456738"/>
          </a:xfrm>
        </p:grpSpPr>
        <p:sp>
          <p:nvSpPr>
            <p:cNvPr id="2058" name="Google Shape;2058;p55"/>
            <p:cNvSpPr txBox="1"/>
            <p:nvPr/>
          </p:nvSpPr>
          <p:spPr>
            <a:xfrm>
              <a:off x="3175481" y="2680650"/>
              <a:ext cx="598500" cy="24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2"/>
                  </a:solidFill>
                  <a:latin typeface="Bebas Neue"/>
                  <a:ea typeface="Bebas Neue"/>
                  <a:cs typeface="Bebas Neue"/>
                  <a:sym typeface="Bebas Neue"/>
                </a:rPr>
                <a:t>18%</a:t>
              </a:r>
              <a:endParaRPr sz="1800" dirty="0">
                <a:solidFill>
                  <a:schemeClr val="accent2"/>
                </a:solidFill>
                <a:latin typeface="Bebas Neue"/>
                <a:ea typeface="Bebas Neue"/>
                <a:cs typeface="Bebas Neue"/>
                <a:sym typeface="Bebas Neue"/>
              </a:endParaRPr>
            </a:p>
          </p:txBody>
        </p:sp>
        <p:sp>
          <p:nvSpPr>
            <p:cNvPr id="2059" name="Google Shape;2059;p55"/>
            <p:cNvSpPr/>
            <p:nvPr/>
          </p:nvSpPr>
          <p:spPr>
            <a:xfrm>
              <a:off x="3384897" y="2473513"/>
              <a:ext cx="183000" cy="183000"/>
            </a:xfrm>
            <a:prstGeom prst="ellipse">
              <a:avLst/>
            </a:prstGeom>
            <a:solidFill>
              <a:schemeClr val="accen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grpSp>
        <p:nvGrpSpPr>
          <p:cNvPr id="2060" name="Google Shape;2060;p55"/>
          <p:cNvGrpSpPr/>
          <p:nvPr/>
        </p:nvGrpSpPr>
        <p:grpSpPr>
          <a:xfrm>
            <a:off x="5369944" y="2511613"/>
            <a:ext cx="598500" cy="456738"/>
            <a:chOff x="5369944" y="2473513"/>
            <a:chExt cx="598500" cy="456738"/>
          </a:xfrm>
        </p:grpSpPr>
        <p:sp>
          <p:nvSpPr>
            <p:cNvPr id="2061" name="Google Shape;2061;p55"/>
            <p:cNvSpPr txBox="1"/>
            <p:nvPr/>
          </p:nvSpPr>
          <p:spPr>
            <a:xfrm>
              <a:off x="5369944" y="2680650"/>
              <a:ext cx="598500" cy="24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3"/>
                  </a:solidFill>
                  <a:latin typeface="Bebas Neue"/>
                  <a:ea typeface="Bebas Neue"/>
                  <a:cs typeface="Bebas Neue"/>
                  <a:sym typeface="Bebas Neue"/>
                </a:rPr>
                <a:t>26%</a:t>
              </a:r>
              <a:endParaRPr sz="1800" dirty="0">
                <a:solidFill>
                  <a:schemeClr val="accent3"/>
                </a:solidFill>
                <a:latin typeface="Bebas Neue"/>
                <a:ea typeface="Bebas Neue"/>
                <a:cs typeface="Bebas Neue"/>
                <a:sym typeface="Bebas Neue"/>
              </a:endParaRPr>
            </a:p>
          </p:txBody>
        </p:sp>
        <p:sp>
          <p:nvSpPr>
            <p:cNvPr id="2062" name="Google Shape;2062;p55"/>
            <p:cNvSpPr/>
            <p:nvPr/>
          </p:nvSpPr>
          <p:spPr>
            <a:xfrm>
              <a:off x="5576103" y="2473513"/>
              <a:ext cx="183000" cy="183000"/>
            </a:xfrm>
            <a:prstGeom prst="ellipse">
              <a:avLst/>
            </a:prstGeom>
            <a:solidFill>
              <a:schemeClr val="accent3"/>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grpSp>
        <p:nvGrpSpPr>
          <p:cNvPr id="2063" name="Google Shape;2063;p55"/>
          <p:cNvGrpSpPr/>
          <p:nvPr/>
        </p:nvGrpSpPr>
        <p:grpSpPr>
          <a:xfrm>
            <a:off x="7561144" y="2511613"/>
            <a:ext cx="598500" cy="456738"/>
            <a:chOff x="7561144" y="2473513"/>
            <a:chExt cx="598500" cy="456738"/>
          </a:xfrm>
        </p:grpSpPr>
        <p:sp>
          <p:nvSpPr>
            <p:cNvPr id="2064" name="Google Shape;2064;p55"/>
            <p:cNvSpPr/>
            <p:nvPr/>
          </p:nvSpPr>
          <p:spPr>
            <a:xfrm>
              <a:off x="7767309" y="2473513"/>
              <a:ext cx="183000" cy="183000"/>
            </a:xfrm>
            <a:prstGeom prst="ellipse">
              <a:avLst/>
            </a:prstGeom>
            <a:solidFill>
              <a:schemeClr val="accent4"/>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2065" name="Google Shape;2065;p55"/>
            <p:cNvSpPr txBox="1"/>
            <p:nvPr/>
          </p:nvSpPr>
          <p:spPr>
            <a:xfrm>
              <a:off x="7561144" y="2680650"/>
              <a:ext cx="598500" cy="24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4"/>
                  </a:solidFill>
                  <a:latin typeface="Bebas Neue"/>
                  <a:ea typeface="Bebas Neue"/>
                  <a:cs typeface="Bebas Neue"/>
                  <a:sym typeface="Bebas Neue"/>
                </a:rPr>
                <a:t>70%</a:t>
              </a:r>
              <a:endParaRPr sz="1800" dirty="0">
                <a:solidFill>
                  <a:schemeClr val="accent4"/>
                </a:solidFill>
                <a:latin typeface="Bebas Neue"/>
                <a:ea typeface="Bebas Neue"/>
                <a:cs typeface="Bebas Neue"/>
                <a:sym typeface="Bebas Neue"/>
              </a:endParaRPr>
            </a:p>
          </p:txBody>
        </p:sp>
      </p:grpSp>
      <p:grpSp>
        <p:nvGrpSpPr>
          <p:cNvPr id="2066" name="Google Shape;2066;p55"/>
          <p:cNvGrpSpPr/>
          <p:nvPr/>
        </p:nvGrpSpPr>
        <p:grpSpPr>
          <a:xfrm>
            <a:off x="2467825" y="4578791"/>
            <a:ext cx="4903975" cy="207600"/>
            <a:chOff x="2467850" y="4578791"/>
            <a:chExt cx="4903975" cy="207600"/>
          </a:xfrm>
        </p:grpSpPr>
        <p:sp>
          <p:nvSpPr>
            <p:cNvPr id="2067" name="Google Shape;2067;p55"/>
            <p:cNvSpPr txBox="1"/>
            <p:nvPr/>
          </p:nvSpPr>
          <p:spPr>
            <a:xfrm>
              <a:off x="3308305" y="4578791"/>
              <a:ext cx="701700" cy="20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10</a:t>
              </a:r>
              <a:endParaRPr sz="1200" dirty="0">
                <a:solidFill>
                  <a:schemeClr val="dk1"/>
                </a:solidFill>
                <a:latin typeface="Roboto"/>
                <a:ea typeface="Roboto"/>
                <a:cs typeface="Roboto"/>
                <a:sym typeface="Roboto"/>
              </a:endParaRPr>
            </a:p>
          </p:txBody>
        </p:sp>
        <p:sp>
          <p:nvSpPr>
            <p:cNvPr id="2068" name="Google Shape;2068;p55"/>
            <p:cNvSpPr txBox="1"/>
            <p:nvPr/>
          </p:nvSpPr>
          <p:spPr>
            <a:xfrm>
              <a:off x="4148760" y="4578791"/>
              <a:ext cx="701700" cy="20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15</a:t>
              </a:r>
              <a:endParaRPr sz="1200" dirty="0">
                <a:solidFill>
                  <a:schemeClr val="dk1"/>
                </a:solidFill>
                <a:latin typeface="Roboto"/>
                <a:ea typeface="Roboto"/>
                <a:cs typeface="Roboto"/>
                <a:sym typeface="Roboto"/>
              </a:endParaRPr>
            </a:p>
          </p:txBody>
        </p:sp>
        <p:sp>
          <p:nvSpPr>
            <p:cNvPr id="2069" name="Google Shape;2069;p55"/>
            <p:cNvSpPr txBox="1"/>
            <p:nvPr/>
          </p:nvSpPr>
          <p:spPr>
            <a:xfrm>
              <a:off x="4989215" y="4578791"/>
              <a:ext cx="701700" cy="20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20</a:t>
              </a:r>
              <a:endParaRPr sz="1200" dirty="0">
                <a:solidFill>
                  <a:schemeClr val="dk1"/>
                </a:solidFill>
                <a:latin typeface="Roboto"/>
                <a:ea typeface="Roboto"/>
                <a:cs typeface="Roboto"/>
                <a:sym typeface="Roboto"/>
              </a:endParaRPr>
            </a:p>
          </p:txBody>
        </p:sp>
        <p:sp>
          <p:nvSpPr>
            <p:cNvPr id="2070" name="Google Shape;2070;p55"/>
            <p:cNvSpPr txBox="1"/>
            <p:nvPr/>
          </p:nvSpPr>
          <p:spPr>
            <a:xfrm>
              <a:off x="5829670" y="4578791"/>
              <a:ext cx="701700" cy="20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25</a:t>
              </a:r>
              <a:endParaRPr sz="1200" dirty="0">
                <a:solidFill>
                  <a:schemeClr val="dk1"/>
                </a:solidFill>
                <a:latin typeface="Roboto"/>
                <a:ea typeface="Roboto"/>
                <a:cs typeface="Roboto"/>
                <a:sym typeface="Roboto"/>
              </a:endParaRPr>
            </a:p>
          </p:txBody>
        </p:sp>
        <p:sp>
          <p:nvSpPr>
            <p:cNvPr id="2071" name="Google Shape;2071;p55"/>
            <p:cNvSpPr txBox="1"/>
            <p:nvPr/>
          </p:nvSpPr>
          <p:spPr>
            <a:xfrm>
              <a:off x="6670125" y="4578791"/>
              <a:ext cx="701700" cy="20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30</a:t>
              </a:r>
              <a:endParaRPr sz="1200" dirty="0">
                <a:solidFill>
                  <a:schemeClr val="dk1"/>
                </a:solidFill>
                <a:latin typeface="Roboto"/>
                <a:ea typeface="Roboto"/>
                <a:cs typeface="Roboto"/>
                <a:sym typeface="Roboto"/>
              </a:endParaRPr>
            </a:p>
          </p:txBody>
        </p:sp>
        <p:sp>
          <p:nvSpPr>
            <p:cNvPr id="2072" name="Google Shape;2072;p55"/>
            <p:cNvSpPr txBox="1"/>
            <p:nvPr/>
          </p:nvSpPr>
          <p:spPr>
            <a:xfrm>
              <a:off x="2467850" y="4578791"/>
              <a:ext cx="701700" cy="20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0</a:t>
              </a:r>
              <a:endParaRPr sz="1200" dirty="0">
                <a:solidFill>
                  <a:schemeClr val="dk1"/>
                </a:solidFill>
                <a:latin typeface="Roboto"/>
                <a:ea typeface="Roboto"/>
                <a:cs typeface="Roboto"/>
                <a:sym typeface="Roboto"/>
              </a:endParaRPr>
            </a:p>
          </p:txBody>
        </p:sp>
      </p:grpSp>
      <p:grpSp>
        <p:nvGrpSpPr>
          <p:cNvPr id="2073" name="Google Shape;2073;p55"/>
          <p:cNvGrpSpPr/>
          <p:nvPr/>
        </p:nvGrpSpPr>
        <p:grpSpPr>
          <a:xfrm>
            <a:off x="1772200" y="3105975"/>
            <a:ext cx="5255373" cy="207600"/>
            <a:chOff x="1772225" y="3220275"/>
            <a:chExt cx="5255373" cy="207600"/>
          </a:xfrm>
        </p:grpSpPr>
        <p:sp>
          <p:nvSpPr>
            <p:cNvPr id="2074" name="Google Shape;2074;p55"/>
            <p:cNvSpPr/>
            <p:nvPr/>
          </p:nvSpPr>
          <p:spPr>
            <a:xfrm>
              <a:off x="2820128" y="3220275"/>
              <a:ext cx="1873800" cy="20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5" name="Google Shape;2075;p55"/>
            <p:cNvSpPr/>
            <p:nvPr/>
          </p:nvSpPr>
          <p:spPr>
            <a:xfrm>
              <a:off x="4962698" y="3220275"/>
              <a:ext cx="2064900" cy="207600"/>
            </a:xfrm>
            <a:prstGeom prst="roundRect">
              <a:avLst>
                <a:gd name="adj" fmla="val 50000"/>
              </a:avLst>
            </a:prstGeom>
            <a:solidFill>
              <a:srgbClr val="BF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6" name="Google Shape;2076;p55"/>
            <p:cNvSpPr txBox="1"/>
            <p:nvPr/>
          </p:nvSpPr>
          <p:spPr>
            <a:xfrm>
              <a:off x="1772225" y="3223575"/>
              <a:ext cx="8955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a:solidFill>
                    <a:schemeClr val="dk1"/>
                  </a:solidFill>
                  <a:latin typeface="Bebas Neue"/>
                  <a:ea typeface="Bebas Neue"/>
                  <a:cs typeface="Bebas Neue"/>
                  <a:sym typeface="Bebas Neue"/>
                </a:rPr>
                <a:t>MERCURY</a:t>
              </a:r>
              <a:endParaRPr sz="1600" dirty="0">
                <a:solidFill>
                  <a:schemeClr val="dk1"/>
                </a:solidFill>
                <a:latin typeface="Bebas Neue"/>
                <a:ea typeface="Bebas Neue"/>
                <a:cs typeface="Bebas Neue"/>
                <a:sym typeface="Bebas Neue"/>
              </a:endParaRPr>
            </a:p>
          </p:txBody>
        </p:sp>
      </p:grpSp>
      <p:grpSp>
        <p:nvGrpSpPr>
          <p:cNvPr id="2077" name="Google Shape;2077;p55"/>
          <p:cNvGrpSpPr/>
          <p:nvPr/>
        </p:nvGrpSpPr>
        <p:grpSpPr>
          <a:xfrm>
            <a:off x="1772200" y="3517925"/>
            <a:ext cx="5255400" cy="207600"/>
            <a:chOff x="1772225" y="3584600"/>
            <a:chExt cx="5255400" cy="207600"/>
          </a:xfrm>
        </p:grpSpPr>
        <p:sp>
          <p:nvSpPr>
            <p:cNvPr id="2078" name="Google Shape;2078;p55"/>
            <p:cNvSpPr/>
            <p:nvPr/>
          </p:nvSpPr>
          <p:spPr>
            <a:xfrm>
              <a:off x="2820133" y="3584600"/>
              <a:ext cx="2528100" cy="20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9" name="Google Shape;2079;p55"/>
            <p:cNvSpPr/>
            <p:nvPr/>
          </p:nvSpPr>
          <p:spPr>
            <a:xfrm>
              <a:off x="5617025" y="3584600"/>
              <a:ext cx="1410600" cy="207600"/>
            </a:xfrm>
            <a:prstGeom prst="roundRect">
              <a:avLst>
                <a:gd name="adj" fmla="val 50000"/>
              </a:avLst>
            </a:prstGeom>
            <a:solidFill>
              <a:srgbClr val="9A7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0" name="Google Shape;2080;p55"/>
            <p:cNvSpPr txBox="1"/>
            <p:nvPr/>
          </p:nvSpPr>
          <p:spPr>
            <a:xfrm>
              <a:off x="1772225" y="3587900"/>
              <a:ext cx="8955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a:solidFill>
                    <a:schemeClr val="dk1"/>
                  </a:solidFill>
                  <a:latin typeface="Bebas Neue"/>
                  <a:ea typeface="Bebas Neue"/>
                  <a:cs typeface="Bebas Neue"/>
                  <a:sym typeface="Bebas Neue"/>
                </a:rPr>
                <a:t>MARS</a:t>
              </a:r>
              <a:endParaRPr sz="1600" dirty="0">
                <a:solidFill>
                  <a:schemeClr val="dk1"/>
                </a:solidFill>
                <a:latin typeface="Bebas Neue"/>
                <a:ea typeface="Bebas Neue"/>
                <a:cs typeface="Bebas Neue"/>
                <a:sym typeface="Bebas Neue"/>
              </a:endParaRPr>
            </a:p>
          </p:txBody>
        </p:sp>
      </p:grpSp>
      <p:grpSp>
        <p:nvGrpSpPr>
          <p:cNvPr id="2081" name="Google Shape;2081;p55"/>
          <p:cNvGrpSpPr/>
          <p:nvPr/>
        </p:nvGrpSpPr>
        <p:grpSpPr>
          <a:xfrm>
            <a:off x="1772200" y="3929876"/>
            <a:ext cx="5255404" cy="207600"/>
            <a:chOff x="1772225" y="3948926"/>
            <a:chExt cx="5255404" cy="207600"/>
          </a:xfrm>
        </p:grpSpPr>
        <p:sp>
          <p:nvSpPr>
            <p:cNvPr id="2082" name="Google Shape;2082;p55"/>
            <p:cNvSpPr/>
            <p:nvPr/>
          </p:nvSpPr>
          <p:spPr>
            <a:xfrm>
              <a:off x="2820125" y="3948926"/>
              <a:ext cx="756300" cy="207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3" name="Google Shape;2083;p55"/>
            <p:cNvSpPr/>
            <p:nvPr/>
          </p:nvSpPr>
          <p:spPr>
            <a:xfrm>
              <a:off x="3845229" y="3948926"/>
              <a:ext cx="3182400" cy="207600"/>
            </a:xfrm>
            <a:prstGeom prst="roundRect">
              <a:avLst>
                <a:gd name="adj" fmla="val 50000"/>
              </a:avLst>
            </a:prstGeom>
            <a:solidFill>
              <a:srgbClr val="B861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4" name="Google Shape;2084;p55"/>
            <p:cNvSpPr txBox="1"/>
            <p:nvPr/>
          </p:nvSpPr>
          <p:spPr>
            <a:xfrm>
              <a:off x="1772225" y="3952226"/>
              <a:ext cx="8955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a:solidFill>
                    <a:schemeClr val="dk1"/>
                  </a:solidFill>
                  <a:latin typeface="Bebas Neue"/>
                  <a:ea typeface="Bebas Neue"/>
                  <a:cs typeface="Bebas Neue"/>
                  <a:sym typeface="Bebas Neue"/>
                </a:rPr>
                <a:t>SATURN</a:t>
              </a:r>
              <a:endParaRPr sz="1600" dirty="0">
                <a:solidFill>
                  <a:schemeClr val="dk1"/>
                </a:solidFill>
                <a:latin typeface="Bebas Neue"/>
                <a:ea typeface="Bebas Neue"/>
                <a:cs typeface="Bebas Neue"/>
                <a:sym typeface="Bebas Neue"/>
              </a:endParaRPr>
            </a:p>
          </p:txBody>
        </p:sp>
      </p:grpSp>
      <p:grpSp>
        <p:nvGrpSpPr>
          <p:cNvPr id="2085" name="Google Shape;2085;p55"/>
          <p:cNvGrpSpPr/>
          <p:nvPr/>
        </p:nvGrpSpPr>
        <p:grpSpPr>
          <a:xfrm>
            <a:off x="1772200" y="4341826"/>
            <a:ext cx="5255198" cy="207600"/>
            <a:chOff x="1772225" y="4313251"/>
            <a:chExt cx="5255198" cy="207600"/>
          </a:xfrm>
        </p:grpSpPr>
        <p:sp>
          <p:nvSpPr>
            <p:cNvPr id="2086" name="Google Shape;2086;p55"/>
            <p:cNvSpPr/>
            <p:nvPr/>
          </p:nvSpPr>
          <p:spPr>
            <a:xfrm>
              <a:off x="2820128" y="4313251"/>
              <a:ext cx="1911000" cy="20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087;p55"/>
            <p:cNvSpPr/>
            <p:nvPr/>
          </p:nvSpPr>
          <p:spPr>
            <a:xfrm>
              <a:off x="5000023" y="4313251"/>
              <a:ext cx="2027400" cy="207600"/>
            </a:xfrm>
            <a:prstGeom prst="roundRect">
              <a:avLst>
                <a:gd name="adj" fmla="val 50000"/>
              </a:avLst>
            </a:prstGeom>
            <a:solidFill>
              <a:srgbClr val="308E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8" name="Google Shape;2088;p55"/>
            <p:cNvSpPr txBox="1"/>
            <p:nvPr/>
          </p:nvSpPr>
          <p:spPr>
            <a:xfrm>
              <a:off x="1772225" y="4316551"/>
              <a:ext cx="895500" cy="20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a:solidFill>
                    <a:schemeClr val="dk1"/>
                  </a:solidFill>
                  <a:latin typeface="Bebas Neue"/>
                  <a:ea typeface="Bebas Neue"/>
                  <a:cs typeface="Bebas Neue"/>
                  <a:sym typeface="Bebas Neue"/>
                </a:rPr>
                <a:t>NEPTUNE</a:t>
              </a:r>
              <a:endParaRPr sz="1600" dirty="0">
                <a:solidFill>
                  <a:schemeClr val="dk1"/>
                </a:solidFill>
                <a:latin typeface="Bebas Neue"/>
                <a:ea typeface="Bebas Neue"/>
                <a:cs typeface="Bebas Neue"/>
                <a:sym typeface="Bebas Neue"/>
              </a:endParaRPr>
            </a:p>
          </p:txBody>
        </p:sp>
      </p:grpSp>
      <p:grpSp>
        <p:nvGrpSpPr>
          <p:cNvPr id="2089" name="Google Shape;2089;p55"/>
          <p:cNvGrpSpPr/>
          <p:nvPr/>
        </p:nvGrpSpPr>
        <p:grpSpPr>
          <a:xfrm>
            <a:off x="6306801" y="809824"/>
            <a:ext cx="1777810" cy="688436"/>
            <a:chOff x="6902115" y="847924"/>
            <a:chExt cx="1777810" cy="688436"/>
          </a:xfrm>
        </p:grpSpPr>
        <p:sp>
          <p:nvSpPr>
            <p:cNvPr id="2090" name="Google Shape;2090;p55"/>
            <p:cNvSpPr txBox="1"/>
            <p:nvPr/>
          </p:nvSpPr>
          <p:spPr>
            <a:xfrm>
              <a:off x="7492525" y="847924"/>
              <a:ext cx="1187400" cy="297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3"/>
                  </a:solidFill>
                  <a:latin typeface="Bebas Neue"/>
                  <a:ea typeface="Bebas Neue"/>
                  <a:cs typeface="Bebas Neue"/>
                  <a:sym typeface="Bebas Neue"/>
                </a:rPr>
                <a:t>saturn</a:t>
              </a:r>
              <a:endParaRPr sz="2000" dirty="0">
                <a:solidFill>
                  <a:schemeClr val="accent3"/>
                </a:solidFill>
                <a:latin typeface="Bebas Neue"/>
                <a:ea typeface="Bebas Neue"/>
                <a:cs typeface="Bebas Neue"/>
                <a:sym typeface="Bebas Neue"/>
              </a:endParaRPr>
            </a:p>
          </p:txBody>
        </p:sp>
        <p:sp>
          <p:nvSpPr>
            <p:cNvPr id="2091" name="Google Shape;2091;p55"/>
            <p:cNvSpPr txBox="1"/>
            <p:nvPr/>
          </p:nvSpPr>
          <p:spPr>
            <a:xfrm>
              <a:off x="6902115" y="1162260"/>
              <a:ext cx="1777800" cy="374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It’s composed of hydrogen and helium</a:t>
              </a:r>
              <a:endParaRPr sz="1200" dirty="0">
                <a:solidFill>
                  <a:srgbClr val="000000"/>
                </a:solidFill>
                <a:latin typeface="Roboto"/>
                <a:ea typeface="Roboto"/>
                <a:cs typeface="Roboto"/>
                <a:sym typeface="Roboto"/>
              </a:endParaRPr>
            </a:p>
          </p:txBody>
        </p:sp>
      </p:grpSp>
      <p:grpSp>
        <p:nvGrpSpPr>
          <p:cNvPr id="2092" name="Google Shape;2092;p55"/>
          <p:cNvGrpSpPr/>
          <p:nvPr/>
        </p:nvGrpSpPr>
        <p:grpSpPr>
          <a:xfrm>
            <a:off x="1059386" y="809824"/>
            <a:ext cx="1777800" cy="688436"/>
            <a:chOff x="1197500" y="847924"/>
            <a:chExt cx="1777800" cy="688436"/>
          </a:xfrm>
        </p:grpSpPr>
        <p:sp>
          <p:nvSpPr>
            <p:cNvPr id="2093" name="Google Shape;2093;p55"/>
            <p:cNvSpPr txBox="1"/>
            <p:nvPr/>
          </p:nvSpPr>
          <p:spPr>
            <a:xfrm>
              <a:off x="1197500" y="847924"/>
              <a:ext cx="1187400" cy="29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1"/>
                  </a:solidFill>
                  <a:latin typeface="Bebas Neue"/>
                  <a:ea typeface="Bebas Neue"/>
                  <a:cs typeface="Bebas Neue"/>
                  <a:sym typeface="Bebas Neue"/>
                </a:rPr>
                <a:t>Mercury</a:t>
              </a:r>
              <a:endParaRPr sz="2000" dirty="0">
                <a:solidFill>
                  <a:schemeClr val="accent1"/>
                </a:solidFill>
                <a:latin typeface="Bebas Neue"/>
                <a:ea typeface="Bebas Neue"/>
                <a:cs typeface="Bebas Neue"/>
                <a:sym typeface="Bebas Neue"/>
              </a:endParaRPr>
            </a:p>
          </p:txBody>
        </p:sp>
        <p:sp>
          <p:nvSpPr>
            <p:cNvPr id="2094" name="Google Shape;2094;p55"/>
            <p:cNvSpPr txBox="1"/>
            <p:nvPr/>
          </p:nvSpPr>
          <p:spPr>
            <a:xfrm>
              <a:off x="1197500" y="1162260"/>
              <a:ext cx="17778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a:t>
              </a:r>
              <a:endParaRPr sz="1200" dirty="0">
                <a:solidFill>
                  <a:srgbClr val="000000"/>
                </a:solidFill>
                <a:latin typeface="Roboto"/>
                <a:ea typeface="Roboto"/>
                <a:cs typeface="Roboto"/>
                <a:sym typeface="Roboto"/>
              </a:endParaRPr>
            </a:p>
          </p:txBody>
        </p:sp>
      </p:grpSp>
      <p:grpSp>
        <p:nvGrpSpPr>
          <p:cNvPr id="2095" name="Google Shape;2095;p55"/>
          <p:cNvGrpSpPr/>
          <p:nvPr/>
        </p:nvGrpSpPr>
        <p:grpSpPr>
          <a:xfrm>
            <a:off x="6306814" y="1688624"/>
            <a:ext cx="1777800" cy="664048"/>
            <a:chOff x="6902127" y="1593374"/>
            <a:chExt cx="1777800" cy="664048"/>
          </a:xfrm>
        </p:grpSpPr>
        <p:sp>
          <p:nvSpPr>
            <p:cNvPr id="2096" name="Google Shape;2096;p55"/>
            <p:cNvSpPr txBox="1"/>
            <p:nvPr/>
          </p:nvSpPr>
          <p:spPr>
            <a:xfrm>
              <a:off x="7492525" y="1593374"/>
              <a:ext cx="1187400" cy="297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4"/>
                  </a:solidFill>
                  <a:latin typeface="Bebas Neue"/>
                  <a:ea typeface="Bebas Neue"/>
                  <a:cs typeface="Bebas Neue"/>
                  <a:sym typeface="Bebas Neue"/>
                </a:rPr>
                <a:t>neptune</a:t>
              </a:r>
              <a:endParaRPr sz="2000" dirty="0">
                <a:solidFill>
                  <a:schemeClr val="accent4"/>
                </a:solidFill>
                <a:latin typeface="Bebas Neue"/>
                <a:ea typeface="Bebas Neue"/>
                <a:cs typeface="Bebas Neue"/>
                <a:sym typeface="Bebas Neue"/>
              </a:endParaRPr>
            </a:p>
          </p:txBody>
        </p:sp>
        <p:sp>
          <p:nvSpPr>
            <p:cNvPr id="2097" name="Google Shape;2097;p55"/>
            <p:cNvSpPr txBox="1"/>
            <p:nvPr/>
          </p:nvSpPr>
          <p:spPr>
            <a:xfrm>
              <a:off x="6902127" y="1883322"/>
              <a:ext cx="1777800" cy="374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Neptune is the farthest planet from the Sun </a:t>
              </a:r>
              <a:endParaRPr sz="1200" dirty="0">
                <a:solidFill>
                  <a:srgbClr val="000000"/>
                </a:solidFill>
                <a:latin typeface="Roboto"/>
                <a:ea typeface="Roboto"/>
                <a:cs typeface="Roboto"/>
                <a:sym typeface="Roboto"/>
              </a:endParaRPr>
            </a:p>
          </p:txBody>
        </p:sp>
      </p:grpSp>
      <p:grpSp>
        <p:nvGrpSpPr>
          <p:cNvPr id="2098" name="Google Shape;2098;p55"/>
          <p:cNvGrpSpPr/>
          <p:nvPr/>
        </p:nvGrpSpPr>
        <p:grpSpPr>
          <a:xfrm>
            <a:off x="1059386" y="1706054"/>
            <a:ext cx="1777800" cy="664069"/>
            <a:chOff x="1197500" y="1610804"/>
            <a:chExt cx="1777800" cy="664069"/>
          </a:xfrm>
        </p:grpSpPr>
        <p:sp>
          <p:nvSpPr>
            <p:cNvPr id="2099" name="Google Shape;2099;p55"/>
            <p:cNvSpPr txBox="1"/>
            <p:nvPr/>
          </p:nvSpPr>
          <p:spPr>
            <a:xfrm>
              <a:off x="1197500" y="1610804"/>
              <a:ext cx="1187400" cy="29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Bebas Neue"/>
                  <a:ea typeface="Bebas Neue"/>
                  <a:cs typeface="Bebas Neue"/>
                  <a:sym typeface="Bebas Neue"/>
                </a:rPr>
                <a:t>Mars</a:t>
              </a:r>
              <a:endParaRPr sz="2000" dirty="0">
                <a:solidFill>
                  <a:schemeClr val="accent2"/>
                </a:solidFill>
                <a:latin typeface="Bebas Neue"/>
                <a:ea typeface="Bebas Neue"/>
                <a:cs typeface="Bebas Neue"/>
                <a:sym typeface="Bebas Neue"/>
              </a:endParaRPr>
            </a:p>
          </p:txBody>
        </p:sp>
        <p:sp>
          <p:nvSpPr>
            <p:cNvPr id="2100" name="Google Shape;2100;p55"/>
            <p:cNvSpPr txBox="1"/>
            <p:nvPr/>
          </p:nvSpPr>
          <p:spPr>
            <a:xfrm>
              <a:off x="1197500" y="1900772"/>
              <a:ext cx="17778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Despite being red,</a:t>
              </a:r>
              <a:br>
                <a:rPr lang="en" sz="1200">
                  <a:solidFill>
                    <a:srgbClr val="000000"/>
                  </a:solidFill>
                  <a:latin typeface="Roboto"/>
                  <a:ea typeface="Roboto"/>
                  <a:cs typeface="Roboto"/>
                  <a:sym typeface="Roboto"/>
                </a:rPr>
              </a:br>
              <a:r>
                <a:rPr lang="en" sz="1200">
                  <a:solidFill>
                    <a:srgbClr val="000000"/>
                  </a:solidFill>
                  <a:latin typeface="Roboto"/>
                  <a:ea typeface="Roboto"/>
                  <a:cs typeface="Roboto"/>
                  <a:sym typeface="Roboto"/>
                </a:rPr>
                <a:t>Mars is a cold place</a:t>
              </a:r>
              <a:endParaRPr sz="1200" dirty="0">
                <a:solidFill>
                  <a:srgbClr val="000000"/>
                </a:solidFill>
                <a:latin typeface="Roboto"/>
                <a:ea typeface="Roboto"/>
                <a:cs typeface="Roboto"/>
                <a:sym typeface="Roboto"/>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5" name="Google Shape;2105;p56"/>
          <p:cNvSpPr txBox="1"/>
          <p:nvPr/>
        </p:nvSpPr>
        <p:spPr>
          <a:xfrm>
            <a:off x="21326620" y="10317677"/>
            <a:ext cx="13917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a:t>
            </a:r>
            <a:endParaRPr dirty="0"/>
          </a:p>
        </p:txBody>
      </p:sp>
      <p:sp>
        <p:nvSpPr>
          <p:cNvPr id="2106" name="Google Shape;2106;p56"/>
          <p:cNvSpPr txBox="1"/>
          <p:nvPr/>
        </p:nvSpPr>
        <p:spPr>
          <a:xfrm>
            <a:off x="20637330" y="15298629"/>
            <a:ext cx="20811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$100,000.00</a:t>
            </a:r>
            <a:endParaRPr dirty="0"/>
          </a:p>
        </p:txBody>
      </p:sp>
      <p:sp>
        <p:nvSpPr>
          <p:cNvPr id="2107" name="Google Shape;2107;p56"/>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2108" name="Google Shape;2108;p56"/>
          <p:cNvGrpSpPr/>
          <p:nvPr/>
        </p:nvGrpSpPr>
        <p:grpSpPr>
          <a:xfrm>
            <a:off x="3268275" y="981075"/>
            <a:ext cx="2607432" cy="2502874"/>
            <a:chOff x="2888613" y="1414726"/>
            <a:chExt cx="3366600" cy="3231600"/>
          </a:xfrm>
        </p:grpSpPr>
        <p:grpSp>
          <p:nvGrpSpPr>
            <p:cNvPr id="2109" name="Google Shape;2109;p56"/>
            <p:cNvGrpSpPr/>
            <p:nvPr/>
          </p:nvGrpSpPr>
          <p:grpSpPr>
            <a:xfrm>
              <a:off x="3504625" y="1895825"/>
              <a:ext cx="2164750" cy="2134800"/>
              <a:chOff x="3504625" y="1743425"/>
              <a:chExt cx="2164750" cy="2134800"/>
            </a:xfrm>
          </p:grpSpPr>
          <p:sp>
            <p:nvSpPr>
              <p:cNvPr id="2110" name="Google Shape;2110;p56"/>
              <p:cNvSpPr/>
              <p:nvPr/>
            </p:nvSpPr>
            <p:spPr>
              <a:xfrm>
                <a:off x="3504625" y="1743425"/>
                <a:ext cx="2134800" cy="2134800"/>
              </a:xfrm>
              <a:prstGeom prst="pie">
                <a:avLst>
                  <a:gd name="adj1" fmla="val 19001718"/>
                  <a:gd name="adj2" fmla="val 29016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1" name="Google Shape;2111;p56"/>
              <p:cNvSpPr txBox="1"/>
              <p:nvPr/>
            </p:nvSpPr>
            <p:spPr>
              <a:xfrm>
                <a:off x="4788575" y="2550300"/>
                <a:ext cx="8808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Bebas Neue"/>
                    <a:ea typeface="Bebas Neue"/>
                    <a:cs typeface="Bebas Neue"/>
                    <a:sym typeface="Bebas Neue"/>
                  </a:rPr>
                  <a:t>10</a:t>
                </a:r>
                <a:r>
                  <a:rPr lang="en" sz="1600">
                    <a:solidFill>
                      <a:srgbClr val="FFFFFF"/>
                    </a:solidFill>
                    <a:latin typeface="Bebas Neue"/>
                    <a:ea typeface="Bebas Neue"/>
                    <a:cs typeface="Bebas Neue"/>
                    <a:sym typeface="Bebas Neue"/>
                  </a:rPr>
                  <a:t>%</a:t>
                </a:r>
                <a:endParaRPr sz="1600" dirty="0">
                  <a:solidFill>
                    <a:srgbClr val="FFFFFF"/>
                  </a:solidFill>
                  <a:latin typeface="Bebas Neue"/>
                  <a:ea typeface="Bebas Neue"/>
                  <a:cs typeface="Bebas Neue"/>
                  <a:sym typeface="Bebas Neue"/>
                </a:endParaRPr>
              </a:p>
            </p:txBody>
          </p:sp>
        </p:grpSp>
        <p:grpSp>
          <p:nvGrpSpPr>
            <p:cNvPr id="2112" name="Google Shape;2112;p56"/>
            <p:cNvGrpSpPr/>
            <p:nvPr/>
          </p:nvGrpSpPr>
          <p:grpSpPr>
            <a:xfrm>
              <a:off x="3261050" y="1652250"/>
              <a:ext cx="2622000" cy="2622000"/>
              <a:chOff x="3261050" y="1499850"/>
              <a:chExt cx="2622000" cy="2622000"/>
            </a:xfrm>
          </p:grpSpPr>
          <p:sp>
            <p:nvSpPr>
              <p:cNvPr id="2113" name="Google Shape;2113;p56"/>
              <p:cNvSpPr/>
              <p:nvPr/>
            </p:nvSpPr>
            <p:spPr>
              <a:xfrm>
                <a:off x="3261050" y="1499850"/>
                <a:ext cx="2622000" cy="2622000"/>
              </a:xfrm>
              <a:prstGeom prst="pie">
                <a:avLst>
                  <a:gd name="adj1" fmla="val 2863663"/>
                  <a:gd name="adj2" fmla="val 80374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4" name="Google Shape;2114;p56"/>
              <p:cNvSpPr txBox="1"/>
              <p:nvPr/>
            </p:nvSpPr>
            <p:spPr>
              <a:xfrm>
                <a:off x="4131500" y="3357425"/>
                <a:ext cx="8808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Bebas Neue"/>
                    <a:ea typeface="Bebas Neue"/>
                    <a:cs typeface="Bebas Neue"/>
                    <a:sym typeface="Bebas Neue"/>
                  </a:rPr>
                  <a:t>15</a:t>
                </a:r>
                <a:r>
                  <a:rPr lang="en" sz="1600">
                    <a:solidFill>
                      <a:srgbClr val="FFFFFF"/>
                    </a:solidFill>
                    <a:latin typeface="Bebas Neue"/>
                    <a:ea typeface="Bebas Neue"/>
                    <a:cs typeface="Bebas Neue"/>
                    <a:sym typeface="Bebas Neue"/>
                  </a:rPr>
                  <a:t>%</a:t>
                </a:r>
                <a:endParaRPr sz="1600" dirty="0">
                  <a:solidFill>
                    <a:srgbClr val="FFFFFF"/>
                  </a:solidFill>
                  <a:latin typeface="Bebas Neue"/>
                  <a:ea typeface="Bebas Neue"/>
                  <a:cs typeface="Bebas Neue"/>
                  <a:sym typeface="Bebas Neue"/>
                </a:endParaRPr>
              </a:p>
            </p:txBody>
          </p:sp>
        </p:grpSp>
        <p:grpSp>
          <p:nvGrpSpPr>
            <p:cNvPr id="2115" name="Google Shape;2115;p56"/>
            <p:cNvGrpSpPr/>
            <p:nvPr/>
          </p:nvGrpSpPr>
          <p:grpSpPr>
            <a:xfrm>
              <a:off x="3123960" y="1515160"/>
              <a:ext cx="2895900" cy="2895900"/>
              <a:chOff x="3123960" y="1362760"/>
              <a:chExt cx="2895900" cy="2895900"/>
            </a:xfrm>
          </p:grpSpPr>
          <p:sp>
            <p:nvSpPr>
              <p:cNvPr id="2116" name="Google Shape;2116;p56"/>
              <p:cNvSpPr/>
              <p:nvPr/>
            </p:nvSpPr>
            <p:spPr>
              <a:xfrm>
                <a:off x="3123960" y="1362760"/>
                <a:ext cx="2895900" cy="2895900"/>
              </a:xfrm>
              <a:prstGeom prst="pie">
                <a:avLst>
                  <a:gd name="adj1" fmla="val 7942849"/>
                  <a:gd name="adj2" fmla="val 1350011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7" name="Google Shape;2117;p56"/>
              <p:cNvSpPr txBox="1"/>
              <p:nvPr/>
            </p:nvSpPr>
            <p:spPr>
              <a:xfrm>
                <a:off x="3261050" y="2550300"/>
                <a:ext cx="8808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Bebas Neue"/>
                    <a:ea typeface="Bebas Neue"/>
                    <a:cs typeface="Bebas Neue"/>
                    <a:sym typeface="Bebas Neue"/>
                  </a:rPr>
                  <a:t>35</a:t>
                </a:r>
                <a:r>
                  <a:rPr lang="en" sz="1600">
                    <a:solidFill>
                      <a:srgbClr val="FFFFFF"/>
                    </a:solidFill>
                    <a:latin typeface="Bebas Neue"/>
                    <a:ea typeface="Bebas Neue"/>
                    <a:cs typeface="Bebas Neue"/>
                    <a:sym typeface="Bebas Neue"/>
                  </a:rPr>
                  <a:t>%</a:t>
                </a:r>
                <a:endParaRPr sz="1600" dirty="0">
                  <a:solidFill>
                    <a:srgbClr val="FFFFFF"/>
                  </a:solidFill>
                  <a:latin typeface="Bebas Neue"/>
                  <a:ea typeface="Bebas Neue"/>
                  <a:cs typeface="Bebas Neue"/>
                  <a:sym typeface="Bebas Neue"/>
                </a:endParaRPr>
              </a:p>
            </p:txBody>
          </p:sp>
        </p:grpSp>
        <p:grpSp>
          <p:nvGrpSpPr>
            <p:cNvPr id="2118" name="Google Shape;2118;p56"/>
            <p:cNvGrpSpPr/>
            <p:nvPr/>
          </p:nvGrpSpPr>
          <p:grpSpPr>
            <a:xfrm>
              <a:off x="2888613" y="1414726"/>
              <a:ext cx="3366600" cy="3231600"/>
              <a:chOff x="2888613" y="1262326"/>
              <a:chExt cx="3366600" cy="3231600"/>
            </a:xfrm>
          </p:grpSpPr>
          <p:sp>
            <p:nvSpPr>
              <p:cNvPr id="2119" name="Google Shape;2119;p56"/>
              <p:cNvSpPr/>
              <p:nvPr/>
            </p:nvSpPr>
            <p:spPr>
              <a:xfrm>
                <a:off x="2888613" y="1262326"/>
                <a:ext cx="3366600" cy="3231600"/>
              </a:xfrm>
              <a:prstGeom prst="pie">
                <a:avLst>
                  <a:gd name="adj1" fmla="val 13421822"/>
                  <a:gd name="adj2" fmla="val 19067991"/>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0" name="Google Shape;2120;p56"/>
              <p:cNvSpPr txBox="1"/>
              <p:nvPr/>
            </p:nvSpPr>
            <p:spPr>
              <a:xfrm>
                <a:off x="4131500" y="1510025"/>
                <a:ext cx="880800" cy="5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Bebas Neue"/>
                    <a:ea typeface="Bebas Neue"/>
                    <a:cs typeface="Bebas Neue"/>
                    <a:sym typeface="Bebas Neue"/>
                  </a:rPr>
                  <a:t>50</a:t>
                </a:r>
                <a:r>
                  <a:rPr lang="en" sz="1600">
                    <a:solidFill>
                      <a:srgbClr val="FFFFFF"/>
                    </a:solidFill>
                    <a:latin typeface="Bebas Neue"/>
                    <a:ea typeface="Bebas Neue"/>
                    <a:cs typeface="Bebas Neue"/>
                    <a:sym typeface="Bebas Neue"/>
                  </a:rPr>
                  <a:t>%</a:t>
                </a:r>
                <a:endParaRPr sz="1600" dirty="0">
                  <a:solidFill>
                    <a:srgbClr val="FFFFFF"/>
                  </a:solidFill>
                  <a:latin typeface="Bebas Neue"/>
                  <a:ea typeface="Bebas Neue"/>
                  <a:cs typeface="Bebas Neue"/>
                  <a:sym typeface="Bebas Neue"/>
                </a:endParaRPr>
              </a:p>
            </p:txBody>
          </p:sp>
        </p:grpSp>
        <p:sp>
          <p:nvSpPr>
            <p:cNvPr id="2121" name="Google Shape;2121;p56"/>
            <p:cNvSpPr/>
            <p:nvPr/>
          </p:nvSpPr>
          <p:spPr>
            <a:xfrm>
              <a:off x="4260450" y="2651650"/>
              <a:ext cx="622800" cy="622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22" name="Google Shape;2122;p56"/>
          <p:cNvGrpSpPr/>
          <p:nvPr/>
        </p:nvGrpSpPr>
        <p:grpSpPr>
          <a:xfrm>
            <a:off x="497975" y="2314817"/>
            <a:ext cx="2081100" cy="880312"/>
            <a:chOff x="536150" y="2571992"/>
            <a:chExt cx="2081100" cy="880312"/>
          </a:xfrm>
        </p:grpSpPr>
        <p:sp>
          <p:nvSpPr>
            <p:cNvPr id="2123" name="Google Shape;2123;p56"/>
            <p:cNvSpPr txBox="1"/>
            <p:nvPr/>
          </p:nvSpPr>
          <p:spPr>
            <a:xfrm>
              <a:off x="536154" y="2571992"/>
              <a:ext cx="1635000" cy="2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Bebas Neue"/>
                  <a:ea typeface="Bebas Neue"/>
                  <a:cs typeface="Bebas Neue"/>
                  <a:sym typeface="Bebas Neue"/>
                </a:rPr>
                <a:t>Mercury</a:t>
              </a:r>
              <a:endParaRPr sz="2000" dirty="0">
                <a:solidFill>
                  <a:schemeClr val="accent2"/>
                </a:solidFill>
                <a:latin typeface="Bebas Neue"/>
                <a:ea typeface="Bebas Neue"/>
                <a:cs typeface="Bebas Neue"/>
                <a:sym typeface="Bebas Neue"/>
              </a:endParaRPr>
            </a:p>
          </p:txBody>
        </p:sp>
        <p:sp>
          <p:nvSpPr>
            <p:cNvPr id="2124" name="Google Shape;2124;p56"/>
            <p:cNvSpPr txBox="1"/>
            <p:nvPr/>
          </p:nvSpPr>
          <p:spPr>
            <a:xfrm>
              <a:off x="536150" y="2792304"/>
              <a:ext cx="2081100" cy="66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Mercury is the closest planet to the Sun</a:t>
              </a:r>
              <a:endParaRPr sz="1200" dirty="0">
                <a:solidFill>
                  <a:srgbClr val="434343"/>
                </a:solidFill>
                <a:latin typeface="Roboto"/>
                <a:ea typeface="Roboto"/>
                <a:cs typeface="Roboto"/>
                <a:sym typeface="Roboto"/>
              </a:endParaRPr>
            </a:p>
          </p:txBody>
        </p:sp>
      </p:grpSp>
      <p:grpSp>
        <p:nvGrpSpPr>
          <p:cNvPr id="2125" name="Google Shape;2125;p56"/>
          <p:cNvGrpSpPr/>
          <p:nvPr/>
        </p:nvGrpSpPr>
        <p:grpSpPr>
          <a:xfrm>
            <a:off x="497975" y="1264942"/>
            <a:ext cx="2081100" cy="880333"/>
            <a:chOff x="536150" y="988717"/>
            <a:chExt cx="2081100" cy="880333"/>
          </a:xfrm>
        </p:grpSpPr>
        <p:sp>
          <p:nvSpPr>
            <p:cNvPr id="2126" name="Google Shape;2126;p56"/>
            <p:cNvSpPr txBox="1"/>
            <p:nvPr/>
          </p:nvSpPr>
          <p:spPr>
            <a:xfrm>
              <a:off x="536154" y="988717"/>
              <a:ext cx="1635000" cy="2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1"/>
                  </a:solidFill>
                  <a:latin typeface="Bebas Neue"/>
                  <a:ea typeface="Bebas Neue"/>
                  <a:cs typeface="Bebas Neue"/>
                  <a:sym typeface="Bebas Neue"/>
                </a:rPr>
                <a:t>Venus</a:t>
              </a:r>
              <a:endParaRPr sz="2000" dirty="0">
                <a:solidFill>
                  <a:schemeClr val="accent1"/>
                </a:solidFill>
                <a:latin typeface="Bebas Neue"/>
                <a:ea typeface="Bebas Neue"/>
                <a:cs typeface="Bebas Neue"/>
                <a:sym typeface="Bebas Neue"/>
              </a:endParaRPr>
            </a:p>
          </p:txBody>
        </p:sp>
        <p:sp>
          <p:nvSpPr>
            <p:cNvPr id="2127" name="Google Shape;2127;p56"/>
            <p:cNvSpPr txBox="1"/>
            <p:nvPr/>
          </p:nvSpPr>
          <p:spPr>
            <a:xfrm>
              <a:off x="536150" y="1209050"/>
              <a:ext cx="2081100" cy="66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Venus has a beautiful name and is the second one</a:t>
              </a:r>
              <a:endParaRPr sz="1200" dirty="0">
                <a:solidFill>
                  <a:srgbClr val="434343"/>
                </a:solidFill>
                <a:latin typeface="Roboto"/>
                <a:ea typeface="Roboto"/>
                <a:cs typeface="Roboto"/>
                <a:sym typeface="Roboto"/>
              </a:endParaRPr>
            </a:p>
          </p:txBody>
        </p:sp>
      </p:grpSp>
      <p:grpSp>
        <p:nvGrpSpPr>
          <p:cNvPr id="2128" name="Google Shape;2128;p56"/>
          <p:cNvGrpSpPr/>
          <p:nvPr/>
        </p:nvGrpSpPr>
        <p:grpSpPr>
          <a:xfrm>
            <a:off x="6564828" y="2314817"/>
            <a:ext cx="2081197" cy="880320"/>
            <a:chOff x="6603003" y="2571992"/>
            <a:chExt cx="2081197" cy="880320"/>
          </a:xfrm>
        </p:grpSpPr>
        <p:sp>
          <p:nvSpPr>
            <p:cNvPr id="2129" name="Google Shape;2129;p56"/>
            <p:cNvSpPr txBox="1"/>
            <p:nvPr/>
          </p:nvSpPr>
          <p:spPr>
            <a:xfrm>
              <a:off x="7049200" y="2571992"/>
              <a:ext cx="1635000" cy="22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4"/>
                  </a:solidFill>
                  <a:latin typeface="Bebas Neue"/>
                  <a:ea typeface="Bebas Neue"/>
                  <a:cs typeface="Bebas Neue"/>
                  <a:sym typeface="Bebas Neue"/>
                </a:rPr>
                <a:t>Jupiter</a:t>
              </a:r>
              <a:endParaRPr sz="2000" dirty="0">
                <a:solidFill>
                  <a:schemeClr val="accent4"/>
                </a:solidFill>
                <a:latin typeface="Bebas Neue"/>
                <a:ea typeface="Bebas Neue"/>
                <a:cs typeface="Bebas Neue"/>
                <a:sym typeface="Bebas Neue"/>
              </a:endParaRPr>
            </a:p>
          </p:txBody>
        </p:sp>
        <p:sp>
          <p:nvSpPr>
            <p:cNvPr id="2130" name="Google Shape;2130;p56"/>
            <p:cNvSpPr txBox="1"/>
            <p:nvPr/>
          </p:nvSpPr>
          <p:spPr>
            <a:xfrm>
              <a:off x="6603003" y="2792312"/>
              <a:ext cx="2081100" cy="66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Jupiter is a gas giant and the biggest planet</a:t>
              </a:r>
              <a:endParaRPr sz="1200" dirty="0">
                <a:solidFill>
                  <a:srgbClr val="434343"/>
                </a:solidFill>
                <a:latin typeface="Roboto"/>
                <a:ea typeface="Roboto"/>
                <a:cs typeface="Roboto"/>
                <a:sym typeface="Roboto"/>
              </a:endParaRPr>
            </a:p>
          </p:txBody>
        </p:sp>
      </p:grpSp>
      <p:grpSp>
        <p:nvGrpSpPr>
          <p:cNvPr id="2131" name="Google Shape;2131;p56"/>
          <p:cNvGrpSpPr/>
          <p:nvPr/>
        </p:nvGrpSpPr>
        <p:grpSpPr>
          <a:xfrm>
            <a:off x="6564828" y="1264942"/>
            <a:ext cx="2081197" cy="880333"/>
            <a:chOff x="6603003" y="988717"/>
            <a:chExt cx="2081197" cy="880333"/>
          </a:xfrm>
        </p:grpSpPr>
        <p:sp>
          <p:nvSpPr>
            <p:cNvPr id="2132" name="Google Shape;2132;p56"/>
            <p:cNvSpPr txBox="1"/>
            <p:nvPr/>
          </p:nvSpPr>
          <p:spPr>
            <a:xfrm>
              <a:off x="7049200" y="988717"/>
              <a:ext cx="1635000" cy="22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3"/>
                  </a:solidFill>
                  <a:latin typeface="Bebas Neue"/>
                  <a:ea typeface="Bebas Neue"/>
                  <a:cs typeface="Bebas Neue"/>
                  <a:sym typeface="Bebas Neue"/>
                </a:rPr>
                <a:t>Mars</a:t>
              </a:r>
              <a:endParaRPr sz="2000" dirty="0">
                <a:solidFill>
                  <a:schemeClr val="accent3"/>
                </a:solidFill>
                <a:latin typeface="Bebas Neue"/>
                <a:ea typeface="Bebas Neue"/>
                <a:cs typeface="Bebas Neue"/>
                <a:sym typeface="Bebas Neue"/>
              </a:endParaRPr>
            </a:p>
          </p:txBody>
        </p:sp>
        <p:sp>
          <p:nvSpPr>
            <p:cNvPr id="2133" name="Google Shape;2133;p56"/>
            <p:cNvSpPr txBox="1"/>
            <p:nvPr/>
          </p:nvSpPr>
          <p:spPr>
            <a:xfrm>
              <a:off x="6603003" y="1209050"/>
              <a:ext cx="2081100" cy="66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Despite being red, Mars is also a cold place</a:t>
              </a:r>
              <a:endParaRPr sz="1200" dirty="0">
                <a:solidFill>
                  <a:srgbClr val="434343"/>
                </a:solidFill>
                <a:latin typeface="Roboto"/>
                <a:ea typeface="Roboto"/>
                <a:cs typeface="Roboto"/>
                <a:sym typeface="Roboto"/>
              </a:endParaRPr>
            </a:p>
          </p:txBody>
        </p:sp>
      </p:grpSp>
      <p:grpSp>
        <p:nvGrpSpPr>
          <p:cNvPr id="2134" name="Google Shape;2134;p56"/>
          <p:cNvGrpSpPr/>
          <p:nvPr/>
        </p:nvGrpSpPr>
        <p:grpSpPr>
          <a:xfrm>
            <a:off x="7173275" y="3289300"/>
            <a:ext cx="836799" cy="1454405"/>
            <a:chOff x="7173275" y="3289300"/>
            <a:chExt cx="836799" cy="1454405"/>
          </a:xfrm>
        </p:grpSpPr>
        <p:sp>
          <p:nvSpPr>
            <p:cNvPr id="2135" name="Google Shape;2135;p56"/>
            <p:cNvSpPr/>
            <p:nvPr/>
          </p:nvSpPr>
          <p:spPr>
            <a:xfrm>
              <a:off x="7173275" y="3748400"/>
              <a:ext cx="836799" cy="995305"/>
            </a:xfrm>
            <a:custGeom>
              <a:avLst/>
              <a:gdLst/>
              <a:ahLst/>
              <a:cxnLst/>
              <a:rect l="l" t="t" r="r" b="b"/>
              <a:pathLst>
                <a:path w="24518" h="55241" extrusionOk="0">
                  <a:moveTo>
                    <a:pt x="12242" y="1"/>
                  </a:moveTo>
                  <a:lnTo>
                    <a:pt x="0" y="7340"/>
                  </a:lnTo>
                  <a:lnTo>
                    <a:pt x="0" y="55241"/>
                  </a:lnTo>
                  <a:lnTo>
                    <a:pt x="24518" y="55241"/>
                  </a:lnTo>
                  <a:lnTo>
                    <a:pt x="24518" y="7340"/>
                  </a:lnTo>
                  <a:lnTo>
                    <a:pt x="122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6" name="Google Shape;2136;p56"/>
            <p:cNvSpPr txBox="1"/>
            <p:nvPr/>
          </p:nvSpPr>
          <p:spPr>
            <a:xfrm>
              <a:off x="7196429" y="4418406"/>
              <a:ext cx="790800" cy="23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Bebas Neue"/>
                  <a:ea typeface="Bebas Neue"/>
                  <a:cs typeface="Bebas Neue"/>
                  <a:sym typeface="Bebas Neue"/>
                </a:rPr>
                <a:t>50%</a:t>
              </a:r>
              <a:endParaRPr sz="2700" dirty="0">
                <a:solidFill>
                  <a:srgbClr val="FFFFFF"/>
                </a:solidFill>
                <a:latin typeface="Bebas Neue"/>
                <a:ea typeface="Bebas Neue"/>
                <a:cs typeface="Bebas Neue"/>
                <a:sym typeface="Bebas Neue"/>
              </a:endParaRPr>
            </a:p>
          </p:txBody>
        </p:sp>
        <p:grpSp>
          <p:nvGrpSpPr>
            <p:cNvPr id="2137" name="Google Shape;2137;p56"/>
            <p:cNvGrpSpPr/>
            <p:nvPr/>
          </p:nvGrpSpPr>
          <p:grpSpPr>
            <a:xfrm>
              <a:off x="7385944" y="3289300"/>
              <a:ext cx="411478" cy="411478"/>
              <a:chOff x="5648375" y="238125"/>
              <a:chExt cx="483125" cy="483125"/>
            </a:xfrm>
          </p:grpSpPr>
          <p:sp>
            <p:nvSpPr>
              <p:cNvPr id="2138" name="Google Shape;2138;p56"/>
              <p:cNvSpPr/>
              <p:nvPr/>
            </p:nvSpPr>
            <p:spPr>
              <a:xfrm>
                <a:off x="5648375" y="238125"/>
                <a:ext cx="483125" cy="483125"/>
              </a:xfrm>
              <a:custGeom>
                <a:avLst/>
                <a:gdLst/>
                <a:ahLst/>
                <a:cxnLst/>
                <a:rect l="l" t="t" r="r" b="b"/>
                <a:pathLst>
                  <a:path w="19325" h="19325" extrusionOk="0">
                    <a:moveTo>
                      <a:pt x="4001" y="1132"/>
                    </a:moveTo>
                    <a:cubicBezTo>
                      <a:pt x="4315" y="1132"/>
                      <a:pt x="4569" y="1386"/>
                      <a:pt x="4569" y="1700"/>
                    </a:cubicBezTo>
                    <a:lnTo>
                      <a:pt x="4569" y="3965"/>
                    </a:lnTo>
                    <a:cubicBezTo>
                      <a:pt x="4569" y="4276"/>
                      <a:pt x="4315" y="4529"/>
                      <a:pt x="4001" y="4529"/>
                    </a:cubicBezTo>
                    <a:cubicBezTo>
                      <a:pt x="3687" y="4529"/>
                      <a:pt x="3436" y="4276"/>
                      <a:pt x="3436" y="3965"/>
                    </a:cubicBezTo>
                    <a:lnTo>
                      <a:pt x="3436" y="1700"/>
                    </a:lnTo>
                    <a:cubicBezTo>
                      <a:pt x="3436" y="1386"/>
                      <a:pt x="3687" y="1132"/>
                      <a:pt x="4001" y="1132"/>
                    </a:cubicBezTo>
                    <a:close/>
                    <a:moveTo>
                      <a:pt x="9662" y="1132"/>
                    </a:moveTo>
                    <a:cubicBezTo>
                      <a:pt x="9976" y="1132"/>
                      <a:pt x="10230" y="1386"/>
                      <a:pt x="10230" y="1700"/>
                    </a:cubicBezTo>
                    <a:lnTo>
                      <a:pt x="10230" y="3965"/>
                    </a:lnTo>
                    <a:cubicBezTo>
                      <a:pt x="10230" y="4276"/>
                      <a:pt x="9976" y="4529"/>
                      <a:pt x="9662" y="4529"/>
                    </a:cubicBezTo>
                    <a:cubicBezTo>
                      <a:pt x="9348" y="4529"/>
                      <a:pt x="9098" y="4276"/>
                      <a:pt x="9098" y="3965"/>
                    </a:cubicBezTo>
                    <a:lnTo>
                      <a:pt x="9098" y="1700"/>
                    </a:lnTo>
                    <a:cubicBezTo>
                      <a:pt x="9098" y="1386"/>
                      <a:pt x="9348" y="1132"/>
                      <a:pt x="9662" y="1132"/>
                    </a:cubicBezTo>
                    <a:close/>
                    <a:moveTo>
                      <a:pt x="15324" y="1132"/>
                    </a:moveTo>
                    <a:cubicBezTo>
                      <a:pt x="15638" y="1132"/>
                      <a:pt x="15891" y="1386"/>
                      <a:pt x="15891" y="1700"/>
                    </a:cubicBezTo>
                    <a:lnTo>
                      <a:pt x="15891" y="3965"/>
                    </a:lnTo>
                    <a:cubicBezTo>
                      <a:pt x="15891" y="4276"/>
                      <a:pt x="15638" y="4529"/>
                      <a:pt x="15324" y="4529"/>
                    </a:cubicBezTo>
                    <a:cubicBezTo>
                      <a:pt x="15010" y="4529"/>
                      <a:pt x="14759" y="4276"/>
                      <a:pt x="14759" y="3965"/>
                    </a:cubicBezTo>
                    <a:lnTo>
                      <a:pt x="14759" y="1700"/>
                    </a:lnTo>
                    <a:cubicBezTo>
                      <a:pt x="14759" y="1386"/>
                      <a:pt x="15010" y="1132"/>
                      <a:pt x="15324" y="1132"/>
                    </a:cubicBezTo>
                    <a:close/>
                    <a:moveTo>
                      <a:pt x="17628" y="3397"/>
                    </a:moveTo>
                    <a:cubicBezTo>
                      <a:pt x="17939" y="3397"/>
                      <a:pt x="18192" y="3651"/>
                      <a:pt x="18192" y="3965"/>
                    </a:cubicBezTo>
                    <a:lnTo>
                      <a:pt x="18192" y="6833"/>
                    </a:lnTo>
                    <a:lnTo>
                      <a:pt x="1132" y="6833"/>
                    </a:lnTo>
                    <a:lnTo>
                      <a:pt x="1132" y="3965"/>
                    </a:lnTo>
                    <a:cubicBezTo>
                      <a:pt x="1132" y="3651"/>
                      <a:pt x="1386" y="3397"/>
                      <a:pt x="1700" y="3397"/>
                    </a:cubicBezTo>
                    <a:lnTo>
                      <a:pt x="2304" y="3397"/>
                    </a:lnTo>
                    <a:lnTo>
                      <a:pt x="2304" y="3965"/>
                    </a:lnTo>
                    <a:cubicBezTo>
                      <a:pt x="2304" y="4901"/>
                      <a:pt x="3062" y="5661"/>
                      <a:pt x="4001" y="5661"/>
                    </a:cubicBezTo>
                    <a:cubicBezTo>
                      <a:pt x="4940" y="5661"/>
                      <a:pt x="5701" y="4901"/>
                      <a:pt x="5701" y="3965"/>
                    </a:cubicBezTo>
                    <a:lnTo>
                      <a:pt x="5701" y="3397"/>
                    </a:lnTo>
                    <a:lnTo>
                      <a:pt x="7965" y="3397"/>
                    </a:lnTo>
                    <a:lnTo>
                      <a:pt x="7965" y="3965"/>
                    </a:lnTo>
                    <a:cubicBezTo>
                      <a:pt x="7965" y="4901"/>
                      <a:pt x="8723" y="5661"/>
                      <a:pt x="9662" y="5661"/>
                    </a:cubicBezTo>
                    <a:cubicBezTo>
                      <a:pt x="10601" y="5661"/>
                      <a:pt x="11362" y="4901"/>
                      <a:pt x="11362" y="3965"/>
                    </a:cubicBezTo>
                    <a:lnTo>
                      <a:pt x="11362" y="3397"/>
                    </a:lnTo>
                    <a:lnTo>
                      <a:pt x="13627" y="3397"/>
                    </a:lnTo>
                    <a:lnTo>
                      <a:pt x="13627" y="3965"/>
                    </a:lnTo>
                    <a:cubicBezTo>
                      <a:pt x="13627" y="4901"/>
                      <a:pt x="14385" y="5661"/>
                      <a:pt x="15324" y="5661"/>
                    </a:cubicBezTo>
                    <a:cubicBezTo>
                      <a:pt x="16263" y="5661"/>
                      <a:pt x="17024" y="4901"/>
                      <a:pt x="17024" y="3965"/>
                    </a:cubicBezTo>
                    <a:lnTo>
                      <a:pt x="17024" y="3397"/>
                    </a:lnTo>
                    <a:close/>
                    <a:moveTo>
                      <a:pt x="18192" y="7965"/>
                    </a:moveTo>
                    <a:lnTo>
                      <a:pt x="18192" y="17628"/>
                    </a:lnTo>
                    <a:cubicBezTo>
                      <a:pt x="18192" y="17939"/>
                      <a:pt x="17939" y="18192"/>
                      <a:pt x="17628" y="18192"/>
                    </a:cubicBezTo>
                    <a:lnTo>
                      <a:pt x="1700" y="18192"/>
                    </a:lnTo>
                    <a:cubicBezTo>
                      <a:pt x="1386" y="18192"/>
                      <a:pt x="1132" y="17939"/>
                      <a:pt x="1132" y="17628"/>
                    </a:cubicBezTo>
                    <a:lnTo>
                      <a:pt x="1132" y="7965"/>
                    </a:lnTo>
                    <a:close/>
                    <a:moveTo>
                      <a:pt x="4001" y="0"/>
                    </a:moveTo>
                    <a:cubicBezTo>
                      <a:pt x="3062" y="0"/>
                      <a:pt x="2304" y="761"/>
                      <a:pt x="2304" y="1700"/>
                    </a:cubicBezTo>
                    <a:lnTo>
                      <a:pt x="2304" y="2265"/>
                    </a:lnTo>
                    <a:lnTo>
                      <a:pt x="1700" y="2265"/>
                    </a:lnTo>
                    <a:cubicBezTo>
                      <a:pt x="761" y="2265"/>
                      <a:pt x="0" y="3025"/>
                      <a:pt x="0" y="3965"/>
                    </a:cubicBezTo>
                    <a:lnTo>
                      <a:pt x="0" y="17628"/>
                    </a:lnTo>
                    <a:cubicBezTo>
                      <a:pt x="0" y="18564"/>
                      <a:pt x="761" y="19324"/>
                      <a:pt x="1700" y="19324"/>
                    </a:cubicBezTo>
                    <a:lnTo>
                      <a:pt x="17628" y="19324"/>
                    </a:lnTo>
                    <a:cubicBezTo>
                      <a:pt x="18564" y="19324"/>
                      <a:pt x="19325" y="18564"/>
                      <a:pt x="19325" y="17628"/>
                    </a:cubicBezTo>
                    <a:lnTo>
                      <a:pt x="19325" y="3965"/>
                    </a:lnTo>
                    <a:cubicBezTo>
                      <a:pt x="19325" y="3025"/>
                      <a:pt x="18564" y="2265"/>
                      <a:pt x="17628" y="2265"/>
                    </a:cubicBezTo>
                    <a:lnTo>
                      <a:pt x="17024" y="2265"/>
                    </a:lnTo>
                    <a:lnTo>
                      <a:pt x="17024" y="1700"/>
                    </a:lnTo>
                    <a:cubicBezTo>
                      <a:pt x="17024" y="761"/>
                      <a:pt x="16263" y="0"/>
                      <a:pt x="15324" y="0"/>
                    </a:cubicBezTo>
                    <a:cubicBezTo>
                      <a:pt x="14385" y="0"/>
                      <a:pt x="13627" y="761"/>
                      <a:pt x="13627" y="1700"/>
                    </a:cubicBezTo>
                    <a:lnTo>
                      <a:pt x="13627" y="2265"/>
                    </a:lnTo>
                    <a:lnTo>
                      <a:pt x="11362" y="2265"/>
                    </a:lnTo>
                    <a:lnTo>
                      <a:pt x="11362" y="1700"/>
                    </a:lnTo>
                    <a:cubicBezTo>
                      <a:pt x="11362" y="761"/>
                      <a:pt x="10601" y="0"/>
                      <a:pt x="9662" y="0"/>
                    </a:cubicBezTo>
                    <a:cubicBezTo>
                      <a:pt x="8723" y="0"/>
                      <a:pt x="7965" y="761"/>
                      <a:pt x="7965" y="1700"/>
                    </a:cubicBezTo>
                    <a:lnTo>
                      <a:pt x="7965" y="2265"/>
                    </a:lnTo>
                    <a:lnTo>
                      <a:pt x="5701" y="2265"/>
                    </a:lnTo>
                    <a:lnTo>
                      <a:pt x="5701" y="1700"/>
                    </a:lnTo>
                    <a:cubicBezTo>
                      <a:pt x="5701" y="761"/>
                      <a:pt x="4940" y="0"/>
                      <a:pt x="4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139" name="Google Shape;2139;p56"/>
              <p:cNvSpPr/>
              <p:nvPr/>
            </p:nvSpPr>
            <p:spPr>
              <a:xfrm>
                <a:off x="5705950" y="465550"/>
                <a:ext cx="84875" cy="28325"/>
              </a:xfrm>
              <a:custGeom>
                <a:avLst/>
                <a:gdLst/>
                <a:ahLst/>
                <a:cxnLst/>
                <a:rect l="l" t="t" r="r" b="b"/>
                <a:pathLst>
                  <a:path w="3395" h="1133" extrusionOk="0">
                    <a:moveTo>
                      <a:pt x="566" y="1"/>
                    </a:moveTo>
                    <a:cubicBezTo>
                      <a:pt x="252" y="1"/>
                      <a:pt x="1" y="251"/>
                      <a:pt x="1" y="565"/>
                    </a:cubicBezTo>
                    <a:cubicBezTo>
                      <a:pt x="1" y="879"/>
                      <a:pt x="252" y="1133"/>
                      <a:pt x="566" y="1133"/>
                    </a:cubicBezTo>
                    <a:lnTo>
                      <a:pt x="2830" y="1133"/>
                    </a:lnTo>
                    <a:cubicBezTo>
                      <a:pt x="3144" y="1133"/>
                      <a:pt x="3395" y="879"/>
                      <a:pt x="3395" y="565"/>
                    </a:cubicBezTo>
                    <a:cubicBezTo>
                      <a:pt x="3395" y="251"/>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140" name="Google Shape;2140;p56"/>
              <p:cNvSpPr/>
              <p:nvPr/>
            </p:nvSpPr>
            <p:spPr>
              <a:xfrm>
                <a:off x="5847500" y="465550"/>
                <a:ext cx="84875" cy="28325"/>
              </a:xfrm>
              <a:custGeom>
                <a:avLst/>
                <a:gdLst/>
                <a:ahLst/>
                <a:cxnLst/>
                <a:rect l="l" t="t" r="r" b="b"/>
                <a:pathLst>
                  <a:path w="3395" h="1133" extrusionOk="0">
                    <a:moveTo>
                      <a:pt x="565" y="1"/>
                    </a:moveTo>
                    <a:cubicBezTo>
                      <a:pt x="251" y="1"/>
                      <a:pt x="0" y="251"/>
                      <a:pt x="0" y="565"/>
                    </a:cubicBezTo>
                    <a:cubicBezTo>
                      <a:pt x="0" y="879"/>
                      <a:pt x="251" y="1133"/>
                      <a:pt x="565" y="1133"/>
                    </a:cubicBezTo>
                    <a:lnTo>
                      <a:pt x="2830" y="1133"/>
                    </a:lnTo>
                    <a:cubicBezTo>
                      <a:pt x="3144" y="1133"/>
                      <a:pt x="3394" y="879"/>
                      <a:pt x="3394" y="565"/>
                    </a:cubicBezTo>
                    <a:cubicBezTo>
                      <a:pt x="3394" y="251"/>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141" name="Google Shape;2141;p56"/>
              <p:cNvSpPr/>
              <p:nvPr/>
            </p:nvSpPr>
            <p:spPr>
              <a:xfrm>
                <a:off x="5989025" y="465550"/>
                <a:ext cx="84875" cy="28325"/>
              </a:xfrm>
              <a:custGeom>
                <a:avLst/>
                <a:gdLst/>
                <a:ahLst/>
                <a:cxnLst/>
                <a:rect l="l" t="t" r="r" b="b"/>
                <a:pathLst>
                  <a:path w="3395" h="1133" extrusionOk="0">
                    <a:moveTo>
                      <a:pt x="565" y="1"/>
                    </a:moveTo>
                    <a:cubicBezTo>
                      <a:pt x="251" y="1"/>
                      <a:pt x="1" y="251"/>
                      <a:pt x="1" y="565"/>
                    </a:cubicBezTo>
                    <a:cubicBezTo>
                      <a:pt x="1" y="879"/>
                      <a:pt x="251" y="1133"/>
                      <a:pt x="565" y="1133"/>
                    </a:cubicBezTo>
                    <a:lnTo>
                      <a:pt x="2830" y="1133"/>
                    </a:lnTo>
                    <a:cubicBezTo>
                      <a:pt x="3144" y="1133"/>
                      <a:pt x="3395" y="879"/>
                      <a:pt x="3395" y="565"/>
                    </a:cubicBezTo>
                    <a:cubicBezTo>
                      <a:pt x="3395" y="251"/>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142" name="Google Shape;2142;p56"/>
              <p:cNvSpPr/>
              <p:nvPr/>
            </p:nvSpPr>
            <p:spPr>
              <a:xfrm>
                <a:off x="5705950" y="550475"/>
                <a:ext cx="84875" cy="28325"/>
              </a:xfrm>
              <a:custGeom>
                <a:avLst/>
                <a:gdLst/>
                <a:ahLst/>
                <a:cxnLst/>
                <a:rect l="l" t="t" r="r" b="b"/>
                <a:pathLst>
                  <a:path w="3395" h="1133" extrusionOk="0">
                    <a:moveTo>
                      <a:pt x="566" y="0"/>
                    </a:moveTo>
                    <a:cubicBezTo>
                      <a:pt x="252" y="0"/>
                      <a:pt x="1" y="251"/>
                      <a:pt x="1" y="565"/>
                    </a:cubicBezTo>
                    <a:cubicBezTo>
                      <a:pt x="1" y="879"/>
                      <a:pt x="252" y="1133"/>
                      <a:pt x="566" y="1133"/>
                    </a:cubicBezTo>
                    <a:lnTo>
                      <a:pt x="2830" y="1133"/>
                    </a:lnTo>
                    <a:cubicBezTo>
                      <a:pt x="3144" y="1133"/>
                      <a:pt x="3395" y="879"/>
                      <a:pt x="3395" y="565"/>
                    </a:cubicBezTo>
                    <a:cubicBezTo>
                      <a:pt x="3395" y="251"/>
                      <a:pt x="3144" y="0"/>
                      <a:pt x="2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143" name="Google Shape;2143;p56"/>
              <p:cNvSpPr/>
              <p:nvPr/>
            </p:nvSpPr>
            <p:spPr>
              <a:xfrm>
                <a:off x="5847500" y="550475"/>
                <a:ext cx="84875" cy="28325"/>
              </a:xfrm>
              <a:custGeom>
                <a:avLst/>
                <a:gdLst/>
                <a:ahLst/>
                <a:cxnLst/>
                <a:rect l="l" t="t" r="r" b="b"/>
                <a:pathLst>
                  <a:path w="3395" h="1133" extrusionOk="0">
                    <a:moveTo>
                      <a:pt x="565" y="0"/>
                    </a:moveTo>
                    <a:cubicBezTo>
                      <a:pt x="251" y="0"/>
                      <a:pt x="0" y="251"/>
                      <a:pt x="0" y="565"/>
                    </a:cubicBezTo>
                    <a:cubicBezTo>
                      <a:pt x="0" y="879"/>
                      <a:pt x="251" y="1133"/>
                      <a:pt x="565" y="1133"/>
                    </a:cubicBezTo>
                    <a:lnTo>
                      <a:pt x="2830" y="1133"/>
                    </a:lnTo>
                    <a:cubicBezTo>
                      <a:pt x="3144" y="1133"/>
                      <a:pt x="3394" y="879"/>
                      <a:pt x="3394" y="565"/>
                    </a:cubicBezTo>
                    <a:cubicBezTo>
                      <a:pt x="3394" y="251"/>
                      <a:pt x="3144" y="0"/>
                      <a:pt x="2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144" name="Google Shape;2144;p56"/>
              <p:cNvSpPr/>
              <p:nvPr/>
            </p:nvSpPr>
            <p:spPr>
              <a:xfrm>
                <a:off x="5989025" y="550475"/>
                <a:ext cx="84875" cy="28325"/>
              </a:xfrm>
              <a:custGeom>
                <a:avLst/>
                <a:gdLst/>
                <a:ahLst/>
                <a:cxnLst/>
                <a:rect l="l" t="t" r="r" b="b"/>
                <a:pathLst>
                  <a:path w="3395" h="1133" extrusionOk="0">
                    <a:moveTo>
                      <a:pt x="565" y="0"/>
                    </a:moveTo>
                    <a:cubicBezTo>
                      <a:pt x="251" y="0"/>
                      <a:pt x="1" y="251"/>
                      <a:pt x="1" y="565"/>
                    </a:cubicBezTo>
                    <a:cubicBezTo>
                      <a:pt x="1" y="879"/>
                      <a:pt x="251" y="1133"/>
                      <a:pt x="565" y="1133"/>
                    </a:cubicBezTo>
                    <a:lnTo>
                      <a:pt x="2830" y="1133"/>
                    </a:lnTo>
                    <a:cubicBezTo>
                      <a:pt x="3144" y="1133"/>
                      <a:pt x="3395" y="879"/>
                      <a:pt x="3395" y="565"/>
                    </a:cubicBezTo>
                    <a:cubicBezTo>
                      <a:pt x="3395" y="251"/>
                      <a:pt x="3144" y="0"/>
                      <a:pt x="2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145" name="Google Shape;2145;p56"/>
              <p:cNvSpPr/>
              <p:nvPr/>
            </p:nvSpPr>
            <p:spPr>
              <a:xfrm>
                <a:off x="5705950" y="636300"/>
                <a:ext cx="84875" cy="28325"/>
              </a:xfrm>
              <a:custGeom>
                <a:avLst/>
                <a:gdLst/>
                <a:ahLst/>
                <a:cxnLst/>
                <a:rect l="l" t="t" r="r" b="b"/>
                <a:pathLst>
                  <a:path w="3395" h="1133" extrusionOk="0">
                    <a:moveTo>
                      <a:pt x="566" y="1"/>
                    </a:moveTo>
                    <a:cubicBezTo>
                      <a:pt x="252" y="1"/>
                      <a:pt x="1" y="254"/>
                      <a:pt x="1" y="568"/>
                    </a:cubicBezTo>
                    <a:cubicBezTo>
                      <a:pt x="1" y="879"/>
                      <a:pt x="252" y="1133"/>
                      <a:pt x="566" y="1133"/>
                    </a:cubicBezTo>
                    <a:lnTo>
                      <a:pt x="2830" y="1133"/>
                    </a:lnTo>
                    <a:cubicBezTo>
                      <a:pt x="3144" y="1133"/>
                      <a:pt x="3395" y="879"/>
                      <a:pt x="3395" y="568"/>
                    </a:cubicBezTo>
                    <a:cubicBezTo>
                      <a:pt x="3395" y="254"/>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146" name="Google Shape;2146;p56"/>
              <p:cNvSpPr/>
              <p:nvPr/>
            </p:nvSpPr>
            <p:spPr>
              <a:xfrm>
                <a:off x="5847500" y="636300"/>
                <a:ext cx="84875" cy="28325"/>
              </a:xfrm>
              <a:custGeom>
                <a:avLst/>
                <a:gdLst/>
                <a:ahLst/>
                <a:cxnLst/>
                <a:rect l="l" t="t" r="r" b="b"/>
                <a:pathLst>
                  <a:path w="3395" h="1133" extrusionOk="0">
                    <a:moveTo>
                      <a:pt x="565" y="1"/>
                    </a:moveTo>
                    <a:cubicBezTo>
                      <a:pt x="251" y="1"/>
                      <a:pt x="0" y="254"/>
                      <a:pt x="0" y="568"/>
                    </a:cubicBezTo>
                    <a:cubicBezTo>
                      <a:pt x="0" y="879"/>
                      <a:pt x="251" y="1133"/>
                      <a:pt x="565" y="1133"/>
                    </a:cubicBezTo>
                    <a:lnTo>
                      <a:pt x="2830" y="1133"/>
                    </a:lnTo>
                    <a:cubicBezTo>
                      <a:pt x="3144" y="1133"/>
                      <a:pt x="3394" y="879"/>
                      <a:pt x="3394" y="568"/>
                    </a:cubicBezTo>
                    <a:cubicBezTo>
                      <a:pt x="3394" y="254"/>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147" name="Google Shape;2147;p56"/>
              <p:cNvSpPr/>
              <p:nvPr/>
            </p:nvSpPr>
            <p:spPr>
              <a:xfrm>
                <a:off x="5989025" y="636300"/>
                <a:ext cx="84875" cy="28325"/>
              </a:xfrm>
              <a:custGeom>
                <a:avLst/>
                <a:gdLst/>
                <a:ahLst/>
                <a:cxnLst/>
                <a:rect l="l" t="t" r="r" b="b"/>
                <a:pathLst>
                  <a:path w="3395" h="1133" extrusionOk="0">
                    <a:moveTo>
                      <a:pt x="565" y="1"/>
                    </a:moveTo>
                    <a:cubicBezTo>
                      <a:pt x="251" y="1"/>
                      <a:pt x="1" y="254"/>
                      <a:pt x="1" y="568"/>
                    </a:cubicBezTo>
                    <a:cubicBezTo>
                      <a:pt x="1" y="879"/>
                      <a:pt x="251" y="1133"/>
                      <a:pt x="565" y="1133"/>
                    </a:cubicBezTo>
                    <a:lnTo>
                      <a:pt x="2830" y="1133"/>
                    </a:lnTo>
                    <a:cubicBezTo>
                      <a:pt x="3144" y="1133"/>
                      <a:pt x="3395" y="879"/>
                      <a:pt x="3395" y="568"/>
                    </a:cubicBezTo>
                    <a:cubicBezTo>
                      <a:pt x="3395" y="254"/>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grpSp>
        <p:nvGrpSpPr>
          <p:cNvPr id="2148" name="Google Shape;2148;p56"/>
          <p:cNvGrpSpPr/>
          <p:nvPr/>
        </p:nvGrpSpPr>
        <p:grpSpPr>
          <a:xfrm>
            <a:off x="5159760" y="3325164"/>
            <a:ext cx="836833" cy="1418279"/>
            <a:chOff x="5210475" y="3325164"/>
            <a:chExt cx="836833" cy="1418279"/>
          </a:xfrm>
        </p:grpSpPr>
        <p:sp>
          <p:nvSpPr>
            <p:cNvPr id="2149" name="Google Shape;2149;p56"/>
            <p:cNvSpPr/>
            <p:nvPr/>
          </p:nvSpPr>
          <p:spPr>
            <a:xfrm>
              <a:off x="5210475" y="3834124"/>
              <a:ext cx="836833" cy="909318"/>
            </a:xfrm>
            <a:custGeom>
              <a:avLst/>
              <a:gdLst/>
              <a:ahLst/>
              <a:cxnLst/>
              <a:rect l="l" t="t" r="r" b="b"/>
              <a:pathLst>
                <a:path w="24519" h="47268" extrusionOk="0">
                  <a:moveTo>
                    <a:pt x="12243" y="0"/>
                  </a:moveTo>
                  <a:lnTo>
                    <a:pt x="1" y="7339"/>
                  </a:lnTo>
                  <a:lnTo>
                    <a:pt x="1" y="47268"/>
                  </a:lnTo>
                  <a:lnTo>
                    <a:pt x="24518" y="47268"/>
                  </a:lnTo>
                  <a:lnTo>
                    <a:pt x="24518" y="7339"/>
                  </a:lnTo>
                  <a:lnTo>
                    <a:pt x="12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0" name="Google Shape;2150;p56"/>
            <p:cNvSpPr txBox="1"/>
            <p:nvPr/>
          </p:nvSpPr>
          <p:spPr>
            <a:xfrm>
              <a:off x="5233631" y="4418406"/>
              <a:ext cx="790800" cy="23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Bebas Neue"/>
                  <a:ea typeface="Bebas Neue"/>
                  <a:cs typeface="Bebas Neue"/>
                  <a:sym typeface="Bebas Neue"/>
                </a:rPr>
                <a:t>40%</a:t>
              </a:r>
              <a:endParaRPr sz="2700" dirty="0">
                <a:solidFill>
                  <a:srgbClr val="FFFFFF"/>
                </a:solidFill>
                <a:latin typeface="Bebas Neue"/>
                <a:ea typeface="Bebas Neue"/>
                <a:cs typeface="Bebas Neue"/>
                <a:sym typeface="Bebas Neue"/>
              </a:endParaRPr>
            </a:p>
          </p:txBody>
        </p:sp>
        <p:grpSp>
          <p:nvGrpSpPr>
            <p:cNvPr id="2151" name="Google Shape;2151;p56"/>
            <p:cNvGrpSpPr/>
            <p:nvPr/>
          </p:nvGrpSpPr>
          <p:grpSpPr>
            <a:xfrm>
              <a:off x="5423145" y="3325164"/>
              <a:ext cx="411486" cy="461336"/>
              <a:chOff x="6272100" y="832575"/>
              <a:chExt cx="424650" cy="483125"/>
            </a:xfrm>
          </p:grpSpPr>
          <p:sp>
            <p:nvSpPr>
              <p:cNvPr id="2152" name="Google Shape;2152;p56"/>
              <p:cNvSpPr/>
              <p:nvPr/>
            </p:nvSpPr>
            <p:spPr>
              <a:xfrm>
                <a:off x="6272100" y="832575"/>
                <a:ext cx="424650" cy="483125"/>
              </a:xfrm>
              <a:custGeom>
                <a:avLst/>
                <a:gdLst/>
                <a:ahLst/>
                <a:cxnLst/>
                <a:rect l="l" t="t" r="r" b="b"/>
                <a:pathLst>
                  <a:path w="16986" h="19325" extrusionOk="0">
                    <a:moveTo>
                      <a:pt x="2265" y="6537"/>
                    </a:moveTo>
                    <a:lnTo>
                      <a:pt x="2265" y="8334"/>
                    </a:lnTo>
                    <a:lnTo>
                      <a:pt x="1366" y="7437"/>
                    </a:lnTo>
                    <a:lnTo>
                      <a:pt x="2265" y="6537"/>
                    </a:lnTo>
                    <a:close/>
                    <a:moveTo>
                      <a:pt x="14721" y="6537"/>
                    </a:moveTo>
                    <a:lnTo>
                      <a:pt x="15617" y="7437"/>
                    </a:lnTo>
                    <a:lnTo>
                      <a:pt x="14721" y="8334"/>
                    </a:lnTo>
                    <a:lnTo>
                      <a:pt x="14721" y="6537"/>
                    </a:lnTo>
                    <a:close/>
                    <a:moveTo>
                      <a:pt x="13588" y="1132"/>
                    </a:moveTo>
                    <a:lnTo>
                      <a:pt x="13588" y="9466"/>
                    </a:lnTo>
                    <a:lnTo>
                      <a:pt x="10521" y="12531"/>
                    </a:lnTo>
                    <a:lnTo>
                      <a:pt x="6462" y="12531"/>
                    </a:lnTo>
                    <a:lnTo>
                      <a:pt x="3398" y="9466"/>
                    </a:lnTo>
                    <a:lnTo>
                      <a:pt x="3398" y="1132"/>
                    </a:lnTo>
                    <a:close/>
                    <a:moveTo>
                      <a:pt x="1133" y="8802"/>
                    </a:moveTo>
                    <a:lnTo>
                      <a:pt x="5427" y="13099"/>
                    </a:lnTo>
                    <a:lnTo>
                      <a:pt x="1133" y="17392"/>
                    </a:lnTo>
                    <a:lnTo>
                      <a:pt x="1133" y="8802"/>
                    </a:lnTo>
                    <a:close/>
                    <a:moveTo>
                      <a:pt x="15853" y="8802"/>
                    </a:moveTo>
                    <a:lnTo>
                      <a:pt x="15853" y="17392"/>
                    </a:lnTo>
                    <a:lnTo>
                      <a:pt x="11556" y="13099"/>
                    </a:lnTo>
                    <a:lnTo>
                      <a:pt x="15853" y="8802"/>
                    </a:lnTo>
                    <a:close/>
                    <a:moveTo>
                      <a:pt x="10521" y="13663"/>
                    </a:moveTo>
                    <a:lnTo>
                      <a:pt x="15050" y="18192"/>
                    </a:lnTo>
                    <a:lnTo>
                      <a:pt x="1933" y="18192"/>
                    </a:lnTo>
                    <a:lnTo>
                      <a:pt x="6462" y="13663"/>
                    </a:lnTo>
                    <a:close/>
                    <a:moveTo>
                      <a:pt x="2830" y="0"/>
                    </a:moveTo>
                    <a:cubicBezTo>
                      <a:pt x="2516" y="0"/>
                      <a:pt x="2265" y="254"/>
                      <a:pt x="2265" y="568"/>
                    </a:cubicBezTo>
                    <a:lnTo>
                      <a:pt x="2265" y="4937"/>
                    </a:lnTo>
                    <a:lnTo>
                      <a:pt x="164" y="7036"/>
                    </a:lnTo>
                    <a:lnTo>
                      <a:pt x="161" y="7042"/>
                    </a:lnTo>
                    <a:cubicBezTo>
                      <a:pt x="152" y="7051"/>
                      <a:pt x="143" y="7063"/>
                      <a:pt x="134" y="7072"/>
                    </a:cubicBezTo>
                    <a:lnTo>
                      <a:pt x="125" y="7084"/>
                    </a:lnTo>
                    <a:cubicBezTo>
                      <a:pt x="112" y="7096"/>
                      <a:pt x="103" y="7108"/>
                      <a:pt x="94" y="7120"/>
                    </a:cubicBezTo>
                    <a:cubicBezTo>
                      <a:pt x="91" y="7126"/>
                      <a:pt x="88" y="7129"/>
                      <a:pt x="85" y="7132"/>
                    </a:cubicBezTo>
                    <a:cubicBezTo>
                      <a:pt x="85" y="7138"/>
                      <a:pt x="73" y="7153"/>
                      <a:pt x="70" y="7162"/>
                    </a:cubicBezTo>
                    <a:cubicBezTo>
                      <a:pt x="64" y="7171"/>
                      <a:pt x="61" y="7174"/>
                      <a:pt x="58" y="7180"/>
                    </a:cubicBezTo>
                    <a:cubicBezTo>
                      <a:pt x="55" y="7186"/>
                      <a:pt x="52" y="7199"/>
                      <a:pt x="46" y="7208"/>
                    </a:cubicBezTo>
                    <a:cubicBezTo>
                      <a:pt x="43" y="7217"/>
                      <a:pt x="40" y="7220"/>
                      <a:pt x="40" y="7226"/>
                    </a:cubicBezTo>
                    <a:cubicBezTo>
                      <a:pt x="34" y="7241"/>
                      <a:pt x="28" y="7256"/>
                      <a:pt x="25" y="7271"/>
                    </a:cubicBezTo>
                    <a:cubicBezTo>
                      <a:pt x="25" y="7274"/>
                      <a:pt x="22" y="7280"/>
                      <a:pt x="19" y="7283"/>
                    </a:cubicBezTo>
                    <a:cubicBezTo>
                      <a:pt x="16" y="7295"/>
                      <a:pt x="13" y="7307"/>
                      <a:pt x="13" y="7319"/>
                    </a:cubicBezTo>
                    <a:cubicBezTo>
                      <a:pt x="13" y="7325"/>
                      <a:pt x="10" y="7331"/>
                      <a:pt x="10" y="7334"/>
                    </a:cubicBezTo>
                    <a:cubicBezTo>
                      <a:pt x="7" y="7340"/>
                      <a:pt x="4" y="7359"/>
                      <a:pt x="4" y="7371"/>
                    </a:cubicBezTo>
                    <a:lnTo>
                      <a:pt x="4" y="7386"/>
                    </a:lnTo>
                    <a:cubicBezTo>
                      <a:pt x="4" y="7401"/>
                      <a:pt x="1" y="7416"/>
                      <a:pt x="1" y="7434"/>
                    </a:cubicBezTo>
                    <a:lnTo>
                      <a:pt x="1" y="17625"/>
                    </a:lnTo>
                    <a:cubicBezTo>
                      <a:pt x="1" y="18063"/>
                      <a:pt x="170" y="18482"/>
                      <a:pt x="475" y="18799"/>
                    </a:cubicBezTo>
                    <a:cubicBezTo>
                      <a:pt x="481" y="18808"/>
                      <a:pt x="490" y="18817"/>
                      <a:pt x="499" y="18826"/>
                    </a:cubicBezTo>
                    <a:cubicBezTo>
                      <a:pt x="508" y="18833"/>
                      <a:pt x="517" y="18842"/>
                      <a:pt x="526" y="18851"/>
                    </a:cubicBezTo>
                    <a:cubicBezTo>
                      <a:pt x="840" y="19156"/>
                      <a:pt x="1260" y="19325"/>
                      <a:pt x="1698" y="19325"/>
                    </a:cubicBezTo>
                    <a:lnTo>
                      <a:pt x="15285" y="19325"/>
                    </a:lnTo>
                    <a:cubicBezTo>
                      <a:pt x="15723" y="19325"/>
                      <a:pt x="16143" y="19156"/>
                      <a:pt x="16460" y="18854"/>
                    </a:cubicBezTo>
                    <a:cubicBezTo>
                      <a:pt x="16469" y="18845"/>
                      <a:pt x="16478" y="18836"/>
                      <a:pt x="16487" y="18826"/>
                    </a:cubicBezTo>
                    <a:cubicBezTo>
                      <a:pt x="16496" y="18817"/>
                      <a:pt x="16502" y="18808"/>
                      <a:pt x="16511" y="18799"/>
                    </a:cubicBezTo>
                    <a:cubicBezTo>
                      <a:pt x="16816" y="18485"/>
                      <a:pt x="16985" y="18063"/>
                      <a:pt x="16985" y="17628"/>
                    </a:cubicBezTo>
                    <a:lnTo>
                      <a:pt x="16985" y="7437"/>
                    </a:lnTo>
                    <a:cubicBezTo>
                      <a:pt x="16985" y="7419"/>
                      <a:pt x="16985" y="7404"/>
                      <a:pt x="16982" y="7389"/>
                    </a:cubicBezTo>
                    <a:lnTo>
                      <a:pt x="16982" y="7371"/>
                    </a:lnTo>
                    <a:cubicBezTo>
                      <a:pt x="16982" y="7362"/>
                      <a:pt x="16979" y="7350"/>
                      <a:pt x="16976" y="7337"/>
                    </a:cubicBezTo>
                    <a:cubicBezTo>
                      <a:pt x="16973" y="7328"/>
                      <a:pt x="16973" y="7325"/>
                      <a:pt x="16973" y="7319"/>
                    </a:cubicBezTo>
                    <a:cubicBezTo>
                      <a:pt x="16973" y="7316"/>
                      <a:pt x="16967" y="7298"/>
                      <a:pt x="16964" y="7286"/>
                    </a:cubicBezTo>
                    <a:cubicBezTo>
                      <a:pt x="16964" y="7283"/>
                      <a:pt x="16964" y="7277"/>
                      <a:pt x="16961" y="7271"/>
                    </a:cubicBezTo>
                    <a:cubicBezTo>
                      <a:pt x="16958" y="7256"/>
                      <a:pt x="16952" y="7244"/>
                      <a:pt x="16946" y="7229"/>
                    </a:cubicBezTo>
                    <a:cubicBezTo>
                      <a:pt x="16943" y="7223"/>
                      <a:pt x="16940" y="7217"/>
                      <a:pt x="16940" y="7211"/>
                    </a:cubicBezTo>
                    <a:cubicBezTo>
                      <a:pt x="16937" y="7205"/>
                      <a:pt x="16931" y="7193"/>
                      <a:pt x="16925" y="7183"/>
                    </a:cubicBezTo>
                    <a:cubicBezTo>
                      <a:pt x="16922" y="7174"/>
                      <a:pt x="16919" y="7171"/>
                      <a:pt x="16916" y="7165"/>
                    </a:cubicBezTo>
                    <a:cubicBezTo>
                      <a:pt x="16913" y="7159"/>
                      <a:pt x="16904" y="7144"/>
                      <a:pt x="16898" y="7135"/>
                    </a:cubicBezTo>
                    <a:lnTo>
                      <a:pt x="16892" y="7123"/>
                    </a:lnTo>
                    <a:cubicBezTo>
                      <a:pt x="16882" y="7108"/>
                      <a:pt x="16873" y="7096"/>
                      <a:pt x="16861" y="7084"/>
                    </a:cubicBezTo>
                    <a:lnTo>
                      <a:pt x="16852" y="7075"/>
                    </a:lnTo>
                    <a:cubicBezTo>
                      <a:pt x="16843" y="7063"/>
                      <a:pt x="16834" y="7054"/>
                      <a:pt x="16825" y="7045"/>
                    </a:cubicBezTo>
                    <a:lnTo>
                      <a:pt x="16819" y="7039"/>
                    </a:lnTo>
                    <a:lnTo>
                      <a:pt x="14721" y="4937"/>
                    </a:lnTo>
                    <a:lnTo>
                      <a:pt x="14721" y="568"/>
                    </a:lnTo>
                    <a:cubicBezTo>
                      <a:pt x="14721" y="254"/>
                      <a:pt x="14467" y="0"/>
                      <a:pt x="14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153" name="Google Shape;2153;p56"/>
              <p:cNvSpPr/>
              <p:nvPr/>
            </p:nvSpPr>
            <p:spPr>
              <a:xfrm>
                <a:off x="6384200" y="889150"/>
                <a:ext cx="199300" cy="198200"/>
              </a:xfrm>
              <a:custGeom>
                <a:avLst/>
                <a:gdLst/>
                <a:ahLst/>
                <a:cxnLst/>
                <a:rect l="l" t="t" r="r" b="b"/>
                <a:pathLst>
                  <a:path w="7972" h="7928" extrusionOk="0">
                    <a:moveTo>
                      <a:pt x="4005" y="3398"/>
                    </a:moveTo>
                    <a:cubicBezTo>
                      <a:pt x="4274" y="3398"/>
                      <a:pt x="4534" y="3588"/>
                      <a:pt x="4569" y="3900"/>
                    </a:cubicBezTo>
                    <a:cubicBezTo>
                      <a:pt x="4560" y="3951"/>
                      <a:pt x="4560" y="4003"/>
                      <a:pt x="4566" y="4057"/>
                    </a:cubicBezTo>
                    <a:cubicBezTo>
                      <a:pt x="4521" y="4329"/>
                      <a:pt x="4285" y="4531"/>
                      <a:pt x="4007" y="4531"/>
                    </a:cubicBezTo>
                    <a:cubicBezTo>
                      <a:pt x="3518" y="4531"/>
                      <a:pt x="3259" y="3954"/>
                      <a:pt x="3585" y="3589"/>
                    </a:cubicBezTo>
                    <a:cubicBezTo>
                      <a:pt x="3702" y="3458"/>
                      <a:pt x="3855" y="3398"/>
                      <a:pt x="4005" y="3398"/>
                    </a:cubicBezTo>
                    <a:close/>
                    <a:moveTo>
                      <a:pt x="4005" y="1"/>
                    </a:moveTo>
                    <a:cubicBezTo>
                      <a:pt x="3351" y="1"/>
                      <a:pt x="2696" y="163"/>
                      <a:pt x="2102" y="488"/>
                    </a:cubicBezTo>
                    <a:cubicBezTo>
                      <a:pt x="876" y="1161"/>
                      <a:pt x="94" y="2432"/>
                      <a:pt x="46" y="3830"/>
                    </a:cubicBezTo>
                    <a:cubicBezTo>
                      <a:pt x="1" y="5231"/>
                      <a:pt x="695" y="6551"/>
                      <a:pt x="1876" y="7303"/>
                    </a:cubicBezTo>
                    <a:cubicBezTo>
                      <a:pt x="2510" y="7713"/>
                      <a:pt x="3247" y="7928"/>
                      <a:pt x="4001" y="7928"/>
                    </a:cubicBezTo>
                    <a:cubicBezTo>
                      <a:pt x="4629" y="7925"/>
                      <a:pt x="5248" y="7783"/>
                      <a:pt x="5816" y="7517"/>
                    </a:cubicBezTo>
                    <a:cubicBezTo>
                      <a:pt x="6106" y="7390"/>
                      <a:pt x="6233" y="7049"/>
                      <a:pt x="6100" y="6762"/>
                    </a:cubicBezTo>
                    <a:cubicBezTo>
                      <a:pt x="6006" y="6555"/>
                      <a:pt x="5802" y="6435"/>
                      <a:pt x="5589" y="6435"/>
                    </a:cubicBezTo>
                    <a:cubicBezTo>
                      <a:pt x="5506" y="6435"/>
                      <a:pt x="5422" y="6453"/>
                      <a:pt x="5342" y="6491"/>
                    </a:cubicBezTo>
                    <a:cubicBezTo>
                      <a:pt x="4902" y="6692"/>
                      <a:pt x="4449" y="6792"/>
                      <a:pt x="4007" y="6792"/>
                    </a:cubicBezTo>
                    <a:cubicBezTo>
                      <a:pt x="3468" y="6792"/>
                      <a:pt x="2947" y="6644"/>
                      <a:pt x="2486" y="6349"/>
                    </a:cubicBezTo>
                    <a:cubicBezTo>
                      <a:pt x="1643" y="5811"/>
                      <a:pt x="1145" y="4869"/>
                      <a:pt x="1178" y="3870"/>
                    </a:cubicBezTo>
                    <a:cubicBezTo>
                      <a:pt x="1211" y="2870"/>
                      <a:pt x="1770" y="1961"/>
                      <a:pt x="2649" y="1481"/>
                    </a:cubicBezTo>
                    <a:cubicBezTo>
                      <a:pt x="3073" y="1247"/>
                      <a:pt x="3541" y="1131"/>
                      <a:pt x="4009" y="1131"/>
                    </a:cubicBezTo>
                    <a:cubicBezTo>
                      <a:pt x="4508" y="1131"/>
                      <a:pt x="5007" y="1263"/>
                      <a:pt x="5451" y="1527"/>
                    </a:cubicBezTo>
                    <a:cubicBezTo>
                      <a:pt x="6311" y="2037"/>
                      <a:pt x="6840" y="2964"/>
                      <a:pt x="6840" y="3966"/>
                    </a:cubicBezTo>
                    <a:cubicBezTo>
                      <a:pt x="6846" y="4277"/>
                      <a:pt x="6598" y="4537"/>
                      <a:pt x="6284" y="4543"/>
                    </a:cubicBezTo>
                    <a:cubicBezTo>
                      <a:pt x="6280" y="4543"/>
                      <a:pt x="6277" y="4543"/>
                      <a:pt x="6273" y="4543"/>
                    </a:cubicBezTo>
                    <a:cubicBezTo>
                      <a:pt x="5967" y="4543"/>
                      <a:pt x="5713" y="4298"/>
                      <a:pt x="5707" y="3990"/>
                    </a:cubicBezTo>
                    <a:lnTo>
                      <a:pt x="5707" y="3972"/>
                    </a:lnTo>
                    <a:lnTo>
                      <a:pt x="5707" y="3966"/>
                    </a:lnTo>
                    <a:cubicBezTo>
                      <a:pt x="5707" y="3163"/>
                      <a:pt x="5146" y="2469"/>
                      <a:pt x="4361" y="2300"/>
                    </a:cubicBezTo>
                    <a:cubicBezTo>
                      <a:pt x="4241" y="2274"/>
                      <a:pt x="4121" y="2261"/>
                      <a:pt x="4003" y="2261"/>
                    </a:cubicBezTo>
                    <a:cubicBezTo>
                      <a:pt x="3345" y="2261"/>
                      <a:pt x="2731" y="2647"/>
                      <a:pt x="2452" y="3269"/>
                    </a:cubicBezTo>
                    <a:cubicBezTo>
                      <a:pt x="2126" y="4000"/>
                      <a:pt x="2353" y="4863"/>
                      <a:pt x="3002" y="5337"/>
                    </a:cubicBezTo>
                    <a:cubicBezTo>
                      <a:pt x="3302" y="5555"/>
                      <a:pt x="3654" y="5663"/>
                      <a:pt x="4005" y="5663"/>
                    </a:cubicBezTo>
                    <a:cubicBezTo>
                      <a:pt x="4413" y="5663"/>
                      <a:pt x="4818" y="5517"/>
                      <a:pt x="5140" y="5228"/>
                    </a:cubicBezTo>
                    <a:cubicBezTo>
                      <a:pt x="5457" y="5513"/>
                      <a:pt x="5863" y="5662"/>
                      <a:pt x="6274" y="5662"/>
                    </a:cubicBezTo>
                    <a:cubicBezTo>
                      <a:pt x="6507" y="5662"/>
                      <a:pt x="6742" y="5614"/>
                      <a:pt x="6963" y="5515"/>
                    </a:cubicBezTo>
                    <a:cubicBezTo>
                      <a:pt x="7576" y="5241"/>
                      <a:pt x="7969" y="4634"/>
                      <a:pt x="7972" y="3966"/>
                    </a:cubicBezTo>
                    <a:cubicBezTo>
                      <a:pt x="7972" y="2565"/>
                      <a:pt x="7232" y="1267"/>
                      <a:pt x="6027" y="554"/>
                    </a:cubicBezTo>
                    <a:cubicBezTo>
                      <a:pt x="5405" y="186"/>
                      <a:pt x="4705" y="1"/>
                      <a:pt x="40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grpSp>
        <p:nvGrpSpPr>
          <p:cNvPr id="2154" name="Google Shape;2154;p56"/>
          <p:cNvGrpSpPr/>
          <p:nvPr/>
        </p:nvGrpSpPr>
        <p:grpSpPr>
          <a:xfrm>
            <a:off x="3147406" y="3566968"/>
            <a:ext cx="835673" cy="1176708"/>
            <a:chOff x="3324950" y="3566968"/>
            <a:chExt cx="835673" cy="1176708"/>
          </a:xfrm>
        </p:grpSpPr>
        <p:sp>
          <p:nvSpPr>
            <p:cNvPr id="2155" name="Google Shape;2155;p56"/>
            <p:cNvSpPr/>
            <p:nvPr/>
          </p:nvSpPr>
          <p:spPr>
            <a:xfrm>
              <a:off x="3324950" y="4010026"/>
              <a:ext cx="835673" cy="733651"/>
            </a:xfrm>
            <a:custGeom>
              <a:avLst/>
              <a:gdLst/>
              <a:ahLst/>
              <a:cxnLst/>
              <a:rect l="l" t="t" r="r" b="b"/>
              <a:pathLst>
                <a:path w="24485" h="34359" extrusionOk="0">
                  <a:moveTo>
                    <a:pt x="12243" y="1"/>
                  </a:moveTo>
                  <a:lnTo>
                    <a:pt x="1" y="7339"/>
                  </a:lnTo>
                  <a:lnTo>
                    <a:pt x="1" y="34359"/>
                  </a:lnTo>
                  <a:lnTo>
                    <a:pt x="24485" y="34359"/>
                  </a:lnTo>
                  <a:lnTo>
                    <a:pt x="24485" y="7339"/>
                  </a:lnTo>
                  <a:lnTo>
                    <a:pt x="12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6" name="Google Shape;2156;p56"/>
            <p:cNvSpPr txBox="1"/>
            <p:nvPr/>
          </p:nvSpPr>
          <p:spPr>
            <a:xfrm>
              <a:off x="3347535" y="4418406"/>
              <a:ext cx="790800" cy="23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Bebas Neue"/>
                  <a:ea typeface="Bebas Neue"/>
                  <a:cs typeface="Bebas Neue"/>
                  <a:sym typeface="Bebas Neue"/>
                </a:rPr>
                <a:t>30%</a:t>
              </a:r>
              <a:endParaRPr sz="2700" dirty="0">
                <a:solidFill>
                  <a:srgbClr val="FFFFFF"/>
                </a:solidFill>
                <a:latin typeface="Bebas Neue"/>
                <a:ea typeface="Bebas Neue"/>
                <a:cs typeface="Bebas Neue"/>
                <a:sym typeface="Bebas Neue"/>
              </a:endParaRPr>
            </a:p>
          </p:txBody>
        </p:sp>
        <p:grpSp>
          <p:nvGrpSpPr>
            <p:cNvPr id="2157" name="Google Shape;2157;p56"/>
            <p:cNvGrpSpPr/>
            <p:nvPr/>
          </p:nvGrpSpPr>
          <p:grpSpPr>
            <a:xfrm>
              <a:off x="3537403" y="3566968"/>
              <a:ext cx="411481" cy="400649"/>
              <a:chOff x="6238300" y="1426975"/>
              <a:chExt cx="489450" cy="483175"/>
            </a:xfrm>
          </p:grpSpPr>
          <p:sp>
            <p:nvSpPr>
              <p:cNvPr id="2158" name="Google Shape;2158;p56"/>
              <p:cNvSpPr/>
              <p:nvPr/>
            </p:nvSpPr>
            <p:spPr>
              <a:xfrm>
                <a:off x="6238300" y="1426975"/>
                <a:ext cx="489450" cy="483175"/>
              </a:xfrm>
              <a:custGeom>
                <a:avLst/>
                <a:gdLst/>
                <a:ahLst/>
                <a:cxnLst/>
                <a:rect l="l" t="t" r="r" b="b"/>
                <a:pathLst>
                  <a:path w="19578" h="19327" extrusionOk="0">
                    <a:moveTo>
                      <a:pt x="16109" y="2267"/>
                    </a:moveTo>
                    <a:lnTo>
                      <a:pt x="16109" y="4803"/>
                    </a:lnTo>
                    <a:lnTo>
                      <a:pt x="14977" y="3831"/>
                    </a:lnTo>
                    <a:lnTo>
                      <a:pt x="14977" y="2267"/>
                    </a:lnTo>
                    <a:close/>
                    <a:moveTo>
                      <a:pt x="9880" y="1135"/>
                    </a:moveTo>
                    <a:cubicBezTo>
                      <a:pt x="10011" y="1135"/>
                      <a:pt x="10142" y="1181"/>
                      <a:pt x="10248" y="1274"/>
                    </a:cubicBezTo>
                    <a:lnTo>
                      <a:pt x="18174" y="8067"/>
                    </a:lnTo>
                    <a:cubicBezTo>
                      <a:pt x="18413" y="8270"/>
                      <a:pt x="18440" y="8626"/>
                      <a:pt x="18238" y="8864"/>
                    </a:cubicBezTo>
                    <a:lnTo>
                      <a:pt x="18238" y="8861"/>
                    </a:lnTo>
                    <a:cubicBezTo>
                      <a:pt x="18129" y="8988"/>
                      <a:pt x="17972" y="9061"/>
                      <a:pt x="17809" y="9061"/>
                    </a:cubicBezTo>
                    <a:cubicBezTo>
                      <a:pt x="17673" y="9061"/>
                      <a:pt x="17540" y="9012"/>
                      <a:pt x="17440" y="8925"/>
                    </a:cubicBezTo>
                    <a:lnTo>
                      <a:pt x="10251" y="2762"/>
                    </a:lnTo>
                    <a:cubicBezTo>
                      <a:pt x="10145" y="2672"/>
                      <a:pt x="10014" y="2626"/>
                      <a:pt x="9883" y="2626"/>
                    </a:cubicBezTo>
                    <a:cubicBezTo>
                      <a:pt x="9751" y="2626"/>
                      <a:pt x="9620" y="2672"/>
                      <a:pt x="9514" y="2762"/>
                    </a:cubicBezTo>
                    <a:lnTo>
                      <a:pt x="2687" y="8553"/>
                    </a:lnTo>
                    <a:cubicBezTo>
                      <a:pt x="2657" y="8575"/>
                      <a:pt x="2633" y="8596"/>
                      <a:pt x="2609" y="8623"/>
                    </a:cubicBezTo>
                    <a:lnTo>
                      <a:pt x="2250" y="8925"/>
                    </a:lnTo>
                    <a:cubicBezTo>
                      <a:pt x="2142" y="9016"/>
                      <a:pt x="2012" y="9060"/>
                      <a:pt x="1882" y="9060"/>
                    </a:cubicBezTo>
                    <a:cubicBezTo>
                      <a:pt x="1723" y="9060"/>
                      <a:pt x="1565" y="8994"/>
                      <a:pt x="1452" y="8864"/>
                    </a:cubicBezTo>
                    <a:cubicBezTo>
                      <a:pt x="1250" y="8629"/>
                      <a:pt x="1274" y="8273"/>
                      <a:pt x="1510" y="8067"/>
                    </a:cubicBezTo>
                    <a:lnTo>
                      <a:pt x="9511" y="1274"/>
                    </a:lnTo>
                    <a:cubicBezTo>
                      <a:pt x="9617" y="1181"/>
                      <a:pt x="9748" y="1135"/>
                      <a:pt x="9880" y="1135"/>
                    </a:cubicBezTo>
                    <a:close/>
                    <a:moveTo>
                      <a:pt x="12147" y="13665"/>
                    </a:moveTo>
                    <a:lnTo>
                      <a:pt x="12147" y="18195"/>
                    </a:lnTo>
                    <a:lnTo>
                      <a:pt x="7543" y="18195"/>
                    </a:lnTo>
                    <a:lnTo>
                      <a:pt x="7543" y="13665"/>
                    </a:lnTo>
                    <a:close/>
                    <a:moveTo>
                      <a:pt x="9883" y="3937"/>
                    </a:moveTo>
                    <a:lnTo>
                      <a:pt x="16109" y="9275"/>
                    </a:lnTo>
                    <a:lnTo>
                      <a:pt x="16109" y="18195"/>
                    </a:lnTo>
                    <a:lnTo>
                      <a:pt x="13280" y="18195"/>
                    </a:lnTo>
                    <a:lnTo>
                      <a:pt x="13280" y="13101"/>
                    </a:lnTo>
                    <a:cubicBezTo>
                      <a:pt x="13280" y="12787"/>
                      <a:pt x="13026" y="12533"/>
                      <a:pt x="12712" y="12533"/>
                    </a:cubicBezTo>
                    <a:lnTo>
                      <a:pt x="6975" y="12533"/>
                    </a:lnTo>
                    <a:cubicBezTo>
                      <a:pt x="6661" y="12533"/>
                      <a:pt x="6410" y="12787"/>
                      <a:pt x="6410" y="13101"/>
                    </a:cubicBezTo>
                    <a:lnTo>
                      <a:pt x="6410" y="18195"/>
                    </a:lnTo>
                    <a:lnTo>
                      <a:pt x="3578" y="18195"/>
                    </a:lnTo>
                    <a:lnTo>
                      <a:pt x="3578" y="9281"/>
                    </a:lnTo>
                    <a:lnTo>
                      <a:pt x="9883" y="3937"/>
                    </a:lnTo>
                    <a:close/>
                    <a:moveTo>
                      <a:pt x="9883" y="0"/>
                    </a:moveTo>
                    <a:cubicBezTo>
                      <a:pt x="9489" y="0"/>
                      <a:pt x="9095" y="137"/>
                      <a:pt x="8778" y="410"/>
                    </a:cubicBezTo>
                    <a:lnTo>
                      <a:pt x="773" y="7204"/>
                    </a:lnTo>
                    <a:cubicBezTo>
                      <a:pt x="154" y="7738"/>
                      <a:pt x="0" y="8635"/>
                      <a:pt x="411" y="9345"/>
                    </a:cubicBezTo>
                    <a:cubicBezTo>
                      <a:pt x="720" y="9881"/>
                      <a:pt x="1289" y="10193"/>
                      <a:pt x="1882" y="10193"/>
                    </a:cubicBezTo>
                    <a:cubicBezTo>
                      <a:pt x="2070" y="10193"/>
                      <a:pt x="2261" y="10162"/>
                      <a:pt x="2446" y="10096"/>
                    </a:cubicBezTo>
                    <a:lnTo>
                      <a:pt x="2446" y="18762"/>
                    </a:lnTo>
                    <a:cubicBezTo>
                      <a:pt x="2446" y="19073"/>
                      <a:pt x="2699" y="19327"/>
                      <a:pt x="3010" y="19327"/>
                    </a:cubicBezTo>
                    <a:lnTo>
                      <a:pt x="16673" y="19327"/>
                    </a:lnTo>
                    <a:cubicBezTo>
                      <a:pt x="16987" y="19327"/>
                      <a:pt x="17241" y="19073"/>
                      <a:pt x="17241" y="18762"/>
                    </a:cubicBezTo>
                    <a:lnTo>
                      <a:pt x="17241" y="10096"/>
                    </a:lnTo>
                    <a:cubicBezTo>
                      <a:pt x="17431" y="10163"/>
                      <a:pt x="17623" y="10195"/>
                      <a:pt x="17809" y="10195"/>
                    </a:cubicBezTo>
                    <a:cubicBezTo>
                      <a:pt x="18756" y="10195"/>
                      <a:pt x="19578" y="9388"/>
                      <a:pt x="19500" y="8363"/>
                    </a:cubicBezTo>
                    <a:cubicBezTo>
                      <a:pt x="19466" y="7913"/>
                      <a:pt x="19255" y="7497"/>
                      <a:pt x="18914" y="7204"/>
                    </a:cubicBezTo>
                    <a:lnTo>
                      <a:pt x="17241" y="5770"/>
                    </a:lnTo>
                    <a:lnTo>
                      <a:pt x="17241" y="1702"/>
                    </a:lnTo>
                    <a:cubicBezTo>
                      <a:pt x="17241" y="1388"/>
                      <a:pt x="16987" y="1135"/>
                      <a:pt x="16676" y="1135"/>
                    </a:cubicBezTo>
                    <a:lnTo>
                      <a:pt x="14412" y="1135"/>
                    </a:lnTo>
                    <a:cubicBezTo>
                      <a:pt x="14098" y="1135"/>
                      <a:pt x="13844" y="1388"/>
                      <a:pt x="13844" y="1702"/>
                    </a:cubicBezTo>
                    <a:lnTo>
                      <a:pt x="13844" y="2862"/>
                    </a:lnTo>
                    <a:lnTo>
                      <a:pt x="10988" y="410"/>
                    </a:lnTo>
                    <a:cubicBezTo>
                      <a:pt x="10671" y="137"/>
                      <a:pt x="10277" y="0"/>
                      <a:pt x="9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159" name="Google Shape;2159;p56"/>
              <p:cNvSpPr/>
              <p:nvPr/>
            </p:nvSpPr>
            <p:spPr>
              <a:xfrm>
                <a:off x="6426850" y="1596875"/>
                <a:ext cx="115150" cy="113250"/>
              </a:xfrm>
              <a:custGeom>
                <a:avLst/>
                <a:gdLst/>
                <a:ahLst/>
                <a:cxnLst/>
                <a:rect l="l" t="t" r="r" b="b"/>
                <a:pathLst>
                  <a:path w="4606" h="4530" extrusionOk="0">
                    <a:moveTo>
                      <a:pt x="3473" y="1132"/>
                    </a:moveTo>
                    <a:lnTo>
                      <a:pt x="3473" y="3397"/>
                    </a:lnTo>
                    <a:lnTo>
                      <a:pt x="1133" y="3397"/>
                    </a:lnTo>
                    <a:lnTo>
                      <a:pt x="1133" y="1132"/>
                    </a:lnTo>
                    <a:close/>
                    <a:moveTo>
                      <a:pt x="565" y="0"/>
                    </a:moveTo>
                    <a:cubicBezTo>
                      <a:pt x="251" y="0"/>
                      <a:pt x="1" y="254"/>
                      <a:pt x="1" y="568"/>
                    </a:cubicBezTo>
                    <a:lnTo>
                      <a:pt x="1" y="3965"/>
                    </a:lnTo>
                    <a:cubicBezTo>
                      <a:pt x="1" y="4276"/>
                      <a:pt x="251" y="4529"/>
                      <a:pt x="565" y="4529"/>
                    </a:cubicBezTo>
                    <a:lnTo>
                      <a:pt x="4038" y="4529"/>
                    </a:lnTo>
                    <a:cubicBezTo>
                      <a:pt x="4352" y="4529"/>
                      <a:pt x="4605" y="4276"/>
                      <a:pt x="4605" y="3965"/>
                    </a:cubicBezTo>
                    <a:lnTo>
                      <a:pt x="4605" y="568"/>
                    </a:lnTo>
                    <a:cubicBezTo>
                      <a:pt x="4605" y="254"/>
                      <a:pt x="4352" y="0"/>
                      <a:pt x="40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160" name="Google Shape;2160;p56"/>
              <p:cNvSpPr/>
              <p:nvPr/>
            </p:nvSpPr>
            <p:spPr>
              <a:xfrm>
                <a:off x="6485350" y="1796900"/>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sp>
        <p:nvSpPr>
          <p:cNvPr id="2162" name="Google Shape;2162;p56"/>
          <p:cNvSpPr/>
          <p:nvPr/>
        </p:nvSpPr>
        <p:spPr>
          <a:xfrm>
            <a:off x="1133925" y="4258314"/>
            <a:ext cx="836799" cy="485349"/>
          </a:xfrm>
          <a:custGeom>
            <a:avLst/>
            <a:gdLst/>
            <a:ahLst/>
            <a:cxnLst/>
            <a:rect l="l" t="t" r="r" b="b"/>
            <a:pathLst>
              <a:path w="24518" h="31624" extrusionOk="0">
                <a:moveTo>
                  <a:pt x="12242" y="1"/>
                </a:moveTo>
                <a:lnTo>
                  <a:pt x="0" y="7373"/>
                </a:lnTo>
                <a:lnTo>
                  <a:pt x="0" y="31624"/>
                </a:lnTo>
                <a:lnTo>
                  <a:pt x="24518" y="31624"/>
                </a:lnTo>
                <a:lnTo>
                  <a:pt x="24518" y="7373"/>
                </a:lnTo>
                <a:lnTo>
                  <a:pt x="12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3" name="Google Shape;2163;p56"/>
          <p:cNvSpPr txBox="1"/>
          <p:nvPr/>
        </p:nvSpPr>
        <p:spPr>
          <a:xfrm>
            <a:off x="1157075" y="4418406"/>
            <a:ext cx="790800" cy="23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rgbClr val="FFFFFF"/>
                </a:solidFill>
                <a:latin typeface="Bebas Neue"/>
                <a:ea typeface="Bebas Neue"/>
                <a:cs typeface="Bebas Neue"/>
                <a:sym typeface="Bebas Neue"/>
              </a:rPr>
              <a:t>20%</a:t>
            </a:r>
            <a:endParaRPr sz="2700" dirty="0">
              <a:solidFill>
                <a:srgbClr val="FFFFFF"/>
              </a:solidFill>
              <a:latin typeface="Bebas Neue"/>
              <a:ea typeface="Bebas Neue"/>
              <a:cs typeface="Bebas Neue"/>
              <a:sym typeface="Bebas Neue"/>
            </a:endParaRPr>
          </a:p>
        </p:txBody>
      </p:sp>
      <p:grpSp>
        <p:nvGrpSpPr>
          <p:cNvPr id="3" name="Group 2">
            <a:extLst>
              <a:ext uri="{FF2B5EF4-FFF2-40B4-BE49-F238E27FC236}">
                <a16:creationId xmlns:a16="http://schemas.microsoft.com/office/drawing/2014/main" id="{8CD60CAA-316E-4A19-B10A-2F2563C95E8F}"/>
              </a:ext>
            </a:extLst>
          </p:cNvPr>
          <p:cNvGrpSpPr/>
          <p:nvPr/>
        </p:nvGrpSpPr>
        <p:grpSpPr>
          <a:xfrm>
            <a:off x="1346583" y="3786498"/>
            <a:ext cx="411478" cy="411499"/>
            <a:chOff x="1346583" y="3786498"/>
            <a:chExt cx="411478" cy="411499"/>
          </a:xfrm>
        </p:grpSpPr>
        <p:grpSp>
          <p:nvGrpSpPr>
            <p:cNvPr id="2164" name="Google Shape;2164;p56"/>
            <p:cNvGrpSpPr/>
            <p:nvPr/>
          </p:nvGrpSpPr>
          <p:grpSpPr>
            <a:xfrm>
              <a:off x="1419745" y="3834726"/>
              <a:ext cx="265156" cy="241883"/>
              <a:chOff x="1573100" y="2078100"/>
              <a:chExt cx="311325" cy="284000"/>
            </a:xfrm>
          </p:grpSpPr>
          <p:sp>
            <p:nvSpPr>
              <p:cNvPr id="2166" name="Google Shape;2166;p56"/>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167" name="Google Shape;2167;p56"/>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168" name="Google Shape;2168;p56"/>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 name="Google Shape;2165;p56">
              <a:extLst>
                <a:ext uri="{FF2B5EF4-FFF2-40B4-BE49-F238E27FC236}">
                  <a16:creationId xmlns:a16="http://schemas.microsoft.com/office/drawing/2014/main" id="{D673EEFD-E80B-45F7-A74A-1E34E38BE4BD}"/>
                </a:ext>
              </a:extLst>
            </p:cNvPr>
            <p:cNvSpPr/>
            <p:nvPr/>
          </p:nvSpPr>
          <p:spPr>
            <a:xfrm>
              <a:off x="1346583" y="3786498"/>
              <a:ext cx="411478" cy="411499"/>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72"/>
        <p:cNvGrpSpPr/>
        <p:nvPr/>
      </p:nvGrpSpPr>
      <p:grpSpPr>
        <a:xfrm>
          <a:off x="0" y="0"/>
          <a:ext cx="0" cy="0"/>
          <a:chOff x="0" y="0"/>
          <a:chExt cx="0" cy="0"/>
        </a:xfrm>
      </p:grpSpPr>
      <p:sp>
        <p:nvSpPr>
          <p:cNvPr id="2173" name="Google Shape;2173;p57"/>
          <p:cNvSpPr txBox="1"/>
          <p:nvPr/>
        </p:nvSpPr>
        <p:spPr>
          <a:xfrm>
            <a:off x="21326620" y="10317677"/>
            <a:ext cx="13917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a:t>
            </a:r>
            <a:endParaRPr dirty="0"/>
          </a:p>
        </p:txBody>
      </p:sp>
      <p:sp>
        <p:nvSpPr>
          <p:cNvPr id="2174" name="Google Shape;2174;p57"/>
          <p:cNvSpPr txBox="1"/>
          <p:nvPr/>
        </p:nvSpPr>
        <p:spPr>
          <a:xfrm>
            <a:off x="20637330" y="15298629"/>
            <a:ext cx="20811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$100,000.00</a:t>
            </a:r>
            <a:endParaRPr dirty="0"/>
          </a:p>
        </p:txBody>
      </p:sp>
      <p:sp>
        <p:nvSpPr>
          <p:cNvPr id="2175" name="Google Shape;2175;p57"/>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2176" name="Google Shape;2176;p57"/>
          <p:cNvGrpSpPr/>
          <p:nvPr/>
        </p:nvGrpSpPr>
        <p:grpSpPr>
          <a:xfrm>
            <a:off x="1170427" y="1075495"/>
            <a:ext cx="3922150" cy="254400"/>
            <a:chOff x="1202325" y="904045"/>
            <a:chExt cx="3922150" cy="254400"/>
          </a:xfrm>
        </p:grpSpPr>
        <p:sp>
          <p:nvSpPr>
            <p:cNvPr id="2177" name="Google Shape;2177;p57"/>
            <p:cNvSpPr/>
            <p:nvPr/>
          </p:nvSpPr>
          <p:spPr>
            <a:xfrm>
              <a:off x="1202325" y="904045"/>
              <a:ext cx="1109100" cy="254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rgbClr val="FFFFFF"/>
                  </a:solidFill>
                  <a:latin typeface="Bebas Neue"/>
                  <a:ea typeface="Bebas Neue"/>
                  <a:cs typeface="Bebas Neue"/>
                  <a:sym typeface="Bebas Neue"/>
                </a:rPr>
                <a:t>Venus</a:t>
              </a:r>
              <a:endParaRPr sz="1800" dirty="0">
                <a:solidFill>
                  <a:srgbClr val="FFFFFF"/>
                </a:solidFill>
                <a:latin typeface="Bebas Neue"/>
                <a:ea typeface="Bebas Neue"/>
                <a:cs typeface="Bebas Neue"/>
                <a:sym typeface="Bebas Neue"/>
              </a:endParaRPr>
            </a:p>
          </p:txBody>
        </p:sp>
        <p:sp>
          <p:nvSpPr>
            <p:cNvPr id="2178" name="Google Shape;2178;p57"/>
            <p:cNvSpPr/>
            <p:nvPr/>
          </p:nvSpPr>
          <p:spPr>
            <a:xfrm>
              <a:off x="2608850" y="904045"/>
              <a:ext cx="1109100" cy="254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Bebas Neue"/>
                  <a:ea typeface="Bebas Neue"/>
                  <a:cs typeface="Bebas Neue"/>
                  <a:sym typeface="Bebas Neue"/>
                </a:rPr>
                <a:t>Mars</a:t>
              </a:r>
              <a:endParaRPr sz="1800" dirty="0">
                <a:solidFill>
                  <a:srgbClr val="FFFFFF"/>
                </a:solidFill>
                <a:latin typeface="Bebas Neue"/>
                <a:ea typeface="Bebas Neue"/>
                <a:cs typeface="Bebas Neue"/>
                <a:sym typeface="Bebas Neue"/>
              </a:endParaRPr>
            </a:p>
          </p:txBody>
        </p:sp>
        <p:sp>
          <p:nvSpPr>
            <p:cNvPr id="2179" name="Google Shape;2179;p57"/>
            <p:cNvSpPr/>
            <p:nvPr/>
          </p:nvSpPr>
          <p:spPr>
            <a:xfrm>
              <a:off x="4015375" y="904045"/>
              <a:ext cx="1109100" cy="254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Bebas Neue"/>
                  <a:ea typeface="Bebas Neue"/>
                  <a:cs typeface="Bebas Neue"/>
                  <a:sym typeface="Bebas Neue"/>
                </a:rPr>
                <a:t>Saturn</a:t>
              </a:r>
              <a:endParaRPr sz="1800" dirty="0">
                <a:solidFill>
                  <a:srgbClr val="FFFFFF"/>
                </a:solidFill>
                <a:latin typeface="Bebas Neue"/>
                <a:ea typeface="Bebas Neue"/>
                <a:cs typeface="Bebas Neue"/>
                <a:sym typeface="Bebas Neue"/>
              </a:endParaRPr>
            </a:p>
          </p:txBody>
        </p:sp>
      </p:grpSp>
      <p:grpSp>
        <p:nvGrpSpPr>
          <p:cNvPr id="2180" name="Google Shape;2180;p57"/>
          <p:cNvGrpSpPr/>
          <p:nvPr/>
        </p:nvGrpSpPr>
        <p:grpSpPr>
          <a:xfrm>
            <a:off x="398250" y="1803244"/>
            <a:ext cx="1627200" cy="2930669"/>
            <a:chOff x="398250" y="1803244"/>
            <a:chExt cx="1627200" cy="2930669"/>
          </a:xfrm>
        </p:grpSpPr>
        <p:sp>
          <p:nvSpPr>
            <p:cNvPr id="2181" name="Google Shape;2181;p57"/>
            <p:cNvSpPr/>
            <p:nvPr/>
          </p:nvSpPr>
          <p:spPr>
            <a:xfrm>
              <a:off x="962703" y="2274731"/>
              <a:ext cx="498600" cy="16077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latin typeface="Fira Sans Extra Condensed Medium"/>
                <a:ea typeface="Fira Sans Extra Condensed Medium"/>
                <a:cs typeface="Fira Sans Extra Condensed Medium"/>
                <a:sym typeface="Fira Sans Extra Condensed Medium"/>
              </a:endParaRPr>
            </a:p>
          </p:txBody>
        </p:sp>
        <p:sp>
          <p:nvSpPr>
            <p:cNvPr id="2182" name="Google Shape;2182;p57"/>
            <p:cNvSpPr/>
            <p:nvPr/>
          </p:nvSpPr>
          <p:spPr>
            <a:xfrm>
              <a:off x="1461148" y="3028586"/>
              <a:ext cx="498600" cy="8538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latin typeface="Fira Sans Extra Condensed Medium"/>
                <a:ea typeface="Fira Sans Extra Condensed Medium"/>
                <a:cs typeface="Fira Sans Extra Condensed Medium"/>
                <a:sym typeface="Fira Sans Extra Condensed Medium"/>
              </a:endParaRPr>
            </a:p>
          </p:txBody>
        </p:sp>
        <p:sp>
          <p:nvSpPr>
            <p:cNvPr id="2183" name="Google Shape;2183;p57"/>
            <p:cNvSpPr/>
            <p:nvPr/>
          </p:nvSpPr>
          <p:spPr>
            <a:xfrm>
              <a:off x="464238" y="1803244"/>
              <a:ext cx="498600" cy="20790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latin typeface="Fira Sans Extra Condensed Medium"/>
                <a:ea typeface="Fira Sans Extra Condensed Medium"/>
                <a:cs typeface="Fira Sans Extra Condensed Medium"/>
                <a:sym typeface="Fira Sans Extra Condensed Medium"/>
              </a:endParaRPr>
            </a:p>
          </p:txBody>
        </p:sp>
        <p:sp>
          <p:nvSpPr>
            <p:cNvPr id="2184" name="Google Shape;2184;p57"/>
            <p:cNvSpPr txBox="1"/>
            <p:nvPr/>
          </p:nvSpPr>
          <p:spPr>
            <a:xfrm rot="-5400000">
              <a:off x="355325" y="3399573"/>
              <a:ext cx="7161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FFFFFF"/>
                  </a:solidFill>
                  <a:latin typeface="Bebas Neue"/>
                  <a:ea typeface="Bebas Neue"/>
                  <a:cs typeface="Bebas Neue"/>
                  <a:sym typeface="Bebas Neue"/>
                </a:rPr>
                <a:t>90%</a:t>
              </a:r>
              <a:endParaRPr sz="2200" dirty="0">
                <a:solidFill>
                  <a:srgbClr val="FFFFFF"/>
                </a:solidFill>
                <a:latin typeface="Bebas Neue"/>
                <a:ea typeface="Bebas Neue"/>
                <a:cs typeface="Bebas Neue"/>
                <a:sym typeface="Bebas Neue"/>
              </a:endParaRPr>
            </a:p>
          </p:txBody>
        </p:sp>
        <p:sp>
          <p:nvSpPr>
            <p:cNvPr id="2185" name="Google Shape;2185;p57"/>
            <p:cNvSpPr txBox="1"/>
            <p:nvPr/>
          </p:nvSpPr>
          <p:spPr>
            <a:xfrm rot="-5400000">
              <a:off x="853790" y="3399732"/>
              <a:ext cx="7161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FFFFFF"/>
                  </a:solidFill>
                  <a:latin typeface="Bebas Neue"/>
                  <a:ea typeface="Bebas Neue"/>
                  <a:cs typeface="Bebas Neue"/>
                  <a:sym typeface="Bebas Neue"/>
                </a:rPr>
                <a:t>70%</a:t>
              </a:r>
              <a:endParaRPr sz="2200" dirty="0">
                <a:solidFill>
                  <a:srgbClr val="FFFFFF"/>
                </a:solidFill>
                <a:latin typeface="Bebas Neue"/>
                <a:ea typeface="Bebas Neue"/>
                <a:cs typeface="Bebas Neue"/>
                <a:sym typeface="Bebas Neue"/>
              </a:endParaRPr>
            </a:p>
          </p:txBody>
        </p:sp>
        <p:sp>
          <p:nvSpPr>
            <p:cNvPr id="2186" name="Google Shape;2186;p57"/>
            <p:cNvSpPr txBox="1"/>
            <p:nvPr/>
          </p:nvSpPr>
          <p:spPr>
            <a:xfrm rot="-5400000">
              <a:off x="1352235" y="3399732"/>
              <a:ext cx="7161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FFFFFF"/>
                  </a:solidFill>
                  <a:latin typeface="Bebas Neue"/>
                  <a:ea typeface="Bebas Neue"/>
                  <a:cs typeface="Bebas Neue"/>
                  <a:sym typeface="Bebas Neue"/>
                </a:rPr>
                <a:t>40%</a:t>
              </a:r>
              <a:endParaRPr sz="2200" dirty="0">
                <a:solidFill>
                  <a:srgbClr val="FFFFFF"/>
                </a:solidFill>
                <a:latin typeface="Bebas Neue"/>
                <a:ea typeface="Bebas Neue"/>
                <a:cs typeface="Bebas Neue"/>
                <a:sym typeface="Bebas Neue"/>
              </a:endParaRPr>
            </a:p>
          </p:txBody>
        </p:sp>
        <p:sp>
          <p:nvSpPr>
            <p:cNvPr id="2187" name="Google Shape;2187;p57"/>
            <p:cNvSpPr txBox="1"/>
            <p:nvPr/>
          </p:nvSpPr>
          <p:spPr>
            <a:xfrm>
              <a:off x="464100" y="4014326"/>
              <a:ext cx="14955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Bebas Neue"/>
                  <a:ea typeface="Bebas Neue"/>
                  <a:cs typeface="Bebas Neue"/>
                  <a:sym typeface="Bebas Neue"/>
                </a:rPr>
                <a:t>2020</a:t>
              </a:r>
              <a:endParaRPr sz="2200" dirty="0">
                <a:solidFill>
                  <a:schemeClr val="dk1"/>
                </a:solidFill>
                <a:latin typeface="Bebas Neue"/>
                <a:ea typeface="Bebas Neue"/>
                <a:cs typeface="Bebas Neue"/>
                <a:sym typeface="Bebas Neue"/>
              </a:endParaRPr>
            </a:p>
          </p:txBody>
        </p:sp>
        <p:sp>
          <p:nvSpPr>
            <p:cNvPr id="2188" name="Google Shape;2188;p57"/>
            <p:cNvSpPr txBox="1"/>
            <p:nvPr/>
          </p:nvSpPr>
          <p:spPr>
            <a:xfrm>
              <a:off x="398250" y="4351113"/>
              <a:ext cx="1627200" cy="3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Venus is the second planet from Sun</a:t>
              </a:r>
              <a:endParaRPr sz="1200" dirty="0">
                <a:solidFill>
                  <a:schemeClr val="dk1"/>
                </a:solidFill>
                <a:latin typeface="Roboto"/>
                <a:ea typeface="Roboto"/>
                <a:cs typeface="Roboto"/>
                <a:sym typeface="Roboto"/>
              </a:endParaRPr>
            </a:p>
          </p:txBody>
        </p:sp>
      </p:grpSp>
      <p:grpSp>
        <p:nvGrpSpPr>
          <p:cNvPr id="2189" name="Google Shape;2189;p57"/>
          <p:cNvGrpSpPr/>
          <p:nvPr/>
        </p:nvGrpSpPr>
        <p:grpSpPr>
          <a:xfrm>
            <a:off x="2317900" y="2074300"/>
            <a:ext cx="1627200" cy="2659613"/>
            <a:chOff x="2235500" y="2074300"/>
            <a:chExt cx="1627200" cy="2659613"/>
          </a:xfrm>
        </p:grpSpPr>
        <p:sp>
          <p:nvSpPr>
            <p:cNvPr id="2190" name="Google Shape;2190;p57"/>
            <p:cNvSpPr/>
            <p:nvPr/>
          </p:nvSpPr>
          <p:spPr>
            <a:xfrm>
              <a:off x="2799945" y="2074300"/>
              <a:ext cx="498600" cy="18081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latin typeface="Fira Sans Extra Condensed Medium"/>
                <a:ea typeface="Fira Sans Extra Condensed Medium"/>
                <a:cs typeface="Fira Sans Extra Condensed Medium"/>
                <a:sym typeface="Fira Sans Extra Condensed Medium"/>
              </a:endParaRPr>
            </a:p>
          </p:txBody>
        </p:sp>
        <p:sp>
          <p:nvSpPr>
            <p:cNvPr id="2191" name="Google Shape;2191;p57"/>
            <p:cNvSpPr/>
            <p:nvPr/>
          </p:nvSpPr>
          <p:spPr>
            <a:xfrm>
              <a:off x="3298410" y="2624019"/>
              <a:ext cx="498600" cy="12585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latin typeface="Fira Sans Extra Condensed Medium"/>
                <a:ea typeface="Fira Sans Extra Condensed Medium"/>
                <a:cs typeface="Fira Sans Extra Condensed Medium"/>
                <a:sym typeface="Fira Sans Extra Condensed Medium"/>
              </a:endParaRPr>
            </a:p>
          </p:txBody>
        </p:sp>
        <p:sp>
          <p:nvSpPr>
            <p:cNvPr id="2192" name="Google Shape;2192;p57"/>
            <p:cNvSpPr/>
            <p:nvPr/>
          </p:nvSpPr>
          <p:spPr>
            <a:xfrm>
              <a:off x="2301479" y="2378688"/>
              <a:ext cx="498600" cy="15036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latin typeface="Fira Sans Extra Condensed Medium"/>
                <a:ea typeface="Fira Sans Extra Condensed Medium"/>
                <a:cs typeface="Fira Sans Extra Condensed Medium"/>
                <a:sym typeface="Fira Sans Extra Condensed Medium"/>
              </a:endParaRPr>
            </a:p>
          </p:txBody>
        </p:sp>
        <p:sp>
          <p:nvSpPr>
            <p:cNvPr id="2193" name="Google Shape;2193;p57"/>
            <p:cNvSpPr txBox="1"/>
            <p:nvPr/>
          </p:nvSpPr>
          <p:spPr>
            <a:xfrm rot="-5400000">
              <a:off x="2192565" y="3399620"/>
              <a:ext cx="7161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FFFFFF"/>
                  </a:solidFill>
                  <a:latin typeface="Bebas Neue"/>
                  <a:ea typeface="Bebas Neue"/>
                  <a:cs typeface="Bebas Neue"/>
                  <a:sym typeface="Bebas Neue"/>
                </a:rPr>
                <a:t>75%</a:t>
              </a:r>
              <a:endParaRPr sz="2200" dirty="0">
                <a:solidFill>
                  <a:srgbClr val="FFFFFF"/>
                </a:solidFill>
                <a:latin typeface="Bebas Neue"/>
                <a:ea typeface="Bebas Neue"/>
                <a:cs typeface="Bebas Neue"/>
                <a:sym typeface="Bebas Neue"/>
              </a:endParaRPr>
            </a:p>
          </p:txBody>
        </p:sp>
        <p:sp>
          <p:nvSpPr>
            <p:cNvPr id="2194" name="Google Shape;2194;p57"/>
            <p:cNvSpPr txBox="1"/>
            <p:nvPr/>
          </p:nvSpPr>
          <p:spPr>
            <a:xfrm rot="-5400000">
              <a:off x="2691030" y="3399779"/>
              <a:ext cx="7161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FFFFFF"/>
                  </a:solidFill>
                  <a:latin typeface="Bebas Neue"/>
                  <a:ea typeface="Bebas Neue"/>
                  <a:cs typeface="Bebas Neue"/>
                  <a:sym typeface="Bebas Neue"/>
                </a:rPr>
                <a:t>80%</a:t>
              </a:r>
              <a:endParaRPr sz="2200" dirty="0">
                <a:solidFill>
                  <a:srgbClr val="FFFFFF"/>
                </a:solidFill>
                <a:latin typeface="Bebas Neue"/>
                <a:ea typeface="Bebas Neue"/>
                <a:cs typeface="Bebas Neue"/>
                <a:sym typeface="Bebas Neue"/>
              </a:endParaRPr>
            </a:p>
          </p:txBody>
        </p:sp>
        <p:sp>
          <p:nvSpPr>
            <p:cNvPr id="2195" name="Google Shape;2195;p57"/>
            <p:cNvSpPr txBox="1"/>
            <p:nvPr/>
          </p:nvSpPr>
          <p:spPr>
            <a:xfrm rot="-5400000">
              <a:off x="3189495" y="3399779"/>
              <a:ext cx="7161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FFFFFF"/>
                  </a:solidFill>
                  <a:latin typeface="Bebas Neue"/>
                  <a:ea typeface="Bebas Neue"/>
                  <a:cs typeface="Bebas Neue"/>
                  <a:sym typeface="Bebas Neue"/>
                </a:rPr>
                <a:t>60%</a:t>
              </a:r>
              <a:endParaRPr sz="2200" dirty="0">
                <a:solidFill>
                  <a:srgbClr val="FFFFFF"/>
                </a:solidFill>
                <a:latin typeface="Bebas Neue"/>
                <a:ea typeface="Bebas Neue"/>
                <a:cs typeface="Bebas Neue"/>
                <a:sym typeface="Bebas Neue"/>
              </a:endParaRPr>
            </a:p>
          </p:txBody>
        </p:sp>
        <p:sp>
          <p:nvSpPr>
            <p:cNvPr id="2196" name="Google Shape;2196;p57"/>
            <p:cNvSpPr txBox="1"/>
            <p:nvPr/>
          </p:nvSpPr>
          <p:spPr>
            <a:xfrm>
              <a:off x="2289200" y="4014326"/>
              <a:ext cx="15198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Bebas Neue"/>
                  <a:ea typeface="Bebas Neue"/>
                  <a:cs typeface="Bebas Neue"/>
                  <a:sym typeface="Bebas Neue"/>
                </a:rPr>
                <a:t>2021</a:t>
              </a:r>
              <a:endParaRPr sz="2200" dirty="0">
                <a:solidFill>
                  <a:schemeClr val="dk1"/>
                </a:solidFill>
                <a:latin typeface="Bebas Neue"/>
                <a:ea typeface="Bebas Neue"/>
                <a:cs typeface="Bebas Neue"/>
                <a:sym typeface="Bebas Neue"/>
              </a:endParaRPr>
            </a:p>
          </p:txBody>
        </p:sp>
        <p:sp>
          <p:nvSpPr>
            <p:cNvPr id="2197" name="Google Shape;2197;p57"/>
            <p:cNvSpPr txBox="1"/>
            <p:nvPr/>
          </p:nvSpPr>
          <p:spPr>
            <a:xfrm>
              <a:off x="2235500" y="4351113"/>
              <a:ext cx="1627200" cy="3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Mars is a cold place full of iron oxide dust</a:t>
              </a:r>
              <a:endParaRPr sz="1200" dirty="0">
                <a:solidFill>
                  <a:schemeClr val="dk1"/>
                </a:solidFill>
                <a:latin typeface="Roboto"/>
                <a:ea typeface="Roboto"/>
                <a:cs typeface="Roboto"/>
                <a:sym typeface="Roboto"/>
              </a:endParaRPr>
            </a:p>
          </p:txBody>
        </p:sp>
      </p:grpSp>
      <p:grpSp>
        <p:nvGrpSpPr>
          <p:cNvPr id="2198" name="Google Shape;2198;p57"/>
          <p:cNvGrpSpPr/>
          <p:nvPr/>
        </p:nvGrpSpPr>
        <p:grpSpPr>
          <a:xfrm>
            <a:off x="4237550" y="1596601"/>
            <a:ext cx="1627200" cy="3137312"/>
            <a:chOff x="4008950" y="1596601"/>
            <a:chExt cx="1627200" cy="3137312"/>
          </a:xfrm>
        </p:grpSpPr>
        <p:sp>
          <p:nvSpPr>
            <p:cNvPr id="2199" name="Google Shape;2199;p57"/>
            <p:cNvSpPr/>
            <p:nvPr/>
          </p:nvSpPr>
          <p:spPr>
            <a:xfrm>
              <a:off x="4573251" y="1973024"/>
              <a:ext cx="498600" cy="19092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latin typeface="Fira Sans Extra Condensed Medium"/>
                <a:ea typeface="Fira Sans Extra Condensed Medium"/>
                <a:cs typeface="Fira Sans Extra Condensed Medium"/>
                <a:sym typeface="Fira Sans Extra Condensed Medium"/>
              </a:endParaRPr>
            </a:p>
          </p:txBody>
        </p:sp>
        <p:sp>
          <p:nvSpPr>
            <p:cNvPr id="2200" name="Google Shape;2200;p57"/>
            <p:cNvSpPr/>
            <p:nvPr/>
          </p:nvSpPr>
          <p:spPr>
            <a:xfrm>
              <a:off x="5071716" y="1596601"/>
              <a:ext cx="498600" cy="22860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latin typeface="Fira Sans Extra Condensed Medium"/>
                <a:ea typeface="Fira Sans Extra Condensed Medium"/>
                <a:cs typeface="Fira Sans Extra Condensed Medium"/>
                <a:sym typeface="Fira Sans Extra Condensed Medium"/>
              </a:endParaRPr>
            </a:p>
          </p:txBody>
        </p:sp>
        <p:sp>
          <p:nvSpPr>
            <p:cNvPr id="2201" name="Google Shape;2201;p57"/>
            <p:cNvSpPr/>
            <p:nvPr/>
          </p:nvSpPr>
          <p:spPr>
            <a:xfrm>
              <a:off x="4074786" y="2623738"/>
              <a:ext cx="498600" cy="12585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latin typeface="Fira Sans Extra Condensed Medium"/>
                <a:ea typeface="Fira Sans Extra Condensed Medium"/>
                <a:cs typeface="Fira Sans Extra Condensed Medium"/>
                <a:sym typeface="Fira Sans Extra Condensed Medium"/>
              </a:endParaRPr>
            </a:p>
          </p:txBody>
        </p:sp>
        <p:sp>
          <p:nvSpPr>
            <p:cNvPr id="2202" name="Google Shape;2202;p57"/>
            <p:cNvSpPr txBox="1"/>
            <p:nvPr/>
          </p:nvSpPr>
          <p:spPr>
            <a:xfrm rot="-5400000">
              <a:off x="3965887" y="3399573"/>
              <a:ext cx="7161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FFFFFF"/>
                  </a:solidFill>
                  <a:latin typeface="Bebas Neue"/>
                  <a:ea typeface="Bebas Neue"/>
                  <a:cs typeface="Bebas Neue"/>
                  <a:sym typeface="Bebas Neue"/>
                </a:rPr>
                <a:t>60%</a:t>
              </a:r>
              <a:endParaRPr sz="2200" dirty="0">
                <a:solidFill>
                  <a:srgbClr val="FFFFFF"/>
                </a:solidFill>
                <a:latin typeface="Bebas Neue"/>
                <a:ea typeface="Bebas Neue"/>
                <a:cs typeface="Bebas Neue"/>
                <a:sym typeface="Bebas Neue"/>
              </a:endParaRPr>
            </a:p>
          </p:txBody>
        </p:sp>
        <p:sp>
          <p:nvSpPr>
            <p:cNvPr id="2203" name="Google Shape;2203;p57"/>
            <p:cNvSpPr txBox="1"/>
            <p:nvPr/>
          </p:nvSpPr>
          <p:spPr>
            <a:xfrm rot="-5400000">
              <a:off x="4464356" y="3399732"/>
              <a:ext cx="7161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FFFFFF"/>
                  </a:solidFill>
                  <a:latin typeface="Bebas Neue"/>
                  <a:ea typeface="Bebas Neue"/>
                  <a:cs typeface="Bebas Neue"/>
                  <a:sym typeface="Bebas Neue"/>
                </a:rPr>
                <a:t>85%</a:t>
              </a:r>
              <a:endParaRPr sz="2200" dirty="0">
                <a:solidFill>
                  <a:srgbClr val="FFFFFF"/>
                </a:solidFill>
                <a:latin typeface="Bebas Neue"/>
                <a:ea typeface="Bebas Neue"/>
                <a:cs typeface="Bebas Neue"/>
                <a:sym typeface="Bebas Neue"/>
              </a:endParaRPr>
            </a:p>
          </p:txBody>
        </p:sp>
        <p:sp>
          <p:nvSpPr>
            <p:cNvPr id="2204" name="Google Shape;2204;p57"/>
            <p:cNvSpPr txBox="1"/>
            <p:nvPr/>
          </p:nvSpPr>
          <p:spPr>
            <a:xfrm rot="-5400000">
              <a:off x="4962800" y="3399732"/>
              <a:ext cx="716100" cy="2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FFFFFF"/>
                  </a:solidFill>
                  <a:latin typeface="Bebas Neue"/>
                  <a:ea typeface="Bebas Neue"/>
                  <a:cs typeface="Bebas Neue"/>
                  <a:sym typeface="Bebas Neue"/>
                </a:rPr>
                <a:t>100%</a:t>
              </a:r>
              <a:endParaRPr sz="2200" dirty="0">
                <a:solidFill>
                  <a:srgbClr val="FFFFFF"/>
                </a:solidFill>
                <a:latin typeface="Bebas Neue"/>
                <a:ea typeface="Bebas Neue"/>
                <a:cs typeface="Bebas Neue"/>
                <a:sym typeface="Bebas Neue"/>
              </a:endParaRPr>
            </a:p>
          </p:txBody>
        </p:sp>
        <p:sp>
          <p:nvSpPr>
            <p:cNvPr id="2205" name="Google Shape;2205;p57"/>
            <p:cNvSpPr txBox="1"/>
            <p:nvPr/>
          </p:nvSpPr>
          <p:spPr>
            <a:xfrm>
              <a:off x="4062650" y="4014326"/>
              <a:ext cx="15198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Bebas Neue"/>
                  <a:ea typeface="Bebas Neue"/>
                  <a:cs typeface="Bebas Neue"/>
                  <a:sym typeface="Bebas Neue"/>
                </a:rPr>
                <a:t>2022</a:t>
              </a:r>
              <a:endParaRPr sz="2200" dirty="0">
                <a:solidFill>
                  <a:schemeClr val="dk1"/>
                </a:solidFill>
                <a:latin typeface="Bebas Neue"/>
                <a:ea typeface="Bebas Neue"/>
                <a:cs typeface="Bebas Neue"/>
                <a:sym typeface="Bebas Neue"/>
              </a:endParaRPr>
            </a:p>
          </p:txBody>
        </p:sp>
        <p:sp>
          <p:nvSpPr>
            <p:cNvPr id="2206" name="Google Shape;2206;p57"/>
            <p:cNvSpPr txBox="1"/>
            <p:nvPr/>
          </p:nvSpPr>
          <p:spPr>
            <a:xfrm>
              <a:off x="4008950" y="4351113"/>
              <a:ext cx="1627200" cy="3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sz="1200" dirty="0">
                <a:solidFill>
                  <a:schemeClr val="dk1"/>
                </a:solidFill>
                <a:latin typeface="Roboto"/>
                <a:ea typeface="Roboto"/>
                <a:cs typeface="Roboto"/>
                <a:sym typeface="Roboto"/>
              </a:endParaRPr>
            </a:p>
          </p:txBody>
        </p:sp>
      </p:grpSp>
      <p:grpSp>
        <p:nvGrpSpPr>
          <p:cNvPr id="2207" name="Google Shape;2207;p57"/>
          <p:cNvGrpSpPr/>
          <p:nvPr/>
        </p:nvGrpSpPr>
        <p:grpSpPr>
          <a:xfrm>
            <a:off x="7366174" y="896417"/>
            <a:ext cx="574556" cy="3818602"/>
            <a:chOff x="7366174" y="896417"/>
            <a:chExt cx="574556" cy="3818602"/>
          </a:xfrm>
        </p:grpSpPr>
        <p:grpSp>
          <p:nvGrpSpPr>
            <p:cNvPr id="2208" name="Google Shape;2208;p57"/>
            <p:cNvGrpSpPr/>
            <p:nvPr/>
          </p:nvGrpSpPr>
          <p:grpSpPr>
            <a:xfrm>
              <a:off x="7366174" y="1319295"/>
              <a:ext cx="574556" cy="3395724"/>
              <a:chOff x="4055732" y="1823398"/>
              <a:chExt cx="455454" cy="2691814"/>
            </a:xfrm>
          </p:grpSpPr>
          <p:sp>
            <p:nvSpPr>
              <p:cNvPr id="2209" name="Google Shape;2209;p57"/>
              <p:cNvSpPr/>
              <p:nvPr/>
            </p:nvSpPr>
            <p:spPr>
              <a:xfrm>
                <a:off x="4238491" y="4013976"/>
                <a:ext cx="107761" cy="107729"/>
              </a:xfrm>
              <a:custGeom>
                <a:avLst/>
                <a:gdLst/>
                <a:ahLst/>
                <a:cxnLst/>
                <a:rect l="l" t="t" r="r" b="b"/>
                <a:pathLst>
                  <a:path w="3350" h="3349" extrusionOk="0">
                    <a:moveTo>
                      <a:pt x="1676" y="0"/>
                    </a:moveTo>
                    <a:cubicBezTo>
                      <a:pt x="751" y="0"/>
                      <a:pt x="1" y="750"/>
                      <a:pt x="1" y="1675"/>
                    </a:cubicBezTo>
                    <a:cubicBezTo>
                      <a:pt x="1" y="2599"/>
                      <a:pt x="751" y="3349"/>
                      <a:pt x="1676" y="3349"/>
                    </a:cubicBezTo>
                    <a:cubicBezTo>
                      <a:pt x="2600" y="3349"/>
                      <a:pt x="3350" y="2599"/>
                      <a:pt x="3350" y="1675"/>
                    </a:cubicBezTo>
                    <a:cubicBezTo>
                      <a:pt x="3350" y="750"/>
                      <a:pt x="2600" y="0"/>
                      <a:pt x="1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0" name="Google Shape;2210;p57"/>
              <p:cNvSpPr/>
              <p:nvPr/>
            </p:nvSpPr>
            <p:spPr>
              <a:xfrm>
                <a:off x="4177503" y="4133063"/>
                <a:ext cx="229226" cy="382150"/>
              </a:xfrm>
              <a:custGeom>
                <a:avLst/>
                <a:gdLst/>
                <a:ahLst/>
                <a:cxnLst/>
                <a:rect l="l" t="t" r="r" b="b"/>
                <a:pathLst>
                  <a:path w="7126" h="11880" extrusionOk="0">
                    <a:moveTo>
                      <a:pt x="1976" y="1"/>
                    </a:moveTo>
                    <a:cubicBezTo>
                      <a:pt x="1364" y="1"/>
                      <a:pt x="848" y="456"/>
                      <a:pt x="771" y="1063"/>
                    </a:cubicBezTo>
                    <a:lnTo>
                      <a:pt x="38" y="6921"/>
                    </a:lnTo>
                    <a:cubicBezTo>
                      <a:pt x="1" y="7215"/>
                      <a:pt x="214" y="7459"/>
                      <a:pt x="506" y="7459"/>
                    </a:cubicBezTo>
                    <a:cubicBezTo>
                      <a:pt x="806" y="7459"/>
                      <a:pt x="1082" y="7214"/>
                      <a:pt x="1119" y="6918"/>
                    </a:cubicBezTo>
                    <a:lnTo>
                      <a:pt x="1777" y="1682"/>
                    </a:lnTo>
                    <a:cubicBezTo>
                      <a:pt x="1784" y="1617"/>
                      <a:pt x="1840" y="1567"/>
                      <a:pt x="1906" y="1567"/>
                    </a:cubicBezTo>
                    <a:lnTo>
                      <a:pt x="1962" y="1567"/>
                    </a:lnTo>
                    <a:cubicBezTo>
                      <a:pt x="2040" y="1567"/>
                      <a:pt x="2101" y="1637"/>
                      <a:pt x="2091" y="1715"/>
                    </a:cubicBezTo>
                    <a:lnTo>
                      <a:pt x="1323" y="7717"/>
                    </a:lnTo>
                    <a:cubicBezTo>
                      <a:pt x="1311" y="7798"/>
                      <a:pt x="1375" y="7869"/>
                      <a:pt x="1456" y="7869"/>
                    </a:cubicBezTo>
                    <a:lnTo>
                      <a:pt x="1797" y="7869"/>
                    </a:lnTo>
                    <a:lnTo>
                      <a:pt x="1797" y="11071"/>
                    </a:lnTo>
                    <a:cubicBezTo>
                      <a:pt x="1797" y="11518"/>
                      <a:pt x="2159" y="11880"/>
                      <a:pt x="2605" y="11880"/>
                    </a:cubicBezTo>
                    <a:cubicBezTo>
                      <a:pt x="2614" y="11880"/>
                      <a:pt x="2623" y="11879"/>
                      <a:pt x="2631" y="11879"/>
                    </a:cubicBezTo>
                    <a:cubicBezTo>
                      <a:pt x="3073" y="11866"/>
                      <a:pt x="3415" y="11480"/>
                      <a:pt x="3415" y="11037"/>
                    </a:cubicBezTo>
                    <a:lnTo>
                      <a:pt x="3415" y="8022"/>
                    </a:lnTo>
                    <a:cubicBezTo>
                      <a:pt x="3415" y="7937"/>
                      <a:pt x="3483" y="7869"/>
                      <a:pt x="3568" y="7869"/>
                    </a:cubicBezTo>
                    <a:cubicBezTo>
                      <a:pt x="3651" y="7869"/>
                      <a:pt x="3720" y="7937"/>
                      <a:pt x="3720" y="8022"/>
                    </a:cubicBezTo>
                    <a:lnTo>
                      <a:pt x="3720" y="11071"/>
                    </a:lnTo>
                    <a:cubicBezTo>
                      <a:pt x="3720" y="11518"/>
                      <a:pt x="4081" y="11880"/>
                      <a:pt x="4528" y="11880"/>
                    </a:cubicBezTo>
                    <a:cubicBezTo>
                      <a:pt x="4537" y="11880"/>
                      <a:pt x="4545" y="11879"/>
                      <a:pt x="4554" y="11879"/>
                    </a:cubicBezTo>
                    <a:cubicBezTo>
                      <a:pt x="4996" y="11866"/>
                      <a:pt x="5338" y="11480"/>
                      <a:pt x="5338" y="11037"/>
                    </a:cubicBezTo>
                    <a:lnTo>
                      <a:pt x="5338" y="7869"/>
                    </a:lnTo>
                    <a:lnTo>
                      <a:pt x="5736" y="7869"/>
                    </a:lnTo>
                    <a:cubicBezTo>
                      <a:pt x="5818" y="7869"/>
                      <a:pt x="5880" y="7798"/>
                      <a:pt x="5870" y="7717"/>
                    </a:cubicBezTo>
                    <a:lnTo>
                      <a:pt x="5101" y="1715"/>
                    </a:lnTo>
                    <a:cubicBezTo>
                      <a:pt x="5091" y="1637"/>
                      <a:pt x="5153" y="1567"/>
                      <a:pt x="5230" y="1567"/>
                    </a:cubicBezTo>
                    <a:cubicBezTo>
                      <a:pt x="5296" y="1567"/>
                      <a:pt x="5352" y="1617"/>
                      <a:pt x="5359" y="1681"/>
                    </a:cubicBezTo>
                    <a:lnTo>
                      <a:pt x="6025" y="6990"/>
                    </a:lnTo>
                    <a:cubicBezTo>
                      <a:pt x="6060" y="7264"/>
                      <a:pt x="6292" y="7463"/>
                      <a:pt x="6560" y="7463"/>
                    </a:cubicBezTo>
                    <a:cubicBezTo>
                      <a:pt x="6618" y="7463"/>
                      <a:pt x="6678" y="7453"/>
                      <a:pt x="6737" y="7433"/>
                    </a:cubicBezTo>
                    <a:cubicBezTo>
                      <a:pt x="6981" y="7352"/>
                      <a:pt x="7125" y="7098"/>
                      <a:pt x="7093" y="6842"/>
                    </a:cubicBezTo>
                    <a:lnTo>
                      <a:pt x="6368" y="1063"/>
                    </a:lnTo>
                    <a:cubicBezTo>
                      <a:pt x="6293" y="456"/>
                      <a:pt x="5777" y="1"/>
                      <a:pt x="5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1" name="Google Shape;2211;p57"/>
              <p:cNvSpPr/>
              <p:nvPr/>
            </p:nvSpPr>
            <p:spPr>
              <a:xfrm>
                <a:off x="4055732" y="1823398"/>
                <a:ext cx="455454" cy="2036788"/>
              </a:xfrm>
              <a:custGeom>
                <a:avLst/>
                <a:gdLst/>
                <a:ahLst/>
                <a:cxnLst/>
                <a:rect l="l" t="t" r="r" b="b"/>
                <a:pathLst>
                  <a:path w="10667" h="38922" extrusionOk="0">
                    <a:moveTo>
                      <a:pt x="1" y="1"/>
                    </a:moveTo>
                    <a:lnTo>
                      <a:pt x="1" y="38922"/>
                    </a:lnTo>
                    <a:lnTo>
                      <a:pt x="10666" y="38922"/>
                    </a:lnTo>
                    <a:lnTo>
                      <a:pt x="106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12" name="Google Shape;2212;p57"/>
            <p:cNvSpPr/>
            <p:nvPr/>
          </p:nvSpPr>
          <p:spPr>
            <a:xfrm>
              <a:off x="7463323" y="896417"/>
              <a:ext cx="380241" cy="318104"/>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13" name="Google Shape;2213;p57"/>
          <p:cNvGrpSpPr/>
          <p:nvPr/>
        </p:nvGrpSpPr>
        <p:grpSpPr>
          <a:xfrm>
            <a:off x="6605827" y="2688654"/>
            <a:ext cx="574487" cy="2026366"/>
            <a:chOff x="6605827" y="2688654"/>
            <a:chExt cx="574487" cy="2026366"/>
          </a:xfrm>
        </p:grpSpPr>
        <p:grpSp>
          <p:nvGrpSpPr>
            <p:cNvPr id="2214" name="Google Shape;2214;p57"/>
            <p:cNvGrpSpPr/>
            <p:nvPr/>
          </p:nvGrpSpPr>
          <p:grpSpPr>
            <a:xfrm>
              <a:off x="6605827" y="3166259"/>
              <a:ext cx="574487" cy="1548760"/>
              <a:chOff x="3453000" y="3287500"/>
              <a:chExt cx="455400" cy="1227713"/>
            </a:xfrm>
          </p:grpSpPr>
          <p:sp>
            <p:nvSpPr>
              <p:cNvPr id="2215" name="Google Shape;2215;p57"/>
              <p:cNvSpPr/>
              <p:nvPr/>
            </p:nvSpPr>
            <p:spPr>
              <a:xfrm>
                <a:off x="3638525" y="4013976"/>
                <a:ext cx="107761" cy="107729"/>
              </a:xfrm>
              <a:custGeom>
                <a:avLst/>
                <a:gdLst/>
                <a:ahLst/>
                <a:cxnLst/>
                <a:rect l="l" t="t" r="r" b="b"/>
                <a:pathLst>
                  <a:path w="3350" h="3349" extrusionOk="0">
                    <a:moveTo>
                      <a:pt x="1676" y="0"/>
                    </a:moveTo>
                    <a:cubicBezTo>
                      <a:pt x="751" y="0"/>
                      <a:pt x="1" y="750"/>
                      <a:pt x="1" y="1675"/>
                    </a:cubicBezTo>
                    <a:cubicBezTo>
                      <a:pt x="1" y="2599"/>
                      <a:pt x="751" y="3349"/>
                      <a:pt x="1676" y="3349"/>
                    </a:cubicBezTo>
                    <a:cubicBezTo>
                      <a:pt x="2600" y="3349"/>
                      <a:pt x="3350" y="2599"/>
                      <a:pt x="3350" y="1675"/>
                    </a:cubicBezTo>
                    <a:cubicBezTo>
                      <a:pt x="3350" y="750"/>
                      <a:pt x="2600" y="0"/>
                      <a:pt x="1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6" name="Google Shape;2216;p57"/>
              <p:cNvSpPr/>
              <p:nvPr/>
            </p:nvSpPr>
            <p:spPr>
              <a:xfrm>
                <a:off x="3577537" y="4133063"/>
                <a:ext cx="229226" cy="382150"/>
              </a:xfrm>
              <a:custGeom>
                <a:avLst/>
                <a:gdLst/>
                <a:ahLst/>
                <a:cxnLst/>
                <a:rect l="l" t="t" r="r" b="b"/>
                <a:pathLst>
                  <a:path w="7126" h="11880" extrusionOk="0">
                    <a:moveTo>
                      <a:pt x="1976" y="1"/>
                    </a:moveTo>
                    <a:cubicBezTo>
                      <a:pt x="1364" y="1"/>
                      <a:pt x="848" y="456"/>
                      <a:pt x="771" y="1063"/>
                    </a:cubicBezTo>
                    <a:lnTo>
                      <a:pt x="38" y="6921"/>
                    </a:lnTo>
                    <a:cubicBezTo>
                      <a:pt x="1" y="7215"/>
                      <a:pt x="214" y="7459"/>
                      <a:pt x="510" y="7459"/>
                    </a:cubicBezTo>
                    <a:cubicBezTo>
                      <a:pt x="810" y="7459"/>
                      <a:pt x="1087" y="7214"/>
                      <a:pt x="1123" y="6918"/>
                    </a:cubicBezTo>
                    <a:lnTo>
                      <a:pt x="1781" y="1682"/>
                    </a:lnTo>
                    <a:cubicBezTo>
                      <a:pt x="1788" y="1617"/>
                      <a:pt x="1845" y="1567"/>
                      <a:pt x="1910" y="1567"/>
                    </a:cubicBezTo>
                    <a:lnTo>
                      <a:pt x="1966" y="1567"/>
                    </a:lnTo>
                    <a:cubicBezTo>
                      <a:pt x="2044" y="1567"/>
                      <a:pt x="2106" y="1637"/>
                      <a:pt x="2095" y="1715"/>
                    </a:cubicBezTo>
                    <a:lnTo>
                      <a:pt x="1327" y="7717"/>
                    </a:lnTo>
                    <a:cubicBezTo>
                      <a:pt x="1317" y="7798"/>
                      <a:pt x="1379" y="7869"/>
                      <a:pt x="1461" y="7869"/>
                    </a:cubicBezTo>
                    <a:lnTo>
                      <a:pt x="1798" y="7869"/>
                    </a:lnTo>
                    <a:lnTo>
                      <a:pt x="1798" y="11071"/>
                    </a:lnTo>
                    <a:cubicBezTo>
                      <a:pt x="1798" y="11518"/>
                      <a:pt x="2159" y="11880"/>
                      <a:pt x="2606" y="11880"/>
                    </a:cubicBezTo>
                    <a:cubicBezTo>
                      <a:pt x="2614" y="11880"/>
                      <a:pt x="2623" y="11879"/>
                      <a:pt x="2632" y="11879"/>
                    </a:cubicBezTo>
                    <a:cubicBezTo>
                      <a:pt x="3074" y="11866"/>
                      <a:pt x="3415" y="11480"/>
                      <a:pt x="3415" y="11037"/>
                    </a:cubicBezTo>
                    <a:lnTo>
                      <a:pt x="3415" y="8022"/>
                    </a:lnTo>
                    <a:cubicBezTo>
                      <a:pt x="3415" y="7937"/>
                      <a:pt x="3483" y="7869"/>
                      <a:pt x="3568" y="7869"/>
                    </a:cubicBezTo>
                    <a:cubicBezTo>
                      <a:pt x="3652" y="7869"/>
                      <a:pt x="3720" y="7937"/>
                      <a:pt x="3720" y="8022"/>
                    </a:cubicBezTo>
                    <a:lnTo>
                      <a:pt x="3720" y="11071"/>
                    </a:lnTo>
                    <a:cubicBezTo>
                      <a:pt x="3720" y="11518"/>
                      <a:pt x="4082" y="11880"/>
                      <a:pt x="4528" y="11880"/>
                    </a:cubicBezTo>
                    <a:cubicBezTo>
                      <a:pt x="4537" y="11880"/>
                      <a:pt x="4545" y="11879"/>
                      <a:pt x="4554" y="11879"/>
                    </a:cubicBezTo>
                    <a:cubicBezTo>
                      <a:pt x="4996" y="11866"/>
                      <a:pt x="5338" y="11480"/>
                      <a:pt x="5338" y="11037"/>
                    </a:cubicBezTo>
                    <a:lnTo>
                      <a:pt x="5338" y="7869"/>
                    </a:lnTo>
                    <a:lnTo>
                      <a:pt x="5736" y="7869"/>
                    </a:lnTo>
                    <a:cubicBezTo>
                      <a:pt x="5818" y="7869"/>
                      <a:pt x="5880" y="7798"/>
                      <a:pt x="5870" y="7717"/>
                    </a:cubicBezTo>
                    <a:lnTo>
                      <a:pt x="5102" y="1715"/>
                    </a:lnTo>
                    <a:cubicBezTo>
                      <a:pt x="5091" y="1637"/>
                      <a:pt x="5153" y="1567"/>
                      <a:pt x="5230" y="1567"/>
                    </a:cubicBezTo>
                    <a:cubicBezTo>
                      <a:pt x="5296" y="1567"/>
                      <a:pt x="5352" y="1617"/>
                      <a:pt x="5359" y="1681"/>
                    </a:cubicBezTo>
                    <a:lnTo>
                      <a:pt x="6025" y="6990"/>
                    </a:lnTo>
                    <a:cubicBezTo>
                      <a:pt x="6061" y="7264"/>
                      <a:pt x="6293" y="7463"/>
                      <a:pt x="6561" y="7463"/>
                    </a:cubicBezTo>
                    <a:cubicBezTo>
                      <a:pt x="6619" y="7463"/>
                      <a:pt x="6679" y="7453"/>
                      <a:pt x="6739" y="7433"/>
                    </a:cubicBezTo>
                    <a:cubicBezTo>
                      <a:pt x="6981" y="7352"/>
                      <a:pt x="7125" y="7098"/>
                      <a:pt x="7094" y="6842"/>
                    </a:cubicBezTo>
                    <a:lnTo>
                      <a:pt x="6368" y="1063"/>
                    </a:lnTo>
                    <a:cubicBezTo>
                      <a:pt x="6294" y="456"/>
                      <a:pt x="5777" y="1"/>
                      <a:pt x="5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7" name="Google Shape;2217;p57"/>
              <p:cNvSpPr/>
              <p:nvPr/>
            </p:nvSpPr>
            <p:spPr>
              <a:xfrm>
                <a:off x="3453000" y="3287500"/>
                <a:ext cx="4554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18" name="Google Shape;2218;p57"/>
            <p:cNvSpPr/>
            <p:nvPr/>
          </p:nvSpPr>
          <p:spPr>
            <a:xfrm>
              <a:off x="6730774" y="2688654"/>
              <a:ext cx="324609" cy="372824"/>
            </a:xfrm>
            <a:custGeom>
              <a:avLst/>
              <a:gdLst/>
              <a:ahLst/>
              <a:cxnLst/>
              <a:rect l="l" t="t" r="r" b="b"/>
              <a:pathLst>
                <a:path w="11028" h="12666" extrusionOk="0">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19" name="Google Shape;2219;p57"/>
          <p:cNvGrpSpPr/>
          <p:nvPr/>
        </p:nvGrpSpPr>
        <p:grpSpPr>
          <a:xfrm>
            <a:off x="8112486" y="1161001"/>
            <a:ext cx="574502" cy="3554019"/>
            <a:chOff x="8112486" y="1161001"/>
            <a:chExt cx="574502" cy="3554019"/>
          </a:xfrm>
        </p:grpSpPr>
        <p:grpSp>
          <p:nvGrpSpPr>
            <p:cNvPr id="2220" name="Google Shape;2220;p57"/>
            <p:cNvGrpSpPr/>
            <p:nvPr/>
          </p:nvGrpSpPr>
          <p:grpSpPr>
            <a:xfrm>
              <a:off x="8112486" y="1606791"/>
              <a:ext cx="574502" cy="3108228"/>
              <a:chOff x="4647339" y="2051298"/>
              <a:chExt cx="455412" cy="2463914"/>
            </a:xfrm>
          </p:grpSpPr>
          <p:sp>
            <p:nvSpPr>
              <p:cNvPr id="2221" name="Google Shape;2221;p57"/>
              <p:cNvSpPr/>
              <p:nvPr/>
            </p:nvSpPr>
            <p:spPr>
              <a:xfrm>
                <a:off x="4826502" y="4013976"/>
                <a:ext cx="107729" cy="107729"/>
              </a:xfrm>
              <a:custGeom>
                <a:avLst/>
                <a:gdLst/>
                <a:ahLst/>
                <a:cxnLst/>
                <a:rect l="l" t="t" r="r" b="b"/>
                <a:pathLst>
                  <a:path w="3349" h="3349" extrusionOk="0">
                    <a:moveTo>
                      <a:pt x="1674" y="0"/>
                    </a:moveTo>
                    <a:cubicBezTo>
                      <a:pt x="749" y="0"/>
                      <a:pt x="0" y="750"/>
                      <a:pt x="0" y="1675"/>
                    </a:cubicBezTo>
                    <a:cubicBezTo>
                      <a:pt x="0" y="2599"/>
                      <a:pt x="749" y="3349"/>
                      <a:pt x="1674" y="3349"/>
                    </a:cubicBezTo>
                    <a:cubicBezTo>
                      <a:pt x="2598" y="3349"/>
                      <a:pt x="3348" y="2599"/>
                      <a:pt x="3348" y="1675"/>
                    </a:cubicBezTo>
                    <a:cubicBezTo>
                      <a:pt x="3348" y="750"/>
                      <a:pt x="2598" y="0"/>
                      <a:pt x="1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2" name="Google Shape;2222;p57"/>
              <p:cNvSpPr/>
              <p:nvPr/>
            </p:nvSpPr>
            <p:spPr>
              <a:xfrm>
                <a:off x="4777447" y="4132516"/>
                <a:ext cx="206805" cy="382697"/>
              </a:xfrm>
              <a:custGeom>
                <a:avLst/>
                <a:gdLst/>
                <a:ahLst/>
                <a:cxnLst/>
                <a:rect l="l" t="t" r="r" b="b"/>
                <a:pathLst>
                  <a:path w="6429" h="11897" extrusionOk="0">
                    <a:moveTo>
                      <a:pt x="1204" y="1"/>
                    </a:moveTo>
                    <a:cubicBezTo>
                      <a:pt x="539" y="1"/>
                      <a:pt x="1" y="544"/>
                      <a:pt x="1" y="1214"/>
                    </a:cubicBezTo>
                    <a:lnTo>
                      <a:pt x="1" y="7010"/>
                    </a:lnTo>
                    <a:cubicBezTo>
                      <a:pt x="1" y="7326"/>
                      <a:pt x="254" y="7583"/>
                      <a:pt x="569" y="7583"/>
                    </a:cubicBezTo>
                    <a:lnTo>
                      <a:pt x="579" y="7583"/>
                    </a:lnTo>
                    <a:cubicBezTo>
                      <a:pt x="892" y="7583"/>
                      <a:pt x="1147" y="7326"/>
                      <a:pt x="1147" y="7010"/>
                    </a:cubicBezTo>
                    <a:lnTo>
                      <a:pt x="1147" y="1753"/>
                    </a:lnTo>
                    <a:cubicBezTo>
                      <a:pt x="1147" y="1669"/>
                      <a:pt x="1214" y="1601"/>
                      <a:pt x="1297" y="1601"/>
                    </a:cubicBezTo>
                    <a:cubicBezTo>
                      <a:pt x="1377" y="1601"/>
                      <a:pt x="1440" y="1664"/>
                      <a:pt x="1445" y="1743"/>
                    </a:cubicBezTo>
                    <a:lnTo>
                      <a:pt x="1445" y="11088"/>
                    </a:lnTo>
                    <a:cubicBezTo>
                      <a:pt x="1445" y="11534"/>
                      <a:pt x="1808" y="11896"/>
                      <a:pt x="2254" y="11896"/>
                    </a:cubicBezTo>
                    <a:cubicBezTo>
                      <a:pt x="2700" y="11896"/>
                      <a:pt x="3062" y="11534"/>
                      <a:pt x="3062" y="11088"/>
                    </a:cubicBezTo>
                    <a:lnTo>
                      <a:pt x="3062" y="6324"/>
                    </a:lnTo>
                    <a:cubicBezTo>
                      <a:pt x="3062" y="6239"/>
                      <a:pt x="3130" y="6171"/>
                      <a:pt x="3215" y="6171"/>
                    </a:cubicBezTo>
                    <a:cubicBezTo>
                      <a:pt x="3298" y="6171"/>
                      <a:pt x="3367" y="6239"/>
                      <a:pt x="3367" y="6324"/>
                    </a:cubicBezTo>
                    <a:lnTo>
                      <a:pt x="3367" y="11088"/>
                    </a:lnTo>
                    <a:cubicBezTo>
                      <a:pt x="3367" y="11534"/>
                      <a:pt x="3728" y="11896"/>
                      <a:pt x="4175" y="11896"/>
                    </a:cubicBezTo>
                    <a:cubicBezTo>
                      <a:pt x="4621" y="11896"/>
                      <a:pt x="4984" y="11534"/>
                      <a:pt x="4984" y="11088"/>
                    </a:cubicBezTo>
                    <a:lnTo>
                      <a:pt x="4984" y="5323"/>
                    </a:lnTo>
                    <a:lnTo>
                      <a:pt x="4990" y="5323"/>
                    </a:lnTo>
                    <a:lnTo>
                      <a:pt x="4990" y="1753"/>
                    </a:lnTo>
                    <a:cubicBezTo>
                      <a:pt x="4990" y="1669"/>
                      <a:pt x="5057" y="1602"/>
                      <a:pt x="5140" y="1602"/>
                    </a:cubicBezTo>
                    <a:cubicBezTo>
                      <a:pt x="5224" y="1602"/>
                      <a:pt x="5292" y="1669"/>
                      <a:pt x="5292" y="1753"/>
                    </a:cubicBezTo>
                    <a:lnTo>
                      <a:pt x="5292" y="7010"/>
                    </a:lnTo>
                    <a:cubicBezTo>
                      <a:pt x="5292" y="7327"/>
                      <a:pt x="5546" y="7583"/>
                      <a:pt x="5859" y="7583"/>
                    </a:cubicBezTo>
                    <a:cubicBezTo>
                      <a:pt x="6173" y="7583"/>
                      <a:pt x="6427" y="7327"/>
                      <a:pt x="6427" y="7010"/>
                    </a:cubicBezTo>
                    <a:lnTo>
                      <a:pt x="6427" y="1214"/>
                    </a:lnTo>
                    <a:cubicBezTo>
                      <a:pt x="6428" y="544"/>
                      <a:pt x="5890" y="1"/>
                      <a:pt x="5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3" name="Google Shape;2223;p57"/>
              <p:cNvSpPr/>
              <p:nvPr/>
            </p:nvSpPr>
            <p:spPr>
              <a:xfrm>
                <a:off x="4647339" y="2051298"/>
                <a:ext cx="455412" cy="1808891"/>
              </a:xfrm>
              <a:custGeom>
                <a:avLst/>
                <a:gdLst/>
                <a:ahLst/>
                <a:cxnLst/>
                <a:rect l="l" t="t" r="r" b="b"/>
                <a:pathLst>
                  <a:path w="10666" h="34567" extrusionOk="0">
                    <a:moveTo>
                      <a:pt x="1" y="1"/>
                    </a:moveTo>
                    <a:lnTo>
                      <a:pt x="1" y="34567"/>
                    </a:lnTo>
                    <a:lnTo>
                      <a:pt x="10665" y="34567"/>
                    </a:lnTo>
                    <a:lnTo>
                      <a:pt x="10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24" name="Google Shape;2224;p57"/>
            <p:cNvSpPr/>
            <p:nvPr/>
          </p:nvSpPr>
          <p:spPr>
            <a:xfrm>
              <a:off x="8212846" y="1161001"/>
              <a:ext cx="373766" cy="340357"/>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58"/>
          <p:cNvSpPr txBox="1"/>
          <p:nvPr/>
        </p:nvSpPr>
        <p:spPr>
          <a:xfrm>
            <a:off x="21326620" y="10317677"/>
            <a:ext cx="13917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a:t>
            </a:r>
            <a:endParaRPr dirty="0"/>
          </a:p>
        </p:txBody>
      </p:sp>
      <p:sp>
        <p:nvSpPr>
          <p:cNvPr id="2230" name="Google Shape;2230;p58"/>
          <p:cNvSpPr txBox="1"/>
          <p:nvPr/>
        </p:nvSpPr>
        <p:spPr>
          <a:xfrm>
            <a:off x="20637330" y="15298629"/>
            <a:ext cx="20811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$100,000.00</a:t>
            </a:r>
            <a:endParaRPr dirty="0"/>
          </a:p>
        </p:txBody>
      </p:sp>
      <p:sp>
        <p:nvSpPr>
          <p:cNvPr id="2231" name="Google Shape;2231;p58"/>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grpSp>
        <p:nvGrpSpPr>
          <p:cNvPr id="2232" name="Google Shape;2232;p58"/>
          <p:cNvGrpSpPr/>
          <p:nvPr/>
        </p:nvGrpSpPr>
        <p:grpSpPr>
          <a:xfrm>
            <a:off x="4528367" y="1200189"/>
            <a:ext cx="1181774" cy="1284008"/>
            <a:chOff x="4528367" y="1219239"/>
            <a:chExt cx="1181774" cy="1284008"/>
          </a:xfrm>
        </p:grpSpPr>
        <p:sp>
          <p:nvSpPr>
            <p:cNvPr id="2233" name="Google Shape;2233;p58"/>
            <p:cNvSpPr/>
            <p:nvPr/>
          </p:nvSpPr>
          <p:spPr>
            <a:xfrm>
              <a:off x="4528367" y="1479870"/>
              <a:ext cx="1181774" cy="1023377"/>
            </a:xfrm>
            <a:custGeom>
              <a:avLst/>
              <a:gdLst/>
              <a:ahLst/>
              <a:cxnLst/>
              <a:rect l="l" t="t" r="r" b="b"/>
              <a:pathLst>
                <a:path w="70438" h="60997" extrusionOk="0">
                  <a:moveTo>
                    <a:pt x="17609" y="1"/>
                  </a:moveTo>
                  <a:lnTo>
                    <a:pt x="0" y="30505"/>
                  </a:lnTo>
                  <a:lnTo>
                    <a:pt x="17609" y="60997"/>
                  </a:lnTo>
                  <a:lnTo>
                    <a:pt x="52828" y="60997"/>
                  </a:lnTo>
                  <a:lnTo>
                    <a:pt x="70437" y="30505"/>
                  </a:lnTo>
                  <a:lnTo>
                    <a:pt x="528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4" name="Google Shape;2234;p58"/>
            <p:cNvSpPr/>
            <p:nvPr/>
          </p:nvSpPr>
          <p:spPr>
            <a:xfrm>
              <a:off x="4654206" y="1588845"/>
              <a:ext cx="930094" cy="805437"/>
            </a:xfrm>
            <a:custGeom>
              <a:avLst/>
              <a:gdLst/>
              <a:ahLst/>
              <a:cxnLst/>
              <a:rect l="l" t="t" r="r" b="b"/>
              <a:pathLst>
                <a:path w="55437" h="48007" extrusionOk="0">
                  <a:moveTo>
                    <a:pt x="13860" y="1"/>
                  </a:moveTo>
                  <a:lnTo>
                    <a:pt x="1" y="24004"/>
                  </a:lnTo>
                  <a:lnTo>
                    <a:pt x="13860" y="48007"/>
                  </a:lnTo>
                  <a:lnTo>
                    <a:pt x="41578" y="48007"/>
                  </a:lnTo>
                  <a:lnTo>
                    <a:pt x="55436" y="24004"/>
                  </a:lnTo>
                  <a:lnTo>
                    <a:pt x="415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5" name="Google Shape;2235;p58"/>
            <p:cNvSpPr/>
            <p:nvPr/>
          </p:nvSpPr>
          <p:spPr>
            <a:xfrm>
              <a:off x="4704558" y="1632494"/>
              <a:ext cx="829412" cy="718144"/>
            </a:xfrm>
            <a:custGeom>
              <a:avLst/>
              <a:gdLst/>
              <a:ahLst/>
              <a:cxnLst/>
              <a:rect l="l" t="t" r="r" b="b"/>
              <a:pathLst>
                <a:path w="49436" h="42804" extrusionOk="0">
                  <a:moveTo>
                    <a:pt x="12359" y="0"/>
                  </a:moveTo>
                  <a:lnTo>
                    <a:pt x="0" y="21408"/>
                  </a:lnTo>
                  <a:lnTo>
                    <a:pt x="12359" y="42803"/>
                  </a:lnTo>
                  <a:lnTo>
                    <a:pt x="37076" y="42803"/>
                  </a:lnTo>
                  <a:lnTo>
                    <a:pt x="49435" y="21408"/>
                  </a:lnTo>
                  <a:lnTo>
                    <a:pt x="37076"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Bebas Neue"/>
                  <a:ea typeface="Bebas Neue"/>
                  <a:cs typeface="Bebas Neue"/>
                  <a:sym typeface="Bebas Neue"/>
                </a:rPr>
                <a:t>NEPTUNE</a:t>
              </a:r>
              <a:endParaRPr sz="1700" dirty="0">
                <a:solidFill>
                  <a:schemeClr val="lt1"/>
                </a:solidFill>
                <a:latin typeface="Bebas Neue"/>
                <a:ea typeface="Bebas Neue"/>
                <a:cs typeface="Bebas Neue"/>
                <a:sym typeface="Bebas Neue"/>
              </a:endParaRPr>
            </a:p>
          </p:txBody>
        </p:sp>
        <p:sp>
          <p:nvSpPr>
            <p:cNvPr id="2236" name="Google Shape;2236;p58"/>
            <p:cNvSpPr txBox="1"/>
            <p:nvPr/>
          </p:nvSpPr>
          <p:spPr>
            <a:xfrm>
              <a:off x="4855691" y="1219239"/>
              <a:ext cx="527100" cy="22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4"/>
                  </a:solidFill>
                  <a:latin typeface="Bebas Neue"/>
                  <a:ea typeface="Bebas Neue"/>
                  <a:cs typeface="Bebas Neue"/>
                  <a:sym typeface="Bebas Neue"/>
                </a:rPr>
                <a:t>40%</a:t>
              </a:r>
              <a:endParaRPr sz="1700" dirty="0">
                <a:solidFill>
                  <a:schemeClr val="accent4"/>
                </a:solidFill>
                <a:latin typeface="Bebas Neue"/>
                <a:ea typeface="Bebas Neue"/>
                <a:cs typeface="Bebas Neue"/>
                <a:sym typeface="Bebas Neue"/>
              </a:endParaRPr>
            </a:p>
          </p:txBody>
        </p:sp>
      </p:grpSp>
      <p:grpSp>
        <p:nvGrpSpPr>
          <p:cNvPr id="2237" name="Google Shape;2237;p58"/>
          <p:cNvGrpSpPr/>
          <p:nvPr/>
        </p:nvGrpSpPr>
        <p:grpSpPr>
          <a:xfrm>
            <a:off x="3433856" y="941833"/>
            <a:ext cx="1181774" cy="1284125"/>
            <a:chOff x="3433856" y="960883"/>
            <a:chExt cx="1181774" cy="1284125"/>
          </a:xfrm>
        </p:grpSpPr>
        <p:sp>
          <p:nvSpPr>
            <p:cNvPr id="2238" name="Google Shape;2238;p58"/>
            <p:cNvSpPr/>
            <p:nvPr/>
          </p:nvSpPr>
          <p:spPr>
            <a:xfrm>
              <a:off x="3433856" y="960883"/>
              <a:ext cx="1181774" cy="1023360"/>
            </a:xfrm>
            <a:custGeom>
              <a:avLst/>
              <a:gdLst/>
              <a:ahLst/>
              <a:cxnLst/>
              <a:rect l="l" t="t" r="r" b="b"/>
              <a:pathLst>
                <a:path w="70438" h="60996" extrusionOk="0">
                  <a:moveTo>
                    <a:pt x="17609" y="0"/>
                  </a:moveTo>
                  <a:lnTo>
                    <a:pt x="0" y="30492"/>
                  </a:lnTo>
                  <a:lnTo>
                    <a:pt x="17609" y="60996"/>
                  </a:lnTo>
                  <a:lnTo>
                    <a:pt x="52828" y="60996"/>
                  </a:lnTo>
                  <a:lnTo>
                    <a:pt x="70438" y="30492"/>
                  </a:lnTo>
                  <a:lnTo>
                    <a:pt x="52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9" name="Google Shape;2239;p58"/>
            <p:cNvSpPr/>
            <p:nvPr/>
          </p:nvSpPr>
          <p:spPr>
            <a:xfrm>
              <a:off x="3559712" y="1069850"/>
              <a:ext cx="930077" cy="805437"/>
            </a:xfrm>
            <a:custGeom>
              <a:avLst/>
              <a:gdLst/>
              <a:ahLst/>
              <a:cxnLst/>
              <a:rect l="l" t="t" r="r" b="b"/>
              <a:pathLst>
                <a:path w="55436" h="48007" extrusionOk="0">
                  <a:moveTo>
                    <a:pt x="13859" y="0"/>
                  </a:moveTo>
                  <a:lnTo>
                    <a:pt x="0" y="24003"/>
                  </a:lnTo>
                  <a:lnTo>
                    <a:pt x="13859" y="48006"/>
                  </a:lnTo>
                  <a:lnTo>
                    <a:pt x="41577" y="48006"/>
                  </a:lnTo>
                  <a:lnTo>
                    <a:pt x="55436" y="24003"/>
                  </a:lnTo>
                  <a:lnTo>
                    <a:pt x="415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0" name="Google Shape;2240;p58"/>
            <p:cNvSpPr/>
            <p:nvPr/>
          </p:nvSpPr>
          <p:spPr>
            <a:xfrm>
              <a:off x="3610047" y="1113499"/>
              <a:ext cx="829211" cy="718144"/>
            </a:xfrm>
            <a:custGeom>
              <a:avLst/>
              <a:gdLst/>
              <a:ahLst/>
              <a:cxnLst/>
              <a:rect l="l" t="t" r="r" b="b"/>
              <a:pathLst>
                <a:path w="49424" h="42804" extrusionOk="0">
                  <a:moveTo>
                    <a:pt x="12359" y="1"/>
                  </a:moveTo>
                  <a:lnTo>
                    <a:pt x="0" y="21396"/>
                  </a:lnTo>
                  <a:lnTo>
                    <a:pt x="12359" y="42803"/>
                  </a:lnTo>
                  <a:lnTo>
                    <a:pt x="37077" y="42803"/>
                  </a:lnTo>
                  <a:lnTo>
                    <a:pt x="49423" y="21396"/>
                  </a:lnTo>
                  <a:lnTo>
                    <a:pt x="37077" y="1"/>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Bebas Neue"/>
                  <a:ea typeface="Bebas Neue"/>
                  <a:cs typeface="Bebas Neue"/>
                  <a:sym typeface="Bebas Neue"/>
                </a:rPr>
                <a:t>Saturn</a:t>
              </a:r>
              <a:endParaRPr sz="1700" dirty="0">
                <a:solidFill>
                  <a:schemeClr val="lt1"/>
                </a:solidFill>
                <a:latin typeface="Bebas Neue"/>
                <a:ea typeface="Bebas Neue"/>
                <a:cs typeface="Bebas Neue"/>
                <a:sym typeface="Bebas Neue"/>
              </a:endParaRPr>
            </a:p>
          </p:txBody>
        </p:sp>
        <p:sp>
          <p:nvSpPr>
            <p:cNvPr id="2241" name="Google Shape;2241;p58"/>
            <p:cNvSpPr txBox="1"/>
            <p:nvPr/>
          </p:nvSpPr>
          <p:spPr>
            <a:xfrm>
              <a:off x="3761080" y="2016108"/>
              <a:ext cx="527100" cy="22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Bebas Neue"/>
                  <a:ea typeface="Bebas Neue"/>
                  <a:cs typeface="Bebas Neue"/>
                  <a:sym typeface="Bebas Neue"/>
                </a:rPr>
                <a:t>30%</a:t>
              </a:r>
              <a:endParaRPr sz="1700" dirty="0">
                <a:solidFill>
                  <a:schemeClr val="accent3"/>
                </a:solidFill>
                <a:latin typeface="Bebas Neue"/>
                <a:ea typeface="Bebas Neue"/>
                <a:cs typeface="Bebas Neue"/>
                <a:sym typeface="Bebas Neue"/>
              </a:endParaRPr>
            </a:p>
          </p:txBody>
        </p:sp>
      </p:grpSp>
      <p:grpSp>
        <p:nvGrpSpPr>
          <p:cNvPr id="2242" name="Google Shape;2242;p58"/>
          <p:cNvGrpSpPr/>
          <p:nvPr/>
        </p:nvGrpSpPr>
        <p:grpSpPr>
          <a:xfrm>
            <a:off x="2339345" y="1200189"/>
            <a:ext cx="1181572" cy="1284008"/>
            <a:chOff x="2339345" y="1219239"/>
            <a:chExt cx="1181572" cy="1284008"/>
          </a:xfrm>
        </p:grpSpPr>
        <p:sp>
          <p:nvSpPr>
            <p:cNvPr id="2243" name="Google Shape;2243;p58"/>
            <p:cNvSpPr/>
            <p:nvPr/>
          </p:nvSpPr>
          <p:spPr>
            <a:xfrm>
              <a:off x="2339345" y="1479870"/>
              <a:ext cx="1181572" cy="1023377"/>
            </a:xfrm>
            <a:custGeom>
              <a:avLst/>
              <a:gdLst/>
              <a:ahLst/>
              <a:cxnLst/>
              <a:rect l="l" t="t" r="r" b="b"/>
              <a:pathLst>
                <a:path w="70426" h="60997" extrusionOk="0">
                  <a:moveTo>
                    <a:pt x="17610" y="1"/>
                  </a:moveTo>
                  <a:lnTo>
                    <a:pt x="0" y="30505"/>
                  </a:lnTo>
                  <a:lnTo>
                    <a:pt x="17610" y="60997"/>
                  </a:lnTo>
                  <a:lnTo>
                    <a:pt x="52816" y="60997"/>
                  </a:lnTo>
                  <a:lnTo>
                    <a:pt x="70426" y="30505"/>
                  </a:lnTo>
                  <a:lnTo>
                    <a:pt x="52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4" name="Google Shape;2244;p58"/>
            <p:cNvSpPr/>
            <p:nvPr/>
          </p:nvSpPr>
          <p:spPr>
            <a:xfrm>
              <a:off x="2465200" y="1588845"/>
              <a:ext cx="929876" cy="805437"/>
            </a:xfrm>
            <a:custGeom>
              <a:avLst/>
              <a:gdLst/>
              <a:ahLst/>
              <a:cxnLst/>
              <a:rect l="l" t="t" r="r" b="b"/>
              <a:pathLst>
                <a:path w="55424" h="48007" extrusionOk="0">
                  <a:moveTo>
                    <a:pt x="13859" y="1"/>
                  </a:moveTo>
                  <a:lnTo>
                    <a:pt x="0" y="24004"/>
                  </a:lnTo>
                  <a:lnTo>
                    <a:pt x="13859" y="48007"/>
                  </a:lnTo>
                  <a:lnTo>
                    <a:pt x="41577" y="48007"/>
                  </a:lnTo>
                  <a:lnTo>
                    <a:pt x="55424" y="24004"/>
                  </a:lnTo>
                  <a:lnTo>
                    <a:pt x="415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5" name="Google Shape;2245;p58"/>
            <p:cNvSpPr/>
            <p:nvPr/>
          </p:nvSpPr>
          <p:spPr>
            <a:xfrm>
              <a:off x="2515536" y="1632494"/>
              <a:ext cx="829211" cy="718144"/>
            </a:xfrm>
            <a:custGeom>
              <a:avLst/>
              <a:gdLst/>
              <a:ahLst/>
              <a:cxnLst/>
              <a:rect l="l" t="t" r="r" b="b"/>
              <a:pathLst>
                <a:path w="49424" h="42804" extrusionOk="0">
                  <a:moveTo>
                    <a:pt x="12359" y="0"/>
                  </a:moveTo>
                  <a:lnTo>
                    <a:pt x="1" y="21408"/>
                  </a:lnTo>
                  <a:lnTo>
                    <a:pt x="12359" y="42803"/>
                  </a:lnTo>
                  <a:lnTo>
                    <a:pt x="37065" y="42803"/>
                  </a:lnTo>
                  <a:lnTo>
                    <a:pt x="49423" y="21408"/>
                  </a:lnTo>
                  <a:lnTo>
                    <a:pt x="37065"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Bebas Neue"/>
                  <a:ea typeface="Bebas Neue"/>
                  <a:cs typeface="Bebas Neue"/>
                  <a:sym typeface="Bebas Neue"/>
                </a:rPr>
                <a:t>MARS</a:t>
              </a:r>
              <a:endParaRPr sz="1700" dirty="0">
                <a:solidFill>
                  <a:schemeClr val="lt1"/>
                </a:solidFill>
                <a:latin typeface="Bebas Neue"/>
                <a:ea typeface="Bebas Neue"/>
                <a:cs typeface="Bebas Neue"/>
                <a:sym typeface="Bebas Neue"/>
              </a:endParaRPr>
            </a:p>
          </p:txBody>
        </p:sp>
        <p:sp>
          <p:nvSpPr>
            <p:cNvPr id="2246" name="Google Shape;2246;p58"/>
            <p:cNvSpPr txBox="1"/>
            <p:nvPr/>
          </p:nvSpPr>
          <p:spPr>
            <a:xfrm>
              <a:off x="2666569" y="1219239"/>
              <a:ext cx="527100" cy="22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Bebas Neue"/>
                  <a:ea typeface="Bebas Neue"/>
                  <a:cs typeface="Bebas Neue"/>
                  <a:sym typeface="Bebas Neue"/>
                </a:rPr>
                <a:t>20%</a:t>
              </a:r>
              <a:endParaRPr sz="1700" dirty="0">
                <a:solidFill>
                  <a:schemeClr val="accent2"/>
                </a:solidFill>
                <a:latin typeface="Bebas Neue"/>
                <a:ea typeface="Bebas Neue"/>
                <a:cs typeface="Bebas Neue"/>
                <a:sym typeface="Bebas Neue"/>
              </a:endParaRPr>
            </a:p>
          </p:txBody>
        </p:sp>
      </p:grpSp>
      <p:grpSp>
        <p:nvGrpSpPr>
          <p:cNvPr id="2247" name="Google Shape;2247;p58"/>
          <p:cNvGrpSpPr/>
          <p:nvPr/>
        </p:nvGrpSpPr>
        <p:grpSpPr>
          <a:xfrm>
            <a:off x="1244834" y="941825"/>
            <a:ext cx="1181572" cy="1284134"/>
            <a:chOff x="1244834" y="960875"/>
            <a:chExt cx="1181572" cy="1284134"/>
          </a:xfrm>
        </p:grpSpPr>
        <p:sp>
          <p:nvSpPr>
            <p:cNvPr id="2248" name="Google Shape;2248;p58"/>
            <p:cNvSpPr/>
            <p:nvPr/>
          </p:nvSpPr>
          <p:spPr>
            <a:xfrm>
              <a:off x="1244834" y="960875"/>
              <a:ext cx="1181572" cy="1023377"/>
            </a:xfrm>
            <a:custGeom>
              <a:avLst/>
              <a:gdLst/>
              <a:ahLst/>
              <a:cxnLst/>
              <a:rect l="l" t="t" r="r" b="b"/>
              <a:pathLst>
                <a:path w="70426" h="60997" extrusionOk="0">
                  <a:moveTo>
                    <a:pt x="17610" y="1"/>
                  </a:moveTo>
                  <a:lnTo>
                    <a:pt x="0" y="30505"/>
                  </a:lnTo>
                  <a:lnTo>
                    <a:pt x="17610" y="60997"/>
                  </a:lnTo>
                  <a:lnTo>
                    <a:pt x="52817" y="60997"/>
                  </a:lnTo>
                  <a:lnTo>
                    <a:pt x="70426" y="30505"/>
                  </a:lnTo>
                  <a:lnTo>
                    <a:pt x="52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9" name="Google Shape;2249;p58"/>
            <p:cNvSpPr/>
            <p:nvPr/>
          </p:nvSpPr>
          <p:spPr>
            <a:xfrm>
              <a:off x="1370689" y="1069951"/>
              <a:ext cx="929876" cy="805236"/>
            </a:xfrm>
            <a:custGeom>
              <a:avLst/>
              <a:gdLst/>
              <a:ahLst/>
              <a:cxnLst/>
              <a:rect l="l" t="t" r="r" b="b"/>
              <a:pathLst>
                <a:path w="55424" h="47995" extrusionOk="0">
                  <a:moveTo>
                    <a:pt x="13859" y="1"/>
                  </a:moveTo>
                  <a:lnTo>
                    <a:pt x="0" y="24004"/>
                  </a:lnTo>
                  <a:lnTo>
                    <a:pt x="13859" y="47995"/>
                  </a:lnTo>
                  <a:lnTo>
                    <a:pt x="41565" y="47995"/>
                  </a:lnTo>
                  <a:lnTo>
                    <a:pt x="55424" y="24004"/>
                  </a:lnTo>
                  <a:lnTo>
                    <a:pt x="415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0" name="Google Shape;2250;p58"/>
            <p:cNvSpPr/>
            <p:nvPr/>
          </p:nvSpPr>
          <p:spPr>
            <a:xfrm>
              <a:off x="1421025" y="1113499"/>
              <a:ext cx="829211" cy="718144"/>
            </a:xfrm>
            <a:custGeom>
              <a:avLst/>
              <a:gdLst/>
              <a:ahLst/>
              <a:cxnLst/>
              <a:rect l="l" t="t" r="r" b="b"/>
              <a:pathLst>
                <a:path w="49424" h="42804" extrusionOk="0">
                  <a:moveTo>
                    <a:pt x="12359" y="0"/>
                  </a:moveTo>
                  <a:lnTo>
                    <a:pt x="1" y="21408"/>
                  </a:lnTo>
                  <a:lnTo>
                    <a:pt x="12359" y="42803"/>
                  </a:lnTo>
                  <a:lnTo>
                    <a:pt x="37065" y="42803"/>
                  </a:lnTo>
                  <a:lnTo>
                    <a:pt x="49424" y="21408"/>
                  </a:lnTo>
                  <a:lnTo>
                    <a:pt x="37065"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Bebas Neue"/>
                  <a:ea typeface="Bebas Neue"/>
                  <a:cs typeface="Bebas Neue"/>
                  <a:sym typeface="Bebas Neue"/>
                </a:rPr>
                <a:t>MERCURY</a:t>
              </a:r>
              <a:endParaRPr sz="1700" dirty="0">
                <a:solidFill>
                  <a:schemeClr val="lt1"/>
                </a:solidFill>
                <a:latin typeface="Bebas Neue"/>
                <a:ea typeface="Bebas Neue"/>
                <a:cs typeface="Bebas Neue"/>
                <a:sym typeface="Bebas Neue"/>
              </a:endParaRPr>
            </a:p>
          </p:txBody>
        </p:sp>
        <p:sp>
          <p:nvSpPr>
            <p:cNvPr id="2251" name="Google Shape;2251;p58"/>
            <p:cNvSpPr txBox="1"/>
            <p:nvPr/>
          </p:nvSpPr>
          <p:spPr>
            <a:xfrm>
              <a:off x="1572051" y="2016108"/>
              <a:ext cx="527100" cy="22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latin typeface="Bebas Neue"/>
                  <a:ea typeface="Bebas Neue"/>
                  <a:cs typeface="Bebas Neue"/>
                  <a:sym typeface="Bebas Neue"/>
                </a:rPr>
                <a:t>10%</a:t>
              </a:r>
              <a:endParaRPr sz="1700" dirty="0">
                <a:solidFill>
                  <a:schemeClr val="accent1"/>
                </a:solidFill>
                <a:latin typeface="Bebas Neue"/>
                <a:ea typeface="Bebas Neue"/>
                <a:cs typeface="Bebas Neue"/>
                <a:sym typeface="Bebas Neue"/>
              </a:endParaRPr>
            </a:p>
          </p:txBody>
        </p:sp>
      </p:grpSp>
      <p:grpSp>
        <p:nvGrpSpPr>
          <p:cNvPr id="2252" name="Google Shape;2252;p58"/>
          <p:cNvGrpSpPr/>
          <p:nvPr/>
        </p:nvGrpSpPr>
        <p:grpSpPr>
          <a:xfrm>
            <a:off x="6717392" y="1200189"/>
            <a:ext cx="1181774" cy="1284008"/>
            <a:chOff x="6717392" y="1219239"/>
            <a:chExt cx="1181774" cy="1284008"/>
          </a:xfrm>
        </p:grpSpPr>
        <p:sp>
          <p:nvSpPr>
            <p:cNvPr id="2253" name="Google Shape;2253;p58"/>
            <p:cNvSpPr/>
            <p:nvPr/>
          </p:nvSpPr>
          <p:spPr>
            <a:xfrm>
              <a:off x="6717392" y="1479870"/>
              <a:ext cx="1181774" cy="1023377"/>
            </a:xfrm>
            <a:custGeom>
              <a:avLst/>
              <a:gdLst/>
              <a:ahLst/>
              <a:cxnLst/>
              <a:rect l="l" t="t" r="r" b="b"/>
              <a:pathLst>
                <a:path w="70438" h="60997" extrusionOk="0">
                  <a:moveTo>
                    <a:pt x="17609" y="1"/>
                  </a:moveTo>
                  <a:lnTo>
                    <a:pt x="0" y="30505"/>
                  </a:lnTo>
                  <a:lnTo>
                    <a:pt x="17609" y="60997"/>
                  </a:lnTo>
                  <a:lnTo>
                    <a:pt x="52828" y="60997"/>
                  </a:lnTo>
                  <a:lnTo>
                    <a:pt x="70437" y="30505"/>
                  </a:lnTo>
                  <a:lnTo>
                    <a:pt x="528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4" name="Google Shape;2254;p58"/>
            <p:cNvSpPr/>
            <p:nvPr/>
          </p:nvSpPr>
          <p:spPr>
            <a:xfrm>
              <a:off x="6843231" y="1588845"/>
              <a:ext cx="930094" cy="805437"/>
            </a:xfrm>
            <a:custGeom>
              <a:avLst/>
              <a:gdLst/>
              <a:ahLst/>
              <a:cxnLst/>
              <a:rect l="l" t="t" r="r" b="b"/>
              <a:pathLst>
                <a:path w="55437" h="48007" extrusionOk="0">
                  <a:moveTo>
                    <a:pt x="13860" y="1"/>
                  </a:moveTo>
                  <a:lnTo>
                    <a:pt x="1" y="24004"/>
                  </a:lnTo>
                  <a:lnTo>
                    <a:pt x="13860" y="48007"/>
                  </a:lnTo>
                  <a:lnTo>
                    <a:pt x="41578" y="48007"/>
                  </a:lnTo>
                  <a:lnTo>
                    <a:pt x="55436" y="24004"/>
                  </a:lnTo>
                  <a:lnTo>
                    <a:pt x="415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5" name="Google Shape;2255;p58"/>
            <p:cNvSpPr/>
            <p:nvPr/>
          </p:nvSpPr>
          <p:spPr>
            <a:xfrm>
              <a:off x="6893583" y="1632494"/>
              <a:ext cx="829412" cy="718144"/>
            </a:xfrm>
            <a:custGeom>
              <a:avLst/>
              <a:gdLst/>
              <a:ahLst/>
              <a:cxnLst/>
              <a:rect l="l" t="t" r="r" b="b"/>
              <a:pathLst>
                <a:path w="49436" h="42804" extrusionOk="0">
                  <a:moveTo>
                    <a:pt x="12359" y="0"/>
                  </a:moveTo>
                  <a:lnTo>
                    <a:pt x="0" y="21408"/>
                  </a:lnTo>
                  <a:lnTo>
                    <a:pt x="12359" y="42803"/>
                  </a:lnTo>
                  <a:lnTo>
                    <a:pt x="37076" y="42803"/>
                  </a:lnTo>
                  <a:lnTo>
                    <a:pt x="49435" y="21408"/>
                  </a:lnTo>
                  <a:lnTo>
                    <a:pt x="37076"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Bebas Neue"/>
                  <a:ea typeface="Bebas Neue"/>
                  <a:cs typeface="Bebas Neue"/>
                  <a:sym typeface="Bebas Neue"/>
                </a:rPr>
                <a:t>VENUS</a:t>
              </a:r>
              <a:endParaRPr sz="1700" dirty="0">
                <a:solidFill>
                  <a:schemeClr val="lt1"/>
                </a:solidFill>
                <a:latin typeface="Bebas Neue"/>
                <a:ea typeface="Bebas Neue"/>
                <a:cs typeface="Bebas Neue"/>
                <a:sym typeface="Bebas Neue"/>
              </a:endParaRPr>
            </a:p>
          </p:txBody>
        </p:sp>
        <p:sp>
          <p:nvSpPr>
            <p:cNvPr id="2256" name="Google Shape;2256;p58"/>
            <p:cNvSpPr txBox="1"/>
            <p:nvPr/>
          </p:nvSpPr>
          <p:spPr>
            <a:xfrm>
              <a:off x="7044716" y="1219239"/>
              <a:ext cx="527100" cy="22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6"/>
                  </a:solidFill>
                  <a:latin typeface="Bebas Neue"/>
                  <a:ea typeface="Bebas Neue"/>
                  <a:cs typeface="Bebas Neue"/>
                  <a:sym typeface="Bebas Neue"/>
                </a:rPr>
                <a:t>60%</a:t>
              </a:r>
              <a:endParaRPr sz="1700" dirty="0">
                <a:solidFill>
                  <a:schemeClr val="accent6"/>
                </a:solidFill>
                <a:latin typeface="Bebas Neue"/>
                <a:ea typeface="Bebas Neue"/>
                <a:cs typeface="Bebas Neue"/>
                <a:sym typeface="Bebas Neue"/>
              </a:endParaRPr>
            </a:p>
          </p:txBody>
        </p:sp>
      </p:grpSp>
      <p:grpSp>
        <p:nvGrpSpPr>
          <p:cNvPr id="2257" name="Google Shape;2257;p58"/>
          <p:cNvGrpSpPr/>
          <p:nvPr/>
        </p:nvGrpSpPr>
        <p:grpSpPr>
          <a:xfrm>
            <a:off x="5622881" y="941833"/>
            <a:ext cx="1181774" cy="1284125"/>
            <a:chOff x="5622881" y="960883"/>
            <a:chExt cx="1181774" cy="1284125"/>
          </a:xfrm>
        </p:grpSpPr>
        <p:sp>
          <p:nvSpPr>
            <p:cNvPr id="2258" name="Google Shape;2258;p58"/>
            <p:cNvSpPr/>
            <p:nvPr/>
          </p:nvSpPr>
          <p:spPr>
            <a:xfrm>
              <a:off x="5622881" y="960883"/>
              <a:ext cx="1181774" cy="1023360"/>
            </a:xfrm>
            <a:custGeom>
              <a:avLst/>
              <a:gdLst/>
              <a:ahLst/>
              <a:cxnLst/>
              <a:rect l="l" t="t" r="r" b="b"/>
              <a:pathLst>
                <a:path w="70438" h="60996" extrusionOk="0">
                  <a:moveTo>
                    <a:pt x="17609" y="0"/>
                  </a:moveTo>
                  <a:lnTo>
                    <a:pt x="0" y="30492"/>
                  </a:lnTo>
                  <a:lnTo>
                    <a:pt x="17609" y="60996"/>
                  </a:lnTo>
                  <a:lnTo>
                    <a:pt x="52828" y="60996"/>
                  </a:lnTo>
                  <a:lnTo>
                    <a:pt x="70438" y="30492"/>
                  </a:lnTo>
                  <a:lnTo>
                    <a:pt x="528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9" name="Google Shape;2259;p58"/>
            <p:cNvSpPr/>
            <p:nvPr/>
          </p:nvSpPr>
          <p:spPr>
            <a:xfrm>
              <a:off x="5748737" y="1069850"/>
              <a:ext cx="930077" cy="805437"/>
            </a:xfrm>
            <a:custGeom>
              <a:avLst/>
              <a:gdLst/>
              <a:ahLst/>
              <a:cxnLst/>
              <a:rect l="l" t="t" r="r" b="b"/>
              <a:pathLst>
                <a:path w="55436" h="48007" extrusionOk="0">
                  <a:moveTo>
                    <a:pt x="13859" y="0"/>
                  </a:moveTo>
                  <a:lnTo>
                    <a:pt x="0" y="24003"/>
                  </a:lnTo>
                  <a:lnTo>
                    <a:pt x="13859" y="48006"/>
                  </a:lnTo>
                  <a:lnTo>
                    <a:pt x="41577" y="48006"/>
                  </a:lnTo>
                  <a:lnTo>
                    <a:pt x="55436" y="24003"/>
                  </a:lnTo>
                  <a:lnTo>
                    <a:pt x="415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0" name="Google Shape;2260;p58"/>
            <p:cNvSpPr/>
            <p:nvPr/>
          </p:nvSpPr>
          <p:spPr>
            <a:xfrm>
              <a:off x="5799072" y="1113499"/>
              <a:ext cx="829211" cy="718144"/>
            </a:xfrm>
            <a:custGeom>
              <a:avLst/>
              <a:gdLst/>
              <a:ahLst/>
              <a:cxnLst/>
              <a:rect l="l" t="t" r="r" b="b"/>
              <a:pathLst>
                <a:path w="49424" h="42804" extrusionOk="0">
                  <a:moveTo>
                    <a:pt x="12359" y="1"/>
                  </a:moveTo>
                  <a:lnTo>
                    <a:pt x="0" y="21396"/>
                  </a:lnTo>
                  <a:lnTo>
                    <a:pt x="12359" y="42803"/>
                  </a:lnTo>
                  <a:lnTo>
                    <a:pt x="37077" y="42803"/>
                  </a:lnTo>
                  <a:lnTo>
                    <a:pt x="49423" y="21396"/>
                  </a:lnTo>
                  <a:lnTo>
                    <a:pt x="37077" y="1"/>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Bebas Neue"/>
                  <a:ea typeface="Bebas Neue"/>
                  <a:cs typeface="Bebas Neue"/>
                  <a:sym typeface="Bebas Neue"/>
                </a:rPr>
                <a:t>JUPITER</a:t>
              </a:r>
              <a:endParaRPr sz="1700" dirty="0">
                <a:solidFill>
                  <a:schemeClr val="lt1"/>
                </a:solidFill>
                <a:latin typeface="Bebas Neue"/>
                <a:ea typeface="Bebas Neue"/>
                <a:cs typeface="Bebas Neue"/>
                <a:sym typeface="Bebas Neue"/>
              </a:endParaRPr>
            </a:p>
          </p:txBody>
        </p:sp>
        <p:sp>
          <p:nvSpPr>
            <p:cNvPr id="2261" name="Google Shape;2261;p58"/>
            <p:cNvSpPr txBox="1"/>
            <p:nvPr/>
          </p:nvSpPr>
          <p:spPr>
            <a:xfrm>
              <a:off x="5950105" y="2016108"/>
              <a:ext cx="527100" cy="22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5"/>
                  </a:solidFill>
                  <a:latin typeface="Bebas Neue"/>
                  <a:ea typeface="Bebas Neue"/>
                  <a:cs typeface="Bebas Neue"/>
                  <a:sym typeface="Bebas Neue"/>
                </a:rPr>
                <a:t>50%</a:t>
              </a:r>
              <a:endParaRPr sz="1700" dirty="0">
                <a:solidFill>
                  <a:schemeClr val="accent5"/>
                </a:solidFill>
                <a:latin typeface="Bebas Neue"/>
                <a:ea typeface="Bebas Neue"/>
                <a:cs typeface="Bebas Neue"/>
                <a:sym typeface="Bebas Neue"/>
              </a:endParaRPr>
            </a:p>
          </p:txBody>
        </p:sp>
      </p:grpSp>
      <p:grpSp>
        <p:nvGrpSpPr>
          <p:cNvPr id="2262" name="Google Shape;2262;p58"/>
          <p:cNvGrpSpPr/>
          <p:nvPr/>
        </p:nvGrpSpPr>
        <p:grpSpPr>
          <a:xfrm>
            <a:off x="711667" y="2710104"/>
            <a:ext cx="2084100" cy="1298507"/>
            <a:chOff x="711667" y="2710104"/>
            <a:chExt cx="2084100" cy="1298507"/>
          </a:xfrm>
        </p:grpSpPr>
        <p:sp>
          <p:nvSpPr>
            <p:cNvPr id="2263" name="Google Shape;2263;p58"/>
            <p:cNvSpPr/>
            <p:nvPr/>
          </p:nvSpPr>
          <p:spPr>
            <a:xfrm>
              <a:off x="1823881" y="3606184"/>
              <a:ext cx="534944" cy="218918"/>
            </a:xfrm>
            <a:custGeom>
              <a:avLst/>
              <a:gdLst/>
              <a:ahLst/>
              <a:cxnLst/>
              <a:rect l="l" t="t" r="r" b="b"/>
              <a:pathLst>
                <a:path w="17110" h="7002" extrusionOk="0">
                  <a:moveTo>
                    <a:pt x="0" y="1"/>
                  </a:moveTo>
                  <a:lnTo>
                    <a:pt x="2810" y="3501"/>
                  </a:lnTo>
                  <a:lnTo>
                    <a:pt x="0" y="7002"/>
                  </a:lnTo>
                  <a:lnTo>
                    <a:pt x="14300" y="7002"/>
                  </a:lnTo>
                  <a:lnTo>
                    <a:pt x="17110" y="3501"/>
                  </a:lnTo>
                  <a:lnTo>
                    <a:pt x="14300"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264" name="Google Shape;2264;p58"/>
            <p:cNvSpPr/>
            <p:nvPr/>
          </p:nvSpPr>
          <p:spPr>
            <a:xfrm>
              <a:off x="1460539" y="3422674"/>
              <a:ext cx="585969" cy="585937"/>
            </a:xfrm>
            <a:custGeom>
              <a:avLst/>
              <a:gdLst/>
              <a:ahLst/>
              <a:cxnLst/>
              <a:rect l="l" t="t" r="r" b="b"/>
              <a:pathLst>
                <a:path w="18742" h="18741" extrusionOk="0">
                  <a:moveTo>
                    <a:pt x="9371" y="0"/>
                  </a:moveTo>
                  <a:cubicBezTo>
                    <a:pt x="4204" y="0"/>
                    <a:pt x="1" y="4191"/>
                    <a:pt x="1" y="9370"/>
                  </a:cubicBezTo>
                  <a:cubicBezTo>
                    <a:pt x="1" y="14538"/>
                    <a:pt x="4204" y="18741"/>
                    <a:pt x="9371" y="18741"/>
                  </a:cubicBezTo>
                  <a:cubicBezTo>
                    <a:pt x="14550" y="18741"/>
                    <a:pt x="18741" y="14538"/>
                    <a:pt x="18741" y="9370"/>
                  </a:cubicBezTo>
                  <a:cubicBezTo>
                    <a:pt x="18741" y="4191"/>
                    <a:pt x="14550" y="0"/>
                    <a:pt x="9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265" name="Google Shape;2265;p58"/>
            <p:cNvSpPr/>
            <p:nvPr/>
          </p:nvSpPr>
          <p:spPr>
            <a:xfrm>
              <a:off x="1535765" y="3497491"/>
              <a:ext cx="435928" cy="436303"/>
            </a:xfrm>
            <a:custGeom>
              <a:avLst/>
              <a:gdLst/>
              <a:ahLst/>
              <a:cxnLst/>
              <a:rect l="l" t="t" r="r" b="b"/>
              <a:pathLst>
                <a:path w="13943" h="13955" extrusionOk="0">
                  <a:moveTo>
                    <a:pt x="6965" y="0"/>
                  </a:moveTo>
                  <a:cubicBezTo>
                    <a:pt x="3119" y="0"/>
                    <a:pt x="0" y="3120"/>
                    <a:pt x="0" y="6977"/>
                  </a:cubicBezTo>
                  <a:cubicBezTo>
                    <a:pt x="0" y="10823"/>
                    <a:pt x="3119" y="13954"/>
                    <a:pt x="6965" y="13954"/>
                  </a:cubicBezTo>
                  <a:cubicBezTo>
                    <a:pt x="10823" y="13954"/>
                    <a:pt x="13942" y="10823"/>
                    <a:pt x="13942" y="6977"/>
                  </a:cubicBezTo>
                  <a:cubicBezTo>
                    <a:pt x="13942" y="3120"/>
                    <a:pt x="10823" y="0"/>
                    <a:pt x="696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grpSp>
          <p:nvGrpSpPr>
            <p:cNvPr id="2266" name="Google Shape;2266;p58"/>
            <p:cNvGrpSpPr/>
            <p:nvPr/>
          </p:nvGrpSpPr>
          <p:grpSpPr>
            <a:xfrm>
              <a:off x="711667" y="2710104"/>
              <a:ext cx="2084100" cy="654642"/>
              <a:chOff x="457888" y="4996004"/>
              <a:chExt cx="2084100" cy="654642"/>
            </a:xfrm>
          </p:grpSpPr>
          <p:sp>
            <p:nvSpPr>
              <p:cNvPr id="2267" name="Google Shape;2267;p58"/>
              <p:cNvSpPr txBox="1"/>
              <p:nvPr/>
            </p:nvSpPr>
            <p:spPr>
              <a:xfrm>
                <a:off x="457888" y="5276546"/>
                <a:ext cx="2084100" cy="37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Mercury is the closest planet to the Sun</a:t>
                </a:r>
                <a:endParaRPr sz="1300" dirty="0">
                  <a:solidFill>
                    <a:schemeClr val="dk1"/>
                  </a:solidFill>
                  <a:latin typeface="Roboto"/>
                  <a:ea typeface="Roboto"/>
                  <a:cs typeface="Roboto"/>
                  <a:sym typeface="Roboto"/>
                </a:endParaRPr>
              </a:p>
            </p:txBody>
          </p:sp>
          <p:sp>
            <p:nvSpPr>
              <p:cNvPr id="2268" name="Google Shape;2268;p58"/>
              <p:cNvSpPr txBox="1"/>
              <p:nvPr/>
            </p:nvSpPr>
            <p:spPr>
              <a:xfrm>
                <a:off x="1087738" y="4996004"/>
                <a:ext cx="824400" cy="28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latin typeface="Bebas Neue"/>
                    <a:ea typeface="Bebas Neue"/>
                    <a:cs typeface="Bebas Neue"/>
                    <a:sym typeface="Bebas Neue"/>
                  </a:rPr>
                  <a:t>MERCURY</a:t>
                </a:r>
                <a:endParaRPr sz="1700" dirty="0">
                  <a:solidFill>
                    <a:schemeClr val="accent1"/>
                  </a:solidFill>
                  <a:latin typeface="Bebas Neue"/>
                  <a:ea typeface="Bebas Neue"/>
                  <a:cs typeface="Bebas Neue"/>
                  <a:sym typeface="Bebas Neue"/>
                </a:endParaRPr>
              </a:p>
            </p:txBody>
          </p:sp>
        </p:grpSp>
        <p:grpSp>
          <p:nvGrpSpPr>
            <p:cNvPr id="2269" name="Google Shape;2269;p58"/>
            <p:cNvGrpSpPr/>
            <p:nvPr/>
          </p:nvGrpSpPr>
          <p:grpSpPr>
            <a:xfrm>
              <a:off x="1588075" y="3555770"/>
              <a:ext cx="313365" cy="319742"/>
              <a:chOff x="-65129950" y="2646800"/>
              <a:chExt cx="311125" cy="317425"/>
            </a:xfrm>
          </p:grpSpPr>
          <p:sp>
            <p:nvSpPr>
              <p:cNvPr id="2270" name="Google Shape;2270;p58"/>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1" name="Google Shape;2271;p58"/>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272" name="Google Shape;2272;p58"/>
          <p:cNvGrpSpPr/>
          <p:nvPr/>
        </p:nvGrpSpPr>
        <p:grpSpPr>
          <a:xfrm>
            <a:off x="5220821" y="2721048"/>
            <a:ext cx="2084100" cy="1287563"/>
            <a:chOff x="5220821" y="2721048"/>
            <a:chExt cx="2084100" cy="1287563"/>
          </a:xfrm>
        </p:grpSpPr>
        <p:sp>
          <p:nvSpPr>
            <p:cNvPr id="2273" name="Google Shape;2273;p58"/>
            <p:cNvSpPr/>
            <p:nvPr/>
          </p:nvSpPr>
          <p:spPr>
            <a:xfrm>
              <a:off x="5660396" y="360618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274" name="Google Shape;2274;p58"/>
            <p:cNvSpPr/>
            <p:nvPr/>
          </p:nvSpPr>
          <p:spPr>
            <a:xfrm>
              <a:off x="6335677" y="360618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275" name="Google Shape;2275;p58"/>
            <p:cNvSpPr/>
            <p:nvPr/>
          </p:nvSpPr>
          <p:spPr>
            <a:xfrm>
              <a:off x="5970116" y="3422674"/>
              <a:ext cx="585937" cy="585937"/>
            </a:xfrm>
            <a:custGeom>
              <a:avLst/>
              <a:gdLst/>
              <a:ahLst/>
              <a:cxnLst/>
              <a:rect l="l" t="t" r="r" b="b"/>
              <a:pathLst>
                <a:path w="18741" h="18741" extrusionOk="0">
                  <a:moveTo>
                    <a:pt x="9370" y="0"/>
                  </a:moveTo>
                  <a:cubicBezTo>
                    <a:pt x="4191" y="0"/>
                    <a:pt x="0" y="4191"/>
                    <a:pt x="0" y="9370"/>
                  </a:cubicBezTo>
                  <a:cubicBezTo>
                    <a:pt x="0" y="14538"/>
                    <a:pt x="4191" y="18741"/>
                    <a:pt x="9370" y="18741"/>
                  </a:cubicBezTo>
                  <a:cubicBezTo>
                    <a:pt x="14538" y="18741"/>
                    <a:pt x="18741" y="14538"/>
                    <a:pt x="18741" y="9370"/>
                  </a:cubicBezTo>
                  <a:cubicBezTo>
                    <a:pt x="18741" y="4191"/>
                    <a:pt x="14538" y="0"/>
                    <a:pt x="9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276" name="Google Shape;2276;p58"/>
            <p:cNvSpPr/>
            <p:nvPr/>
          </p:nvSpPr>
          <p:spPr>
            <a:xfrm>
              <a:off x="6044935" y="3497491"/>
              <a:ext cx="435928" cy="436303"/>
            </a:xfrm>
            <a:custGeom>
              <a:avLst/>
              <a:gdLst/>
              <a:ahLst/>
              <a:cxnLst/>
              <a:rect l="l" t="t" r="r" b="b"/>
              <a:pathLst>
                <a:path w="13943" h="13955" extrusionOk="0">
                  <a:moveTo>
                    <a:pt x="6977" y="0"/>
                  </a:moveTo>
                  <a:cubicBezTo>
                    <a:pt x="3120" y="0"/>
                    <a:pt x="0" y="3120"/>
                    <a:pt x="0" y="6977"/>
                  </a:cubicBezTo>
                  <a:cubicBezTo>
                    <a:pt x="0" y="10823"/>
                    <a:pt x="3120" y="13954"/>
                    <a:pt x="6977" y="13954"/>
                  </a:cubicBezTo>
                  <a:cubicBezTo>
                    <a:pt x="10823" y="13954"/>
                    <a:pt x="13943" y="10823"/>
                    <a:pt x="13943" y="6977"/>
                  </a:cubicBezTo>
                  <a:cubicBezTo>
                    <a:pt x="13943" y="3120"/>
                    <a:pt x="10823" y="0"/>
                    <a:pt x="6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277" name="Google Shape;2277;p58"/>
            <p:cNvSpPr txBox="1"/>
            <p:nvPr/>
          </p:nvSpPr>
          <p:spPr>
            <a:xfrm>
              <a:off x="5220821" y="3001584"/>
              <a:ext cx="2084100" cy="37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It's the biggest planet in the Solar System</a:t>
              </a:r>
              <a:endParaRPr sz="1200" dirty="0">
                <a:solidFill>
                  <a:schemeClr val="dk1"/>
                </a:solidFill>
                <a:latin typeface="Roboto"/>
                <a:ea typeface="Roboto"/>
                <a:cs typeface="Roboto"/>
                <a:sym typeface="Roboto"/>
              </a:endParaRPr>
            </a:p>
          </p:txBody>
        </p:sp>
        <p:sp>
          <p:nvSpPr>
            <p:cNvPr id="2278" name="Google Shape;2278;p58"/>
            <p:cNvSpPr txBox="1"/>
            <p:nvPr/>
          </p:nvSpPr>
          <p:spPr>
            <a:xfrm>
              <a:off x="5850671" y="2721048"/>
              <a:ext cx="824400" cy="28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5"/>
                  </a:solidFill>
                  <a:latin typeface="Bebas Neue"/>
                  <a:ea typeface="Bebas Neue"/>
                  <a:cs typeface="Bebas Neue"/>
                  <a:sym typeface="Bebas Neue"/>
                </a:rPr>
                <a:t>JUPITER</a:t>
              </a:r>
              <a:endParaRPr sz="1700" dirty="0">
                <a:solidFill>
                  <a:schemeClr val="accent5"/>
                </a:solidFill>
                <a:latin typeface="Bebas Neue"/>
                <a:ea typeface="Bebas Neue"/>
                <a:cs typeface="Bebas Neue"/>
                <a:sym typeface="Bebas Neue"/>
              </a:endParaRPr>
            </a:p>
          </p:txBody>
        </p:sp>
        <p:grpSp>
          <p:nvGrpSpPr>
            <p:cNvPr id="2279" name="Google Shape;2279;p58"/>
            <p:cNvGrpSpPr/>
            <p:nvPr/>
          </p:nvGrpSpPr>
          <p:grpSpPr>
            <a:xfrm>
              <a:off x="6104694" y="3555354"/>
              <a:ext cx="319710" cy="320548"/>
              <a:chOff x="-63250675" y="2664125"/>
              <a:chExt cx="317425" cy="318225"/>
            </a:xfrm>
          </p:grpSpPr>
          <p:sp>
            <p:nvSpPr>
              <p:cNvPr id="2280" name="Google Shape;2280;p58"/>
              <p:cNvSpPr/>
              <p:nvPr/>
            </p:nvSpPr>
            <p:spPr>
              <a:xfrm>
                <a:off x="-63250675" y="2664125"/>
                <a:ext cx="317425" cy="318225"/>
              </a:xfrm>
              <a:custGeom>
                <a:avLst/>
                <a:gdLst/>
                <a:ahLst/>
                <a:cxnLst/>
                <a:rect l="l" t="t" r="r" b="b"/>
                <a:pathLst>
                  <a:path w="12697" h="12729" extrusionOk="0">
                    <a:moveTo>
                      <a:pt x="6364" y="2521"/>
                    </a:moveTo>
                    <a:cubicBezTo>
                      <a:pt x="8475" y="2521"/>
                      <a:pt x="10208" y="4254"/>
                      <a:pt x="10208" y="6396"/>
                    </a:cubicBezTo>
                    <a:cubicBezTo>
                      <a:pt x="10208" y="8507"/>
                      <a:pt x="8475" y="10240"/>
                      <a:pt x="6364" y="10240"/>
                    </a:cubicBezTo>
                    <a:cubicBezTo>
                      <a:pt x="4222" y="10240"/>
                      <a:pt x="2489" y="8507"/>
                      <a:pt x="2489" y="6396"/>
                    </a:cubicBezTo>
                    <a:cubicBezTo>
                      <a:pt x="2489" y="4254"/>
                      <a:pt x="4222" y="2521"/>
                      <a:pt x="6364" y="2521"/>
                    </a:cubicBezTo>
                    <a:close/>
                    <a:moveTo>
                      <a:pt x="6364" y="1"/>
                    </a:moveTo>
                    <a:cubicBezTo>
                      <a:pt x="6112" y="1"/>
                      <a:pt x="5923" y="190"/>
                      <a:pt x="5923" y="442"/>
                    </a:cubicBezTo>
                    <a:lnTo>
                      <a:pt x="5923" y="1702"/>
                    </a:lnTo>
                    <a:cubicBezTo>
                      <a:pt x="4946" y="1765"/>
                      <a:pt x="4033" y="2174"/>
                      <a:pt x="3308" y="2773"/>
                    </a:cubicBezTo>
                    <a:lnTo>
                      <a:pt x="2426" y="1859"/>
                    </a:lnTo>
                    <a:cubicBezTo>
                      <a:pt x="2347" y="1781"/>
                      <a:pt x="2237" y="1741"/>
                      <a:pt x="2127" y="1741"/>
                    </a:cubicBezTo>
                    <a:cubicBezTo>
                      <a:pt x="2017" y="1741"/>
                      <a:pt x="1906" y="1781"/>
                      <a:pt x="1827" y="1859"/>
                    </a:cubicBezTo>
                    <a:cubicBezTo>
                      <a:pt x="1670" y="2017"/>
                      <a:pt x="1670" y="2300"/>
                      <a:pt x="1827" y="2458"/>
                    </a:cubicBezTo>
                    <a:lnTo>
                      <a:pt x="2741" y="3340"/>
                    </a:lnTo>
                    <a:cubicBezTo>
                      <a:pt x="2143" y="4065"/>
                      <a:pt x="1733" y="4978"/>
                      <a:pt x="1670" y="5955"/>
                    </a:cubicBezTo>
                    <a:lnTo>
                      <a:pt x="410" y="5955"/>
                    </a:lnTo>
                    <a:cubicBezTo>
                      <a:pt x="158" y="5955"/>
                      <a:pt x="0" y="6144"/>
                      <a:pt x="0" y="6333"/>
                    </a:cubicBezTo>
                    <a:cubicBezTo>
                      <a:pt x="0" y="6585"/>
                      <a:pt x="221" y="6774"/>
                      <a:pt x="410" y="6774"/>
                    </a:cubicBezTo>
                    <a:lnTo>
                      <a:pt x="1670" y="6774"/>
                    </a:lnTo>
                    <a:cubicBezTo>
                      <a:pt x="1733" y="7751"/>
                      <a:pt x="2143" y="8664"/>
                      <a:pt x="2741" y="9389"/>
                    </a:cubicBezTo>
                    <a:lnTo>
                      <a:pt x="1827" y="10271"/>
                    </a:lnTo>
                    <a:cubicBezTo>
                      <a:pt x="1670" y="10429"/>
                      <a:pt x="1670" y="10712"/>
                      <a:pt x="1827" y="10870"/>
                    </a:cubicBezTo>
                    <a:cubicBezTo>
                      <a:pt x="1890" y="10964"/>
                      <a:pt x="2017" y="10996"/>
                      <a:pt x="2111" y="10996"/>
                    </a:cubicBezTo>
                    <a:cubicBezTo>
                      <a:pt x="2174" y="10996"/>
                      <a:pt x="2300" y="10964"/>
                      <a:pt x="2363" y="10870"/>
                    </a:cubicBezTo>
                    <a:lnTo>
                      <a:pt x="3277" y="9956"/>
                    </a:lnTo>
                    <a:cubicBezTo>
                      <a:pt x="4001" y="10555"/>
                      <a:pt x="4883" y="10964"/>
                      <a:pt x="5892" y="11027"/>
                    </a:cubicBezTo>
                    <a:lnTo>
                      <a:pt x="5892" y="12287"/>
                    </a:lnTo>
                    <a:cubicBezTo>
                      <a:pt x="5892" y="12508"/>
                      <a:pt x="6081" y="12729"/>
                      <a:pt x="6301" y="12729"/>
                    </a:cubicBezTo>
                    <a:cubicBezTo>
                      <a:pt x="6553" y="12729"/>
                      <a:pt x="6711" y="12508"/>
                      <a:pt x="6711" y="12287"/>
                    </a:cubicBezTo>
                    <a:lnTo>
                      <a:pt x="6711" y="11027"/>
                    </a:lnTo>
                    <a:cubicBezTo>
                      <a:pt x="7687" y="10964"/>
                      <a:pt x="8601" y="10555"/>
                      <a:pt x="9294" y="9956"/>
                    </a:cubicBezTo>
                    <a:lnTo>
                      <a:pt x="10208" y="10870"/>
                    </a:lnTo>
                    <a:cubicBezTo>
                      <a:pt x="10302" y="10964"/>
                      <a:pt x="10397" y="10996"/>
                      <a:pt x="10491" y="10996"/>
                    </a:cubicBezTo>
                    <a:cubicBezTo>
                      <a:pt x="10617" y="10996"/>
                      <a:pt x="10680" y="10964"/>
                      <a:pt x="10775" y="10870"/>
                    </a:cubicBezTo>
                    <a:cubicBezTo>
                      <a:pt x="10932" y="10712"/>
                      <a:pt x="10932" y="10429"/>
                      <a:pt x="10775" y="10271"/>
                    </a:cubicBezTo>
                    <a:lnTo>
                      <a:pt x="9861" y="9389"/>
                    </a:lnTo>
                    <a:cubicBezTo>
                      <a:pt x="10460" y="8664"/>
                      <a:pt x="10838" y="7751"/>
                      <a:pt x="10932" y="6774"/>
                    </a:cubicBezTo>
                    <a:lnTo>
                      <a:pt x="12193" y="6774"/>
                    </a:lnTo>
                    <a:cubicBezTo>
                      <a:pt x="12413" y="6774"/>
                      <a:pt x="12602" y="6585"/>
                      <a:pt x="12602" y="6333"/>
                    </a:cubicBezTo>
                    <a:cubicBezTo>
                      <a:pt x="12697" y="6144"/>
                      <a:pt x="12508" y="5955"/>
                      <a:pt x="12256" y="5955"/>
                    </a:cubicBezTo>
                    <a:lnTo>
                      <a:pt x="10995" y="5955"/>
                    </a:lnTo>
                    <a:cubicBezTo>
                      <a:pt x="10932" y="4978"/>
                      <a:pt x="10523" y="4065"/>
                      <a:pt x="9924" y="3340"/>
                    </a:cubicBezTo>
                    <a:lnTo>
                      <a:pt x="10838" y="2458"/>
                    </a:lnTo>
                    <a:cubicBezTo>
                      <a:pt x="10995" y="2300"/>
                      <a:pt x="10995" y="2017"/>
                      <a:pt x="10838" y="1859"/>
                    </a:cubicBezTo>
                    <a:cubicBezTo>
                      <a:pt x="10759" y="1781"/>
                      <a:pt x="10649" y="1741"/>
                      <a:pt x="10539" y="1741"/>
                    </a:cubicBezTo>
                    <a:cubicBezTo>
                      <a:pt x="10428" y="1741"/>
                      <a:pt x="10318" y="1781"/>
                      <a:pt x="10239" y="1859"/>
                    </a:cubicBezTo>
                    <a:lnTo>
                      <a:pt x="9357" y="2773"/>
                    </a:lnTo>
                    <a:cubicBezTo>
                      <a:pt x="8633" y="2174"/>
                      <a:pt x="7719" y="1765"/>
                      <a:pt x="6742" y="1702"/>
                    </a:cubicBezTo>
                    <a:lnTo>
                      <a:pt x="6742" y="442"/>
                    </a:lnTo>
                    <a:cubicBezTo>
                      <a:pt x="6742" y="190"/>
                      <a:pt x="6553" y="1"/>
                      <a:pt x="6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1" name="Google Shape;2281;p58"/>
              <p:cNvSpPr/>
              <p:nvPr/>
            </p:nvSpPr>
            <p:spPr>
              <a:xfrm>
                <a:off x="-63167975" y="2747625"/>
                <a:ext cx="152025" cy="152025"/>
              </a:xfrm>
              <a:custGeom>
                <a:avLst/>
                <a:gdLst/>
                <a:ahLst/>
                <a:cxnLst/>
                <a:rect l="l" t="t" r="r" b="b"/>
                <a:pathLst>
                  <a:path w="6081" h="6081" extrusionOk="0">
                    <a:moveTo>
                      <a:pt x="2615" y="819"/>
                    </a:moveTo>
                    <a:lnTo>
                      <a:pt x="2615" y="1701"/>
                    </a:lnTo>
                    <a:cubicBezTo>
                      <a:pt x="2521" y="1733"/>
                      <a:pt x="2458" y="1733"/>
                      <a:pt x="2363" y="1764"/>
                    </a:cubicBezTo>
                    <a:lnTo>
                      <a:pt x="1796" y="1197"/>
                    </a:lnTo>
                    <a:cubicBezTo>
                      <a:pt x="2017" y="1040"/>
                      <a:pt x="2300" y="914"/>
                      <a:pt x="2615" y="819"/>
                    </a:cubicBezTo>
                    <a:close/>
                    <a:moveTo>
                      <a:pt x="3434" y="882"/>
                    </a:moveTo>
                    <a:cubicBezTo>
                      <a:pt x="3749" y="914"/>
                      <a:pt x="4033" y="1040"/>
                      <a:pt x="4253" y="1229"/>
                    </a:cubicBezTo>
                    <a:lnTo>
                      <a:pt x="3686" y="1827"/>
                    </a:lnTo>
                    <a:cubicBezTo>
                      <a:pt x="3592" y="1796"/>
                      <a:pt x="3529" y="1733"/>
                      <a:pt x="3434" y="1733"/>
                    </a:cubicBezTo>
                    <a:lnTo>
                      <a:pt x="3434" y="882"/>
                    </a:lnTo>
                    <a:close/>
                    <a:moveTo>
                      <a:pt x="1197" y="1796"/>
                    </a:moveTo>
                    <a:lnTo>
                      <a:pt x="1796" y="2363"/>
                    </a:lnTo>
                    <a:cubicBezTo>
                      <a:pt x="1733" y="2457"/>
                      <a:pt x="1701" y="2520"/>
                      <a:pt x="1701" y="2615"/>
                    </a:cubicBezTo>
                    <a:lnTo>
                      <a:pt x="851" y="2615"/>
                    </a:lnTo>
                    <a:cubicBezTo>
                      <a:pt x="914" y="2300"/>
                      <a:pt x="1040" y="2016"/>
                      <a:pt x="1197" y="1796"/>
                    </a:cubicBezTo>
                    <a:close/>
                    <a:moveTo>
                      <a:pt x="4852" y="1796"/>
                    </a:moveTo>
                    <a:cubicBezTo>
                      <a:pt x="5010" y="2016"/>
                      <a:pt x="5136" y="2300"/>
                      <a:pt x="5199" y="2615"/>
                    </a:cubicBezTo>
                    <a:lnTo>
                      <a:pt x="4348" y="2615"/>
                    </a:lnTo>
                    <a:cubicBezTo>
                      <a:pt x="4316" y="2520"/>
                      <a:pt x="4316" y="2457"/>
                      <a:pt x="4253" y="2363"/>
                    </a:cubicBezTo>
                    <a:lnTo>
                      <a:pt x="4852" y="1796"/>
                    </a:lnTo>
                    <a:close/>
                    <a:moveTo>
                      <a:pt x="3056" y="2457"/>
                    </a:moveTo>
                    <a:cubicBezTo>
                      <a:pt x="3214" y="2457"/>
                      <a:pt x="3308" y="2520"/>
                      <a:pt x="3434" y="2615"/>
                    </a:cubicBezTo>
                    <a:cubicBezTo>
                      <a:pt x="3560" y="2741"/>
                      <a:pt x="3592" y="2836"/>
                      <a:pt x="3592" y="2993"/>
                    </a:cubicBezTo>
                    <a:cubicBezTo>
                      <a:pt x="3592" y="3151"/>
                      <a:pt x="3529" y="3308"/>
                      <a:pt x="3434" y="3403"/>
                    </a:cubicBezTo>
                    <a:cubicBezTo>
                      <a:pt x="3308" y="3529"/>
                      <a:pt x="3214" y="3560"/>
                      <a:pt x="3056" y="3560"/>
                    </a:cubicBezTo>
                    <a:cubicBezTo>
                      <a:pt x="2899" y="3560"/>
                      <a:pt x="2773" y="3466"/>
                      <a:pt x="2647" y="3403"/>
                    </a:cubicBezTo>
                    <a:cubicBezTo>
                      <a:pt x="2521" y="3277"/>
                      <a:pt x="2489" y="3151"/>
                      <a:pt x="2489" y="2993"/>
                    </a:cubicBezTo>
                    <a:cubicBezTo>
                      <a:pt x="2489" y="2836"/>
                      <a:pt x="2584" y="2741"/>
                      <a:pt x="2647" y="2615"/>
                    </a:cubicBezTo>
                    <a:cubicBezTo>
                      <a:pt x="2773" y="2489"/>
                      <a:pt x="2899" y="2457"/>
                      <a:pt x="3056" y="2457"/>
                    </a:cubicBezTo>
                    <a:close/>
                    <a:moveTo>
                      <a:pt x="1733" y="3434"/>
                    </a:moveTo>
                    <a:cubicBezTo>
                      <a:pt x="1796" y="3529"/>
                      <a:pt x="1796" y="3592"/>
                      <a:pt x="1828" y="3686"/>
                    </a:cubicBezTo>
                    <a:lnTo>
                      <a:pt x="1229" y="4253"/>
                    </a:lnTo>
                    <a:cubicBezTo>
                      <a:pt x="1040" y="4033"/>
                      <a:pt x="914" y="3749"/>
                      <a:pt x="882" y="3434"/>
                    </a:cubicBezTo>
                    <a:close/>
                    <a:moveTo>
                      <a:pt x="5199" y="3434"/>
                    </a:moveTo>
                    <a:cubicBezTo>
                      <a:pt x="5136" y="3749"/>
                      <a:pt x="5010" y="4033"/>
                      <a:pt x="4852" y="4253"/>
                    </a:cubicBezTo>
                    <a:lnTo>
                      <a:pt x="4253" y="3686"/>
                    </a:lnTo>
                    <a:cubicBezTo>
                      <a:pt x="4316" y="3592"/>
                      <a:pt x="4348" y="3529"/>
                      <a:pt x="4348" y="3434"/>
                    </a:cubicBezTo>
                    <a:close/>
                    <a:moveTo>
                      <a:pt x="2363" y="4253"/>
                    </a:moveTo>
                    <a:cubicBezTo>
                      <a:pt x="2458" y="4316"/>
                      <a:pt x="2521" y="4348"/>
                      <a:pt x="2615" y="4348"/>
                    </a:cubicBezTo>
                    <a:lnTo>
                      <a:pt x="2615" y="5198"/>
                    </a:lnTo>
                    <a:cubicBezTo>
                      <a:pt x="2300" y="5167"/>
                      <a:pt x="2017" y="5041"/>
                      <a:pt x="1796" y="4852"/>
                    </a:cubicBezTo>
                    <a:lnTo>
                      <a:pt x="2363" y="4253"/>
                    </a:lnTo>
                    <a:close/>
                    <a:moveTo>
                      <a:pt x="3686" y="4253"/>
                    </a:moveTo>
                    <a:lnTo>
                      <a:pt x="4253" y="4852"/>
                    </a:lnTo>
                    <a:cubicBezTo>
                      <a:pt x="4033" y="5009"/>
                      <a:pt x="3749" y="5135"/>
                      <a:pt x="3434" y="5198"/>
                    </a:cubicBezTo>
                    <a:lnTo>
                      <a:pt x="3434" y="4348"/>
                    </a:lnTo>
                    <a:cubicBezTo>
                      <a:pt x="3529" y="4316"/>
                      <a:pt x="3592" y="4316"/>
                      <a:pt x="3686" y="4253"/>
                    </a:cubicBezTo>
                    <a:close/>
                    <a:moveTo>
                      <a:pt x="3056" y="0"/>
                    </a:moveTo>
                    <a:cubicBezTo>
                      <a:pt x="1355" y="0"/>
                      <a:pt x="0" y="1386"/>
                      <a:pt x="0" y="3056"/>
                    </a:cubicBezTo>
                    <a:cubicBezTo>
                      <a:pt x="0" y="3875"/>
                      <a:pt x="315" y="4631"/>
                      <a:pt x="882" y="5167"/>
                    </a:cubicBezTo>
                    <a:cubicBezTo>
                      <a:pt x="1229" y="5608"/>
                      <a:pt x="2111" y="6081"/>
                      <a:pt x="3056" y="6081"/>
                    </a:cubicBezTo>
                    <a:cubicBezTo>
                      <a:pt x="4694" y="6081"/>
                      <a:pt x="6081" y="4726"/>
                      <a:pt x="6081" y="3056"/>
                    </a:cubicBezTo>
                    <a:cubicBezTo>
                      <a:pt x="6081" y="1355"/>
                      <a:pt x="4694" y="0"/>
                      <a:pt x="3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282" name="Google Shape;2282;p58"/>
          <p:cNvGrpSpPr/>
          <p:nvPr/>
        </p:nvGrpSpPr>
        <p:grpSpPr>
          <a:xfrm>
            <a:off x="1839054" y="3342295"/>
            <a:ext cx="2084100" cy="1392089"/>
            <a:chOff x="1839054" y="3342295"/>
            <a:chExt cx="2084100" cy="1392089"/>
          </a:xfrm>
        </p:grpSpPr>
        <p:sp>
          <p:nvSpPr>
            <p:cNvPr id="2283" name="Google Shape;2283;p58"/>
            <p:cNvSpPr/>
            <p:nvPr/>
          </p:nvSpPr>
          <p:spPr>
            <a:xfrm>
              <a:off x="2271327" y="3606184"/>
              <a:ext cx="534944" cy="218918"/>
            </a:xfrm>
            <a:custGeom>
              <a:avLst/>
              <a:gdLst/>
              <a:ahLst/>
              <a:cxnLst/>
              <a:rect l="l" t="t" r="r" b="b"/>
              <a:pathLst>
                <a:path w="17110" h="7002" extrusionOk="0">
                  <a:moveTo>
                    <a:pt x="1" y="1"/>
                  </a:moveTo>
                  <a:lnTo>
                    <a:pt x="2811" y="3501"/>
                  </a:lnTo>
                  <a:lnTo>
                    <a:pt x="1" y="7002"/>
                  </a:lnTo>
                  <a:lnTo>
                    <a:pt x="14300" y="7002"/>
                  </a:lnTo>
                  <a:lnTo>
                    <a:pt x="17110" y="3501"/>
                  </a:lnTo>
                  <a:lnTo>
                    <a:pt x="14300"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284" name="Google Shape;2284;p58"/>
            <p:cNvSpPr/>
            <p:nvPr/>
          </p:nvSpPr>
          <p:spPr>
            <a:xfrm>
              <a:off x="2953674" y="3606184"/>
              <a:ext cx="534600" cy="218918"/>
            </a:xfrm>
            <a:custGeom>
              <a:avLst/>
              <a:gdLst/>
              <a:ahLst/>
              <a:cxnLst/>
              <a:rect l="l" t="t" r="r" b="b"/>
              <a:pathLst>
                <a:path w="17099" h="7002" extrusionOk="0">
                  <a:moveTo>
                    <a:pt x="1" y="1"/>
                  </a:moveTo>
                  <a:lnTo>
                    <a:pt x="2799" y="3501"/>
                  </a:lnTo>
                  <a:lnTo>
                    <a:pt x="1" y="7002"/>
                  </a:lnTo>
                  <a:lnTo>
                    <a:pt x="14288" y="7002"/>
                  </a:lnTo>
                  <a:lnTo>
                    <a:pt x="17098" y="3501"/>
                  </a:lnTo>
                  <a:lnTo>
                    <a:pt x="14288"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285" name="Google Shape;2285;p58"/>
            <p:cNvSpPr/>
            <p:nvPr/>
          </p:nvSpPr>
          <p:spPr>
            <a:xfrm>
              <a:off x="2588113" y="3422674"/>
              <a:ext cx="585969" cy="585937"/>
            </a:xfrm>
            <a:custGeom>
              <a:avLst/>
              <a:gdLst/>
              <a:ahLst/>
              <a:cxnLst/>
              <a:rect l="l" t="t" r="r" b="b"/>
              <a:pathLst>
                <a:path w="18742" h="18741" extrusionOk="0">
                  <a:moveTo>
                    <a:pt x="9371" y="0"/>
                  </a:moveTo>
                  <a:cubicBezTo>
                    <a:pt x="4192" y="0"/>
                    <a:pt x="1" y="4191"/>
                    <a:pt x="1" y="9370"/>
                  </a:cubicBezTo>
                  <a:cubicBezTo>
                    <a:pt x="1" y="14538"/>
                    <a:pt x="4192" y="18741"/>
                    <a:pt x="9371" y="18741"/>
                  </a:cubicBezTo>
                  <a:cubicBezTo>
                    <a:pt x="14539" y="18741"/>
                    <a:pt x="18741" y="14538"/>
                    <a:pt x="18741" y="9370"/>
                  </a:cubicBezTo>
                  <a:cubicBezTo>
                    <a:pt x="18741" y="4191"/>
                    <a:pt x="14539" y="0"/>
                    <a:pt x="93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286" name="Google Shape;2286;p58"/>
            <p:cNvSpPr/>
            <p:nvPr/>
          </p:nvSpPr>
          <p:spPr>
            <a:xfrm>
              <a:off x="2877045" y="3342295"/>
              <a:ext cx="435928" cy="436303"/>
            </a:xfrm>
            <a:custGeom>
              <a:avLst/>
              <a:gdLst/>
              <a:ahLst/>
              <a:cxnLst/>
              <a:rect l="l" t="t" r="r" b="b"/>
              <a:pathLst>
                <a:path w="13943" h="13955" extrusionOk="0">
                  <a:moveTo>
                    <a:pt x="6977" y="0"/>
                  </a:moveTo>
                  <a:cubicBezTo>
                    <a:pt x="3120" y="0"/>
                    <a:pt x="0" y="3120"/>
                    <a:pt x="0" y="6977"/>
                  </a:cubicBezTo>
                  <a:cubicBezTo>
                    <a:pt x="0" y="10823"/>
                    <a:pt x="3120" y="13954"/>
                    <a:pt x="6977" y="13954"/>
                  </a:cubicBezTo>
                  <a:cubicBezTo>
                    <a:pt x="10823" y="13954"/>
                    <a:pt x="13942" y="10823"/>
                    <a:pt x="13942" y="6977"/>
                  </a:cubicBezTo>
                  <a:cubicBezTo>
                    <a:pt x="13942" y="3120"/>
                    <a:pt x="10823" y="0"/>
                    <a:pt x="6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287" name="Google Shape;2287;p58"/>
            <p:cNvSpPr txBox="1"/>
            <p:nvPr/>
          </p:nvSpPr>
          <p:spPr>
            <a:xfrm>
              <a:off x="1839054" y="4360284"/>
              <a:ext cx="2084100" cy="37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Despite being red,</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Mars is a cold place</a:t>
              </a:r>
              <a:endParaRPr sz="1200" dirty="0">
                <a:solidFill>
                  <a:schemeClr val="dk1"/>
                </a:solidFill>
                <a:latin typeface="Roboto"/>
                <a:ea typeface="Roboto"/>
                <a:cs typeface="Roboto"/>
                <a:sym typeface="Roboto"/>
              </a:endParaRPr>
            </a:p>
          </p:txBody>
        </p:sp>
        <p:sp>
          <p:nvSpPr>
            <p:cNvPr id="2288" name="Google Shape;2288;p58"/>
            <p:cNvSpPr txBox="1"/>
            <p:nvPr/>
          </p:nvSpPr>
          <p:spPr>
            <a:xfrm>
              <a:off x="2468904" y="4079748"/>
              <a:ext cx="824400" cy="28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Bebas Neue"/>
                  <a:ea typeface="Bebas Neue"/>
                  <a:cs typeface="Bebas Neue"/>
                  <a:sym typeface="Bebas Neue"/>
                </a:rPr>
                <a:t>MARS</a:t>
              </a:r>
              <a:endParaRPr sz="1700" dirty="0">
                <a:solidFill>
                  <a:schemeClr val="accent2"/>
                </a:solidFill>
                <a:latin typeface="Bebas Neue"/>
                <a:ea typeface="Bebas Neue"/>
                <a:cs typeface="Bebas Neue"/>
                <a:sym typeface="Bebas Neue"/>
              </a:endParaRPr>
            </a:p>
          </p:txBody>
        </p:sp>
        <p:sp>
          <p:nvSpPr>
            <p:cNvPr id="2289" name="Google Shape;2289;p58"/>
            <p:cNvSpPr/>
            <p:nvPr/>
          </p:nvSpPr>
          <p:spPr>
            <a:xfrm>
              <a:off x="2740748" y="3556160"/>
              <a:ext cx="278466" cy="318962"/>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90" name="Google Shape;2290;p58"/>
          <p:cNvGrpSpPr/>
          <p:nvPr/>
        </p:nvGrpSpPr>
        <p:grpSpPr>
          <a:xfrm>
            <a:off x="2966258" y="2721042"/>
            <a:ext cx="2084100" cy="1287569"/>
            <a:chOff x="2966258" y="2721042"/>
            <a:chExt cx="2084100" cy="1287569"/>
          </a:xfrm>
        </p:grpSpPr>
        <p:sp>
          <p:nvSpPr>
            <p:cNvPr id="2291" name="Google Shape;2291;p58"/>
            <p:cNvSpPr/>
            <p:nvPr/>
          </p:nvSpPr>
          <p:spPr>
            <a:xfrm>
              <a:off x="3401152" y="360618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292" name="Google Shape;2292;p58"/>
            <p:cNvSpPr/>
            <p:nvPr/>
          </p:nvSpPr>
          <p:spPr>
            <a:xfrm>
              <a:off x="4083875" y="360618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293" name="Google Shape;2293;p58"/>
            <p:cNvSpPr/>
            <p:nvPr/>
          </p:nvSpPr>
          <p:spPr>
            <a:xfrm>
              <a:off x="3715343" y="3422674"/>
              <a:ext cx="585937" cy="585937"/>
            </a:xfrm>
            <a:custGeom>
              <a:avLst/>
              <a:gdLst/>
              <a:ahLst/>
              <a:cxnLst/>
              <a:rect l="l" t="t" r="r" b="b"/>
              <a:pathLst>
                <a:path w="18741" h="18741" extrusionOk="0">
                  <a:moveTo>
                    <a:pt x="9370" y="0"/>
                  </a:moveTo>
                  <a:cubicBezTo>
                    <a:pt x="4191" y="0"/>
                    <a:pt x="0" y="4191"/>
                    <a:pt x="0" y="9370"/>
                  </a:cubicBezTo>
                  <a:cubicBezTo>
                    <a:pt x="0" y="14538"/>
                    <a:pt x="4191" y="18741"/>
                    <a:pt x="9370" y="18741"/>
                  </a:cubicBezTo>
                  <a:cubicBezTo>
                    <a:pt x="14550" y="18741"/>
                    <a:pt x="18741" y="14538"/>
                    <a:pt x="18741" y="9370"/>
                  </a:cubicBezTo>
                  <a:cubicBezTo>
                    <a:pt x="18741" y="4191"/>
                    <a:pt x="14550" y="0"/>
                    <a:pt x="9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294" name="Google Shape;2294;p58"/>
            <p:cNvSpPr/>
            <p:nvPr/>
          </p:nvSpPr>
          <p:spPr>
            <a:xfrm>
              <a:off x="3790163" y="3497491"/>
              <a:ext cx="436303" cy="436303"/>
            </a:xfrm>
            <a:custGeom>
              <a:avLst/>
              <a:gdLst/>
              <a:ahLst/>
              <a:cxnLst/>
              <a:rect l="l" t="t" r="r" b="b"/>
              <a:pathLst>
                <a:path w="13955" h="13955" extrusionOk="0">
                  <a:moveTo>
                    <a:pt x="6977" y="0"/>
                  </a:moveTo>
                  <a:cubicBezTo>
                    <a:pt x="3120" y="0"/>
                    <a:pt x="0" y="3120"/>
                    <a:pt x="0" y="6977"/>
                  </a:cubicBezTo>
                  <a:cubicBezTo>
                    <a:pt x="0" y="10823"/>
                    <a:pt x="3120" y="13954"/>
                    <a:pt x="6977" y="13954"/>
                  </a:cubicBezTo>
                  <a:cubicBezTo>
                    <a:pt x="10823" y="13954"/>
                    <a:pt x="13954" y="10823"/>
                    <a:pt x="13954" y="6977"/>
                  </a:cubicBezTo>
                  <a:cubicBezTo>
                    <a:pt x="13954" y="3120"/>
                    <a:pt x="10823" y="0"/>
                    <a:pt x="6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295" name="Google Shape;2295;p58"/>
            <p:cNvSpPr txBox="1"/>
            <p:nvPr/>
          </p:nvSpPr>
          <p:spPr>
            <a:xfrm>
              <a:off x="2966258" y="3001596"/>
              <a:ext cx="2084100" cy="37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It’s composed of hydrogen and of helium</a:t>
              </a:r>
              <a:endParaRPr sz="1200" dirty="0">
                <a:solidFill>
                  <a:schemeClr val="dk1"/>
                </a:solidFill>
                <a:latin typeface="Roboto"/>
                <a:ea typeface="Roboto"/>
                <a:cs typeface="Roboto"/>
                <a:sym typeface="Roboto"/>
              </a:endParaRPr>
            </a:p>
          </p:txBody>
        </p:sp>
        <p:sp>
          <p:nvSpPr>
            <p:cNvPr id="2296" name="Google Shape;2296;p58"/>
            <p:cNvSpPr txBox="1"/>
            <p:nvPr/>
          </p:nvSpPr>
          <p:spPr>
            <a:xfrm>
              <a:off x="3596108" y="2721042"/>
              <a:ext cx="824400" cy="28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Bebas Neue"/>
                  <a:ea typeface="Bebas Neue"/>
                  <a:cs typeface="Bebas Neue"/>
                  <a:sym typeface="Bebas Neue"/>
                </a:rPr>
                <a:t>SATURN</a:t>
              </a:r>
              <a:endParaRPr sz="1700" dirty="0">
                <a:solidFill>
                  <a:schemeClr val="accent3"/>
                </a:solidFill>
                <a:latin typeface="Bebas Neue"/>
                <a:ea typeface="Bebas Neue"/>
                <a:cs typeface="Bebas Neue"/>
                <a:sym typeface="Bebas Neue"/>
              </a:endParaRPr>
            </a:p>
          </p:txBody>
        </p:sp>
        <p:sp>
          <p:nvSpPr>
            <p:cNvPr id="2297" name="Google Shape;2297;p58"/>
            <p:cNvSpPr/>
            <p:nvPr/>
          </p:nvSpPr>
          <p:spPr>
            <a:xfrm>
              <a:off x="3854359" y="3560199"/>
              <a:ext cx="310886" cy="310910"/>
            </a:xfrm>
            <a:custGeom>
              <a:avLst/>
              <a:gdLst/>
              <a:ahLst/>
              <a:cxnLst/>
              <a:rect l="l" t="t" r="r" b="b"/>
              <a:pathLst>
                <a:path w="12697" h="12792" extrusionOk="0">
                  <a:moveTo>
                    <a:pt x="7310" y="3435"/>
                  </a:moveTo>
                  <a:cubicBezTo>
                    <a:pt x="7404" y="3435"/>
                    <a:pt x="7467" y="3498"/>
                    <a:pt x="7436" y="3624"/>
                  </a:cubicBezTo>
                  <a:cubicBezTo>
                    <a:pt x="7310" y="3939"/>
                    <a:pt x="7247" y="4223"/>
                    <a:pt x="7215" y="4538"/>
                  </a:cubicBezTo>
                  <a:lnTo>
                    <a:pt x="5419" y="4538"/>
                  </a:lnTo>
                  <a:cubicBezTo>
                    <a:pt x="5388" y="4223"/>
                    <a:pt x="5293" y="3908"/>
                    <a:pt x="5199" y="3624"/>
                  </a:cubicBezTo>
                  <a:cubicBezTo>
                    <a:pt x="5167" y="3498"/>
                    <a:pt x="5230" y="3435"/>
                    <a:pt x="5325" y="3435"/>
                  </a:cubicBezTo>
                  <a:close/>
                  <a:moveTo>
                    <a:pt x="7121" y="5357"/>
                  </a:moveTo>
                  <a:cubicBezTo>
                    <a:pt x="7089" y="6428"/>
                    <a:pt x="7310" y="7436"/>
                    <a:pt x="7845" y="8381"/>
                  </a:cubicBezTo>
                  <a:lnTo>
                    <a:pt x="8003" y="8665"/>
                  </a:lnTo>
                  <a:lnTo>
                    <a:pt x="4726" y="8665"/>
                  </a:lnTo>
                  <a:lnTo>
                    <a:pt x="4852" y="8381"/>
                  </a:lnTo>
                  <a:cubicBezTo>
                    <a:pt x="5356" y="7436"/>
                    <a:pt x="5577" y="6396"/>
                    <a:pt x="5545" y="5357"/>
                  </a:cubicBezTo>
                  <a:close/>
                  <a:moveTo>
                    <a:pt x="8381" y="9484"/>
                  </a:moveTo>
                  <a:cubicBezTo>
                    <a:pt x="8633" y="9484"/>
                    <a:pt x="8790" y="9704"/>
                    <a:pt x="8790" y="9925"/>
                  </a:cubicBezTo>
                  <a:lnTo>
                    <a:pt x="8790" y="10335"/>
                  </a:lnTo>
                  <a:lnTo>
                    <a:pt x="3813" y="10335"/>
                  </a:lnTo>
                  <a:lnTo>
                    <a:pt x="3813" y="9925"/>
                  </a:lnTo>
                  <a:lnTo>
                    <a:pt x="3844" y="9925"/>
                  </a:lnTo>
                  <a:cubicBezTo>
                    <a:pt x="3844" y="9704"/>
                    <a:pt x="4065" y="9484"/>
                    <a:pt x="4254" y="9484"/>
                  </a:cubicBezTo>
                  <a:close/>
                  <a:moveTo>
                    <a:pt x="9200" y="11154"/>
                  </a:moveTo>
                  <a:cubicBezTo>
                    <a:pt x="9452" y="11154"/>
                    <a:pt x="9609" y="11343"/>
                    <a:pt x="9609" y="11595"/>
                  </a:cubicBezTo>
                  <a:lnTo>
                    <a:pt x="9609" y="12004"/>
                  </a:lnTo>
                  <a:lnTo>
                    <a:pt x="2993" y="12004"/>
                  </a:lnTo>
                  <a:lnTo>
                    <a:pt x="2993" y="11595"/>
                  </a:lnTo>
                  <a:lnTo>
                    <a:pt x="3025" y="11595"/>
                  </a:lnTo>
                  <a:cubicBezTo>
                    <a:pt x="3025" y="11343"/>
                    <a:pt x="3214" y="11154"/>
                    <a:pt x="3435" y="11154"/>
                  </a:cubicBezTo>
                  <a:close/>
                  <a:moveTo>
                    <a:pt x="6333" y="1"/>
                  </a:moveTo>
                  <a:cubicBezTo>
                    <a:pt x="6144" y="1"/>
                    <a:pt x="5955" y="190"/>
                    <a:pt x="5955" y="442"/>
                  </a:cubicBezTo>
                  <a:lnTo>
                    <a:pt x="5955" y="883"/>
                  </a:lnTo>
                  <a:lnTo>
                    <a:pt x="5514" y="883"/>
                  </a:lnTo>
                  <a:cubicBezTo>
                    <a:pt x="5262" y="883"/>
                    <a:pt x="5104" y="1072"/>
                    <a:pt x="5104" y="1261"/>
                  </a:cubicBezTo>
                  <a:cubicBezTo>
                    <a:pt x="5104" y="1513"/>
                    <a:pt x="5325" y="1702"/>
                    <a:pt x="5514" y="1702"/>
                  </a:cubicBezTo>
                  <a:lnTo>
                    <a:pt x="5955" y="1702"/>
                  </a:lnTo>
                  <a:lnTo>
                    <a:pt x="5955" y="2521"/>
                  </a:lnTo>
                  <a:lnTo>
                    <a:pt x="5356" y="2521"/>
                  </a:lnTo>
                  <a:cubicBezTo>
                    <a:pt x="4695" y="2521"/>
                    <a:pt x="4222" y="3183"/>
                    <a:pt x="4443" y="3813"/>
                  </a:cubicBezTo>
                  <a:cubicBezTo>
                    <a:pt x="4537" y="4034"/>
                    <a:pt x="4569" y="4254"/>
                    <a:pt x="4632" y="4443"/>
                  </a:cubicBezTo>
                  <a:lnTo>
                    <a:pt x="4285" y="4443"/>
                  </a:lnTo>
                  <a:cubicBezTo>
                    <a:pt x="4065" y="4443"/>
                    <a:pt x="3907" y="4664"/>
                    <a:pt x="3907" y="4884"/>
                  </a:cubicBezTo>
                  <a:cubicBezTo>
                    <a:pt x="3907" y="5136"/>
                    <a:pt x="4096" y="5325"/>
                    <a:pt x="4285" y="5325"/>
                  </a:cubicBezTo>
                  <a:lnTo>
                    <a:pt x="4726" y="5325"/>
                  </a:lnTo>
                  <a:cubicBezTo>
                    <a:pt x="4821" y="6901"/>
                    <a:pt x="4191" y="7846"/>
                    <a:pt x="3718" y="8791"/>
                  </a:cubicBezTo>
                  <a:cubicBezTo>
                    <a:pt x="3308" y="8980"/>
                    <a:pt x="3025" y="9421"/>
                    <a:pt x="3025" y="9893"/>
                  </a:cubicBezTo>
                  <a:lnTo>
                    <a:pt x="3025" y="10366"/>
                  </a:lnTo>
                  <a:cubicBezTo>
                    <a:pt x="2552" y="10524"/>
                    <a:pt x="2206" y="10996"/>
                    <a:pt x="2206" y="11532"/>
                  </a:cubicBezTo>
                  <a:lnTo>
                    <a:pt x="2206" y="11973"/>
                  </a:lnTo>
                  <a:lnTo>
                    <a:pt x="442" y="11973"/>
                  </a:lnTo>
                  <a:cubicBezTo>
                    <a:pt x="189" y="11973"/>
                    <a:pt x="0" y="12162"/>
                    <a:pt x="0" y="12382"/>
                  </a:cubicBezTo>
                  <a:cubicBezTo>
                    <a:pt x="0" y="12603"/>
                    <a:pt x="158" y="12792"/>
                    <a:pt x="379" y="12792"/>
                  </a:cubicBezTo>
                  <a:lnTo>
                    <a:pt x="12256" y="12792"/>
                  </a:lnTo>
                  <a:cubicBezTo>
                    <a:pt x="12476" y="12792"/>
                    <a:pt x="12697" y="12603"/>
                    <a:pt x="12697" y="12382"/>
                  </a:cubicBezTo>
                  <a:cubicBezTo>
                    <a:pt x="12697" y="12130"/>
                    <a:pt x="12476" y="11973"/>
                    <a:pt x="12256" y="11973"/>
                  </a:cubicBezTo>
                  <a:lnTo>
                    <a:pt x="10460" y="11973"/>
                  </a:lnTo>
                  <a:lnTo>
                    <a:pt x="10460" y="11532"/>
                  </a:lnTo>
                  <a:cubicBezTo>
                    <a:pt x="10460" y="10996"/>
                    <a:pt x="10114" y="10555"/>
                    <a:pt x="9641" y="10366"/>
                  </a:cubicBezTo>
                  <a:lnTo>
                    <a:pt x="9641" y="9893"/>
                  </a:lnTo>
                  <a:cubicBezTo>
                    <a:pt x="9641" y="9421"/>
                    <a:pt x="9357" y="8980"/>
                    <a:pt x="8979" y="8791"/>
                  </a:cubicBezTo>
                  <a:cubicBezTo>
                    <a:pt x="8507" y="7877"/>
                    <a:pt x="7877" y="6932"/>
                    <a:pt x="7940" y="5325"/>
                  </a:cubicBezTo>
                  <a:lnTo>
                    <a:pt x="8381" y="5325"/>
                  </a:lnTo>
                  <a:cubicBezTo>
                    <a:pt x="8633" y="5325"/>
                    <a:pt x="8790" y="5136"/>
                    <a:pt x="8790" y="4884"/>
                  </a:cubicBezTo>
                  <a:cubicBezTo>
                    <a:pt x="8790" y="4664"/>
                    <a:pt x="8570" y="4443"/>
                    <a:pt x="8381" y="4443"/>
                  </a:cubicBezTo>
                  <a:lnTo>
                    <a:pt x="8034" y="4443"/>
                  </a:lnTo>
                  <a:cubicBezTo>
                    <a:pt x="8066" y="4254"/>
                    <a:pt x="8160" y="4034"/>
                    <a:pt x="8223" y="3813"/>
                  </a:cubicBezTo>
                  <a:cubicBezTo>
                    <a:pt x="8475" y="3183"/>
                    <a:pt x="8003" y="2521"/>
                    <a:pt x="7310" y="2521"/>
                  </a:cubicBezTo>
                  <a:lnTo>
                    <a:pt x="6743" y="2521"/>
                  </a:lnTo>
                  <a:lnTo>
                    <a:pt x="6743" y="1702"/>
                  </a:lnTo>
                  <a:lnTo>
                    <a:pt x="7184" y="1702"/>
                  </a:lnTo>
                  <a:cubicBezTo>
                    <a:pt x="7404" y="1702"/>
                    <a:pt x="7562" y="1513"/>
                    <a:pt x="7562" y="1261"/>
                  </a:cubicBezTo>
                  <a:cubicBezTo>
                    <a:pt x="7562" y="1041"/>
                    <a:pt x="7373" y="883"/>
                    <a:pt x="7184" y="883"/>
                  </a:cubicBezTo>
                  <a:lnTo>
                    <a:pt x="6743" y="883"/>
                  </a:lnTo>
                  <a:lnTo>
                    <a:pt x="6743" y="442"/>
                  </a:lnTo>
                  <a:cubicBezTo>
                    <a:pt x="6743" y="190"/>
                    <a:pt x="6522" y="1"/>
                    <a:pt x="63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98" name="Google Shape;2298;p58"/>
          <p:cNvGrpSpPr/>
          <p:nvPr/>
        </p:nvGrpSpPr>
        <p:grpSpPr>
          <a:xfrm>
            <a:off x="4093471" y="3422674"/>
            <a:ext cx="2084100" cy="1311710"/>
            <a:chOff x="4093471" y="3422674"/>
            <a:chExt cx="2084100" cy="1311710"/>
          </a:xfrm>
        </p:grpSpPr>
        <p:sp>
          <p:nvSpPr>
            <p:cNvPr id="2299" name="Google Shape;2299;p58"/>
            <p:cNvSpPr/>
            <p:nvPr/>
          </p:nvSpPr>
          <p:spPr>
            <a:xfrm>
              <a:off x="4531321" y="3606184"/>
              <a:ext cx="534569" cy="218918"/>
            </a:xfrm>
            <a:custGeom>
              <a:avLst/>
              <a:gdLst/>
              <a:ahLst/>
              <a:cxnLst/>
              <a:rect l="l" t="t" r="r" b="b"/>
              <a:pathLst>
                <a:path w="17098" h="7002" extrusionOk="0">
                  <a:moveTo>
                    <a:pt x="1" y="1"/>
                  </a:moveTo>
                  <a:lnTo>
                    <a:pt x="2799" y="3501"/>
                  </a:lnTo>
                  <a:lnTo>
                    <a:pt x="1" y="7002"/>
                  </a:lnTo>
                  <a:lnTo>
                    <a:pt x="14288" y="7002"/>
                  </a:lnTo>
                  <a:lnTo>
                    <a:pt x="17098" y="3501"/>
                  </a:lnTo>
                  <a:lnTo>
                    <a:pt x="14288"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300" name="Google Shape;2300;p58"/>
            <p:cNvSpPr/>
            <p:nvPr/>
          </p:nvSpPr>
          <p:spPr>
            <a:xfrm>
              <a:off x="5212918" y="3606184"/>
              <a:ext cx="534600" cy="218918"/>
            </a:xfrm>
            <a:custGeom>
              <a:avLst/>
              <a:gdLst/>
              <a:ahLst/>
              <a:cxnLst/>
              <a:rect l="l" t="t" r="r" b="b"/>
              <a:pathLst>
                <a:path w="17099" h="7002" extrusionOk="0">
                  <a:moveTo>
                    <a:pt x="1" y="1"/>
                  </a:moveTo>
                  <a:lnTo>
                    <a:pt x="2799" y="3501"/>
                  </a:lnTo>
                  <a:lnTo>
                    <a:pt x="1" y="7002"/>
                  </a:lnTo>
                  <a:lnTo>
                    <a:pt x="14288" y="7002"/>
                  </a:lnTo>
                  <a:lnTo>
                    <a:pt x="17098" y="3501"/>
                  </a:lnTo>
                  <a:lnTo>
                    <a:pt x="14288"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301" name="Google Shape;2301;p58"/>
            <p:cNvSpPr/>
            <p:nvPr/>
          </p:nvSpPr>
          <p:spPr>
            <a:xfrm>
              <a:off x="4842542" y="3422674"/>
              <a:ext cx="585937" cy="585937"/>
            </a:xfrm>
            <a:custGeom>
              <a:avLst/>
              <a:gdLst/>
              <a:ahLst/>
              <a:cxnLst/>
              <a:rect l="l" t="t" r="r" b="b"/>
              <a:pathLst>
                <a:path w="18741" h="18741" extrusionOk="0">
                  <a:moveTo>
                    <a:pt x="9370" y="0"/>
                  </a:moveTo>
                  <a:cubicBezTo>
                    <a:pt x="4203" y="0"/>
                    <a:pt x="0" y="4191"/>
                    <a:pt x="0" y="9370"/>
                  </a:cubicBezTo>
                  <a:cubicBezTo>
                    <a:pt x="0" y="14538"/>
                    <a:pt x="4203" y="18741"/>
                    <a:pt x="9370" y="18741"/>
                  </a:cubicBezTo>
                  <a:cubicBezTo>
                    <a:pt x="14550" y="18741"/>
                    <a:pt x="18741" y="14538"/>
                    <a:pt x="18741" y="9370"/>
                  </a:cubicBezTo>
                  <a:cubicBezTo>
                    <a:pt x="18741" y="4191"/>
                    <a:pt x="14550" y="0"/>
                    <a:pt x="9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302" name="Google Shape;2302;p58"/>
            <p:cNvSpPr/>
            <p:nvPr/>
          </p:nvSpPr>
          <p:spPr>
            <a:xfrm>
              <a:off x="4917736" y="3497491"/>
              <a:ext cx="435928" cy="436303"/>
            </a:xfrm>
            <a:custGeom>
              <a:avLst/>
              <a:gdLst/>
              <a:ahLst/>
              <a:cxnLst/>
              <a:rect l="l" t="t" r="r" b="b"/>
              <a:pathLst>
                <a:path w="13943" h="13955" extrusionOk="0">
                  <a:moveTo>
                    <a:pt x="6965" y="0"/>
                  </a:moveTo>
                  <a:cubicBezTo>
                    <a:pt x="3120" y="0"/>
                    <a:pt x="0" y="3120"/>
                    <a:pt x="0" y="6977"/>
                  </a:cubicBezTo>
                  <a:cubicBezTo>
                    <a:pt x="0" y="10823"/>
                    <a:pt x="3120" y="13954"/>
                    <a:pt x="6965" y="13954"/>
                  </a:cubicBezTo>
                  <a:cubicBezTo>
                    <a:pt x="10823" y="13954"/>
                    <a:pt x="13943" y="10823"/>
                    <a:pt x="13943" y="6977"/>
                  </a:cubicBezTo>
                  <a:cubicBezTo>
                    <a:pt x="13943" y="3120"/>
                    <a:pt x="10823" y="0"/>
                    <a:pt x="696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303" name="Google Shape;2303;p58"/>
            <p:cNvSpPr txBox="1"/>
            <p:nvPr/>
          </p:nvSpPr>
          <p:spPr>
            <a:xfrm>
              <a:off x="4093471" y="4360284"/>
              <a:ext cx="2084100" cy="37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Neptune is the farthest planet from the Sun </a:t>
              </a:r>
              <a:endParaRPr sz="1200" dirty="0">
                <a:solidFill>
                  <a:schemeClr val="dk1"/>
                </a:solidFill>
                <a:latin typeface="Roboto"/>
                <a:ea typeface="Roboto"/>
                <a:cs typeface="Roboto"/>
                <a:sym typeface="Roboto"/>
              </a:endParaRPr>
            </a:p>
          </p:txBody>
        </p:sp>
        <p:sp>
          <p:nvSpPr>
            <p:cNvPr id="2304" name="Google Shape;2304;p58"/>
            <p:cNvSpPr txBox="1"/>
            <p:nvPr/>
          </p:nvSpPr>
          <p:spPr>
            <a:xfrm>
              <a:off x="4723321" y="4079741"/>
              <a:ext cx="824400" cy="28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4"/>
                  </a:solidFill>
                  <a:latin typeface="Bebas Neue"/>
                  <a:ea typeface="Bebas Neue"/>
                  <a:cs typeface="Bebas Neue"/>
                  <a:sym typeface="Bebas Neue"/>
                </a:rPr>
                <a:t>NEPTUNE</a:t>
              </a:r>
              <a:endParaRPr sz="1700" dirty="0">
                <a:solidFill>
                  <a:schemeClr val="accent4"/>
                </a:solidFill>
                <a:latin typeface="Bebas Neue"/>
                <a:ea typeface="Bebas Neue"/>
                <a:cs typeface="Bebas Neue"/>
                <a:sym typeface="Bebas Neue"/>
              </a:endParaRPr>
            </a:p>
          </p:txBody>
        </p:sp>
        <p:grpSp>
          <p:nvGrpSpPr>
            <p:cNvPr id="2305" name="Google Shape;2305;p58"/>
            <p:cNvGrpSpPr/>
            <p:nvPr/>
          </p:nvGrpSpPr>
          <p:grpSpPr>
            <a:xfrm>
              <a:off x="5020028" y="3555770"/>
              <a:ext cx="229264" cy="319742"/>
              <a:chOff x="-63987100" y="2646800"/>
              <a:chExt cx="227625" cy="317425"/>
            </a:xfrm>
          </p:grpSpPr>
          <p:sp>
            <p:nvSpPr>
              <p:cNvPr id="2306" name="Google Shape;2306;p58"/>
              <p:cNvSpPr/>
              <p:nvPr/>
            </p:nvSpPr>
            <p:spPr>
              <a:xfrm>
                <a:off x="-63987100" y="2646800"/>
                <a:ext cx="227625" cy="317425"/>
              </a:xfrm>
              <a:custGeom>
                <a:avLst/>
                <a:gdLst/>
                <a:ahLst/>
                <a:cxnLst/>
                <a:rect l="l" t="t" r="r" b="b"/>
                <a:pathLst>
                  <a:path w="9105" h="12697" extrusionOk="0">
                    <a:moveTo>
                      <a:pt x="7467" y="851"/>
                    </a:moveTo>
                    <a:lnTo>
                      <a:pt x="7467" y="2426"/>
                    </a:lnTo>
                    <a:cubicBezTo>
                      <a:pt x="7152" y="2300"/>
                      <a:pt x="6711" y="2237"/>
                      <a:pt x="6238" y="2237"/>
                    </a:cubicBezTo>
                    <a:cubicBezTo>
                      <a:pt x="5198" y="2237"/>
                      <a:pt x="4411" y="2678"/>
                      <a:pt x="4379" y="2710"/>
                    </a:cubicBezTo>
                    <a:cubicBezTo>
                      <a:pt x="4379" y="2710"/>
                      <a:pt x="3718" y="3056"/>
                      <a:pt x="2930" y="3056"/>
                    </a:cubicBezTo>
                    <a:cubicBezTo>
                      <a:pt x="2426" y="3056"/>
                      <a:pt x="1953" y="2899"/>
                      <a:pt x="1701" y="2773"/>
                    </a:cubicBezTo>
                    <a:lnTo>
                      <a:pt x="1701" y="851"/>
                    </a:lnTo>
                    <a:close/>
                    <a:moveTo>
                      <a:pt x="6207" y="3088"/>
                    </a:moveTo>
                    <a:cubicBezTo>
                      <a:pt x="6711" y="3088"/>
                      <a:pt x="7183" y="3245"/>
                      <a:pt x="7404" y="3371"/>
                    </a:cubicBezTo>
                    <a:cubicBezTo>
                      <a:pt x="7309" y="4789"/>
                      <a:pt x="6049" y="5986"/>
                      <a:pt x="4537" y="5986"/>
                    </a:cubicBezTo>
                    <a:cubicBezTo>
                      <a:pt x="3151" y="5986"/>
                      <a:pt x="2016" y="5041"/>
                      <a:pt x="1701" y="3718"/>
                    </a:cubicBezTo>
                    <a:lnTo>
                      <a:pt x="1701" y="3718"/>
                    </a:lnTo>
                    <a:cubicBezTo>
                      <a:pt x="2016" y="3844"/>
                      <a:pt x="2426" y="3939"/>
                      <a:pt x="2899" y="3939"/>
                    </a:cubicBezTo>
                    <a:cubicBezTo>
                      <a:pt x="3907" y="3939"/>
                      <a:pt x="4694" y="3498"/>
                      <a:pt x="4726" y="3466"/>
                    </a:cubicBezTo>
                    <a:cubicBezTo>
                      <a:pt x="4726" y="3466"/>
                      <a:pt x="5419" y="3088"/>
                      <a:pt x="6207" y="3088"/>
                    </a:cubicBezTo>
                    <a:close/>
                    <a:moveTo>
                      <a:pt x="4537" y="10240"/>
                    </a:moveTo>
                    <a:cubicBezTo>
                      <a:pt x="5135" y="10240"/>
                      <a:pt x="5639" y="10933"/>
                      <a:pt x="5765" y="11878"/>
                    </a:cubicBezTo>
                    <a:lnTo>
                      <a:pt x="3308" y="11878"/>
                    </a:lnTo>
                    <a:cubicBezTo>
                      <a:pt x="3434" y="10933"/>
                      <a:pt x="3938" y="10240"/>
                      <a:pt x="4537" y="10240"/>
                    </a:cubicBezTo>
                    <a:close/>
                    <a:moveTo>
                      <a:pt x="4505" y="6774"/>
                    </a:moveTo>
                    <a:cubicBezTo>
                      <a:pt x="6144" y="6806"/>
                      <a:pt x="7467" y="8066"/>
                      <a:pt x="7467" y="9672"/>
                    </a:cubicBezTo>
                    <a:lnTo>
                      <a:pt x="7467" y="11878"/>
                    </a:lnTo>
                    <a:lnTo>
                      <a:pt x="6585" y="11878"/>
                    </a:lnTo>
                    <a:cubicBezTo>
                      <a:pt x="6553" y="11279"/>
                      <a:pt x="6364" y="10744"/>
                      <a:pt x="6049" y="10303"/>
                    </a:cubicBezTo>
                    <a:cubicBezTo>
                      <a:pt x="5639" y="9704"/>
                      <a:pt x="5104" y="9389"/>
                      <a:pt x="4537" y="9389"/>
                    </a:cubicBezTo>
                    <a:cubicBezTo>
                      <a:pt x="3938" y="9389"/>
                      <a:pt x="3434" y="9704"/>
                      <a:pt x="3056" y="10303"/>
                    </a:cubicBezTo>
                    <a:cubicBezTo>
                      <a:pt x="2772" y="10744"/>
                      <a:pt x="2583" y="11279"/>
                      <a:pt x="2489" y="11878"/>
                    </a:cubicBezTo>
                    <a:lnTo>
                      <a:pt x="1638" y="11878"/>
                    </a:lnTo>
                    <a:lnTo>
                      <a:pt x="1638" y="9672"/>
                    </a:lnTo>
                    <a:cubicBezTo>
                      <a:pt x="1638" y="8066"/>
                      <a:pt x="2930" y="6774"/>
                      <a:pt x="4505" y="6774"/>
                    </a:cubicBezTo>
                    <a:close/>
                    <a:moveTo>
                      <a:pt x="410" y="0"/>
                    </a:moveTo>
                    <a:cubicBezTo>
                      <a:pt x="158" y="0"/>
                      <a:pt x="0" y="189"/>
                      <a:pt x="0" y="410"/>
                    </a:cubicBezTo>
                    <a:cubicBezTo>
                      <a:pt x="0" y="662"/>
                      <a:pt x="221" y="851"/>
                      <a:pt x="410" y="851"/>
                    </a:cubicBezTo>
                    <a:lnTo>
                      <a:pt x="851" y="851"/>
                    </a:lnTo>
                    <a:lnTo>
                      <a:pt x="851" y="3056"/>
                    </a:lnTo>
                    <a:cubicBezTo>
                      <a:pt x="851" y="4506"/>
                      <a:pt x="1670" y="5734"/>
                      <a:pt x="2867" y="6364"/>
                    </a:cubicBezTo>
                    <a:cubicBezTo>
                      <a:pt x="1670" y="6995"/>
                      <a:pt x="851" y="8223"/>
                      <a:pt x="851" y="9672"/>
                    </a:cubicBezTo>
                    <a:lnTo>
                      <a:pt x="851" y="11878"/>
                    </a:lnTo>
                    <a:lnTo>
                      <a:pt x="410" y="11878"/>
                    </a:lnTo>
                    <a:cubicBezTo>
                      <a:pt x="158" y="11878"/>
                      <a:pt x="0" y="12067"/>
                      <a:pt x="0" y="12287"/>
                    </a:cubicBezTo>
                    <a:cubicBezTo>
                      <a:pt x="0" y="12508"/>
                      <a:pt x="221" y="12697"/>
                      <a:pt x="410" y="12697"/>
                    </a:cubicBezTo>
                    <a:lnTo>
                      <a:pt x="8664" y="12697"/>
                    </a:lnTo>
                    <a:cubicBezTo>
                      <a:pt x="8916" y="12697"/>
                      <a:pt x="9105" y="12508"/>
                      <a:pt x="9105" y="12287"/>
                    </a:cubicBezTo>
                    <a:cubicBezTo>
                      <a:pt x="9105" y="12035"/>
                      <a:pt x="8916" y="11878"/>
                      <a:pt x="8664" y="11878"/>
                    </a:cubicBezTo>
                    <a:lnTo>
                      <a:pt x="8286" y="11878"/>
                    </a:lnTo>
                    <a:lnTo>
                      <a:pt x="8286" y="9672"/>
                    </a:lnTo>
                    <a:cubicBezTo>
                      <a:pt x="8286" y="8223"/>
                      <a:pt x="7467" y="6995"/>
                      <a:pt x="6270" y="6364"/>
                    </a:cubicBezTo>
                    <a:cubicBezTo>
                      <a:pt x="7467" y="5734"/>
                      <a:pt x="8286" y="4506"/>
                      <a:pt x="8286" y="3056"/>
                    </a:cubicBezTo>
                    <a:lnTo>
                      <a:pt x="8286" y="851"/>
                    </a:lnTo>
                    <a:lnTo>
                      <a:pt x="8664" y="851"/>
                    </a:lnTo>
                    <a:cubicBezTo>
                      <a:pt x="8916" y="851"/>
                      <a:pt x="9105" y="662"/>
                      <a:pt x="9105" y="410"/>
                    </a:cubicBezTo>
                    <a:cubicBezTo>
                      <a:pt x="9105" y="189"/>
                      <a:pt x="8916" y="0"/>
                      <a:pt x="8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7" name="Google Shape;2307;p58"/>
              <p:cNvSpPr/>
              <p:nvPr/>
            </p:nvSpPr>
            <p:spPr>
              <a:xfrm>
                <a:off x="-63883150" y="2826375"/>
                <a:ext cx="20500" cy="41775"/>
              </a:xfrm>
              <a:custGeom>
                <a:avLst/>
                <a:gdLst/>
                <a:ahLst/>
                <a:cxnLst/>
                <a:rect l="l" t="t" r="r" b="b"/>
                <a:pathLst>
                  <a:path w="820" h="1671" extrusionOk="0">
                    <a:moveTo>
                      <a:pt x="379" y="1"/>
                    </a:moveTo>
                    <a:cubicBezTo>
                      <a:pt x="158" y="1"/>
                      <a:pt x="1" y="221"/>
                      <a:pt x="1" y="442"/>
                    </a:cubicBezTo>
                    <a:lnTo>
                      <a:pt x="1" y="1261"/>
                    </a:lnTo>
                    <a:cubicBezTo>
                      <a:pt x="1" y="1513"/>
                      <a:pt x="190" y="1670"/>
                      <a:pt x="379" y="1670"/>
                    </a:cubicBezTo>
                    <a:cubicBezTo>
                      <a:pt x="631" y="1670"/>
                      <a:pt x="820" y="1481"/>
                      <a:pt x="820" y="1261"/>
                    </a:cubicBezTo>
                    <a:lnTo>
                      <a:pt x="820" y="442"/>
                    </a:lnTo>
                    <a:cubicBezTo>
                      <a:pt x="820" y="221"/>
                      <a:pt x="631" y="1"/>
                      <a:pt x="3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308" name="Google Shape;2308;p58"/>
          <p:cNvGrpSpPr/>
          <p:nvPr/>
        </p:nvGrpSpPr>
        <p:grpSpPr>
          <a:xfrm>
            <a:off x="6348233" y="3422674"/>
            <a:ext cx="2084100" cy="1311710"/>
            <a:chOff x="6348233" y="3422674"/>
            <a:chExt cx="2084100" cy="1311710"/>
          </a:xfrm>
        </p:grpSpPr>
        <p:sp>
          <p:nvSpPr>
            <p:cNvPr id="2309" name="Google Shape;2309;p58"/>
            <p:cNvSpPr/>
            <p:nvPr/>
          </p:nvSpPr>
          <p:spPr>
            <a:xfrm>
              <a:off x="7584218" y="3606184"/>
              <a:ext cx="534600" cy="218918"/>
            </a:xfrm>
            <a:custGeom>
              <a:avLst/>
              <a:gdLst/>
              <a:ahLst/>
              <a:cxnLst/>
              <a:rect l="l" t="t" r="r" b="b"/>
              <a:pathLst>
                <a:path w="17099" h="7002" extrusionOk="0">
                  <a:moveTo>
                    <a:pt x="1" y="1"/>
                  </a:moveTo>
                  <a:lnTo>
                    <a:pt x="2811" y="3501"/>
                  </a:lnTo>
                  <a:lnTo>
                    <a:pt x="1" y="7002"/>
                  </a:lnTo>
                  <a:lnTo>
                    <a:pt x="14300" y="7002"/>
                  </a:lnTo>
                  <a:lnTo>
                    <a:pt x="17098" y="3501"/>
                  </a:lnTo>
                  <a:lnTo>
                    <a:pt x="14300" y="1"/>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310" name="Google Shape;2310;p58"/>
            <p:cNvSpPr/>
            <p:nvPr/>
          </p:nvSpPr>
          <p:spPr>
            <a:xfrm>
              <a:off x="6783123" y="360618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311" name="Google Shape;2311;p58"/>
            <p:cNvSpPr/>
            <p:nvPr/>
          </p:nvSpPr>
          <p:spPr>
            <a:xfrm>
              <a:off x="7097314" y="3422674"/>
              <a:ext cx="585937" cy="585937"/>
            </a:xfrm>
            <a:custGeom>
              <a:avLst/>
              <a:gdLst/>
              <a:ahLst/>
              <a:cxnLst/>
              <a:rect l="l" t="t" r="r" b="b"/>
              <a:pathLst>
                <a:path w="18741" h="18741" extrusionOk="0">
                  <a:moveTo>
                    <a:pt x="9371" y="0"/>
                  </a:moveTo>
                  <a:cubicBezTo>
                    <a:pt x="4191" y="0"/>
                    <a:pt x="0" y="4191"/>
                    <a:pt x="0" y="9370"/>
                  </a:cubicBezTo>
                  <a:cubicBezTo>
                    <a:pt x="0" y="14538"/>
                    <a:pt x="4191" y="18741"/>
                    <a:pt x="9371" y="18741"/>
                  </a:cubicBezTo>
                  <a:cubicBezTo>
                    <a:pt x="14550" y="18741"/>
                    <a:pt x="18741" y="14538"/>
                    <a:pt x="18741" y="9370"/>
                  </a:cubicBezTo>
                  <a:cubicBezTo>
                    <a:pt x="18741" y="4191"/>
                    <a:pt x="14550" y="0"/>
                    <a:pt x="93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312" name="Google Shape;2312;p58"/>
            <p:cNvSpPr/>
            <p:nvPr/>
          </p:nvSpPr>
          <p:spPr>
            <a:xfrm>
              <a:off x="7172134" y="3497491"/>
              <a:ext cx="436303" cy="436303"/>
            </a:xfrm>
            <a:custGeom>
              <a:avLst/>
              <a:gdLst/>
              <a:ahLst/>
              <a:cxnLst/>
              <a:rect l="l" t="t" r="r" b="b"/>
              <a:pathLst>
                <a:path w="13955" h="13955" extrusionOk="0">
                  <a:moveTo>
                    <a:pt x="6978" y="0"/>
                  </a:moveTo>
                  <a:cubicBezTo>
                    <a:pt x="3120" y="0"/>
                    <a:pt x="1" y="3120"/>
                    <a:pt x="1" y="6977"/>
                  </a:cubicBezTo>
                  <a:cubicBezTo>
                    <a:pt x="1" y="10823"/>
                    <a:pt x="3120" y="13954"/>
                    <a:pt x="6978" y="13954"/>
                  </a:cubicBezTo>
                  <a:cubicBezTo>
                    <a:pt x="10823" y="13954"/>
                    <a:pt x="13955" y="10823"/>
                    <a:pt x="13955" y="6977"/>
                  </a:cubicBezTo>
                  <a:cubicBezTo>
                    <a:pt x="13955" y="3120"/>
                    <a:pt x="10823" y="0"/>
                    <a:pt x="697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Extra Condensed"/>
                <a:ea typeface="Fira Sans Extra Condensed"/>
                <a:cs typeface="Fira Sans Extra Condensed"/>
                <a:sym typeface="Fira Sans Extra Condensed"/>
              </a:endParaRPr>
            </a:p>
          </p:txBody>
        </p:sp>
        <p:sp>
          <p:nvSpPr>
            <p:cNvPr id="2313" name="Google Shape;2313;p58"/>
            <p:cNvSpPr txBox="1"/>
            <p:nvPr/>
          </p:nvSpPr>
          <p:spPr>
            <a:xfrm>
              <a:off x="6348233" y="4360284"/>
              <a:ext cx="2084100" cy="37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Venus has a beautiful name but It's very hot</a:t>
              </a:r>
              <a:endParaRPr sz="1200" dirty="0">
                <a:solidFill>
                  <a:schemeClr val="dk1"/>
                </a:solidFill>
                <a:latin typeface="Roboto"/>
                <a:ea typeface="Roboto"/>
                <a:cs typeface="Roboto"/>
                <a:sym typeface="Roboto"/>
              </a:endParaRPr>
            </a:p>
          </p:txBody>
        </p:sp>
        <p:sp>
          <p:nvSpPr>
            <p:cNvPr id="2314" name="Google Shape;2314;p58"/>
            <p:cNvSpPr txBox="1"/>
            <p:nvPr/>
          </p:nvSpPr>
          <p:spPr>
            <a:xfrm>
              <a:off x="6978083" y="4079754"/>
              <a:ext cx="824400" cy="28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6"/>
                  </a:solidFill>
                  <a:latin typeface="Bebas Neue"/>
                  <a:ea typeface="Bebas Neue"/>
                  <a:cs typeface="Bebas Neue"/>
                  <a:sym typeface="Bebas Neue"/>
                </a:rPr>
                <a:t>VENUS</a:t>
              </a:r>
              <a:endParaRPr sz="1700" dirty="0">
                <a:solidFill>
                  <a:schemeClr val="accent6"/>
                </a:solidFill>
                <a:latin typeface="Bebas Neue"/>
                <a:ea typeface="Bebas Neue"/>
                <a:cs typeface="Bebas Neue"/>
                <a:sym typeface="Bebas Neue"/>
              </a:endParaRPr>
            </a:p>
          </p:txBody>
        </p:sp>
        <p:grpSp>
          <p:nvGrpSpPr>
            <p:cNvPr id="2315" name="Google Shape;2315;p58"/>
            <p:cNvGrpSpPr/>
            <p:nvPr/>
          </p:nvGrpSpPr>
          <p:grpSpPr>
            <a:xfrm>
              <a:off x="7236931" y="3560179"/>
              <a:ext cx="310887" cy="310887"/>
              <a:chOff x="-65131525" y="2281350"/>
              <a:chExt cx="316650" cy="316650"/>
            </a:xfrm>
          </p:grpSpPr>
          <p:sp>
            <p:nvSpPr>
              <p:cNvPr id="2316" name="Google Shape;2316;p58"/>
              <p:cNvSpPr/>
              <p:nvPr/>
            </p:nvSpPr>
            <p:spPr>
              <a:xfrm>
                <a:off x="-65131525" y="2322300"/>
                <a:ext cx="275675" cy="275700"/>
              </a:xfrm>
              <a:custGeom>
                <a:avLst/>
                <a:gdLst/>
                <a:ahLst/>
                <a:cxnLst/>
                <a:rect l="l" t="t" r="r" b="b"/>
                <a:pathLst>
                  <a:path w="11027" h="11028" extrusionOk="0">
                    <a:moveTo>
                      <a:pt x="5073" y="820"/>
                    </a:moveTo>
                    <a:lnTo>
                      <a:pt x="5073" y="5514"/>
                    </a:lnTo>
                    <a:cubicBezTo>
                      <a:pt x="5073" y="5766"/>
                      <a:pt x="5262" y="5923"/>
                      <a:pt x="5482" y="5923"/>
                    </a:cubicBezTo>
                    <a:lnTo>
                      <a:pt x="10145" y="5923"/>
                    </a:lnTo>
                    <a:cubicBezTo>
                      <a:pt x="9956" y="8318"/>
                      <a:pt x="7940" y="10208"/>
                      <a:pt x="5482" y="10208"/>
                    </a:cubicBezTo>
                    <a:cubicBezTo>
                      <a:pt x="2867" y="10208"/>
                      <a:pt x="788" y="8129"/>
                      <a:pt x="788" y="5514"/>
                    </a:cubicBezTo>
                    <a:cubicBezTo>
                      <a:pt x="788" y="3088"/>
                      <a:pt x="2678" y="1072"/>
                      <a:pt x="5073" y="820"/>
                    </a:cubicBezTo>
                    <a:close/>
                    <a:moveTo>
                      <a:pt x="5514" y="0"/>
                    </a:moveTo>
                    <a:cubicBezTo>
                      <a:pt x="2458" y="0"/>
                      <a:pt x="0" y="2489"/>
                      <a:pt x="0" y="5514"/>
                    </a:cubicBezTo>
                    <a:cubicBezTo>
                      <a:pt x="0" y="8538"/>
                      <a:pt x="2458" y="11027"/>
                      <a:pt x="5514" y="11027"/>
                    </a:cubicBezTo>
                    <a:cubicBezTo>
                      <a:pt x="8538" y="11027"/>
                      <a:pt x="11027" y="8538"/>
                      <a:pt x="11027" y="5514"/>
                    </a:cubicBezTo>
                    <a:cubicBezTo>
                      <a:pt x="11027" y="5293"/>
                      <a:pt x="10807" y="5104"/>
                      <a:pt x="10618" y="5104"/>
                    </a:cubicBezTo>
                    <a:lnTo>
                      <a:pt x="5923" y="5104"/>
                    </a:lnTo>
                    <a:lnTo>
                      <a:pt x="5923" y="410"/>
                    </a:lnTo>
                    <a:cubicBezTo>
                      <a:pt x="5892" y="158"/>
                      <a:pt x="5734" y="0"/>
                      <a:pt x="55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7" name="Google Shape;2317;p58"/>
              <p:cNvSpPr/>
              <p:nvPr/>
            </p:nvSpPr>
            <p:spPr>
              <a:xfrm>
                <a:off x="-64963775" y="2281350"/>
                <a:ext cx="148900" cy="148875"/>
              </a:xfrm>
              <a:custGeom>
                <a:avLst/>
                <a:gdLst/>
                <a:ahLst/>
                <a:cxnLst/>
                <a:rect l="l" t="t" r="r" b="b"/>
                <a:pathLst>
                  <a:path w="5956" h="5955" extrusionOk="0">
                    <a:moveTo>
                      <a:pt x="852" y="819"/>
                    </a:moveTo>
                    <a:cubicBezTo>
                      <a:pt x="3088" y="1008"/>
                      <a:pt x="4884" y="2836"/>
                      <a:pt x="5105" y="5073"/>
                    </a:cubicBezTo>
                    <a:lnTo>
                      <a:pt x="852" y="5073"/>
                    </a:lnTo>
                    <a:lnTo>
                      <a:pt x="852" y="819"/>
                    </a:lnTo>
                    <a:close/>
                    <a:moveTo>
                      <a:pt x="442" y="0"/>
                    </a:moveTo>
                    <a:cubicBezTo>
                      <a:pt x="221" y="0"/>
                      <a:pt x="1" y="189"/>
                      <a:pt x="1" y="441"/>
                    </a:cubicBezTo>
                    <a:lnTo>
                      <a:pt x="1" y="5514"/>
                    </a:lnTo>
                    <a:cubicBezTo>
                      <a:pt x="1" y="5734"/>
                      <a:pt x="221" y="5955"/>
                      <a:pt x="442" y="5955"/>
                    </a:cubicBezTo>
                    <a:lnTo>
                      <a:pt x="5514" y="5955"/>
                    </a:lnTo>
                    <a:cubicBezTo>
                      <a:pt x="5766" y="5955"/>
                      <a:pt x="5955" y="5734"/>
                      <a:pt x="5955" y="5514"/>
                    </a:cubicBezTo>
                    <a:cubicBezTo>
                      <a:pt x="5955" y="2426"/>
                      <a:pt x="3466" y="0"/>
                      <a:pt x="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2" name="Google Shape;2322;p59"/>
          <p:cNvSpPr/>
          <p:nvPr/>
        </p:nvSpPr>
        <p:spPr>
          <a:xfrm>
            <a:off x="463000" y="2288150"/>
            <a:ext cx="4236848" cy="2226165"/>
          </a:xfrm>
          <a:custGeom>
            <a:avLst/>
            <a:gdLst/>
            <a:ahLst/>
            <a:cxnLst/>
            <a:rect l="l" t="t" r="r" b="b"/>
            <a:pathLst>
              <a:path w="207029" h="108819" extrusionOk="0">
                <a:moveTo>
                  <a:pt x="0" y="43548"/>
                </a:moveTo>
                <a:lnTo>
                  <a:pt x="41527" y="21723"/>
                </a:lnTo>
                <a:lnTo>
                  <a:pt x="82953" y="43548"/>
                </a:lnTo>
                <a:lnTo>
                  <a:pt x="124480" y="0"/>
                </a:lnTo>
                <a:lnTo>
                  <a:pt x="165704" y="21925"/>
                </a:lnTo>
                <a:lnTo>
                  <a:pt x="207029" y="0"/>
                </a:lnTo>
                <a:lnTo>
                  <a:pt x="207029" y="108819"/>
                </a:lnTo>
                <a:lnTo>
                  <a:pt x="0" y="108819"/>
                </a:lnTo>
                <a:close/>
              </a:path>
            </a:pathLst>
          </a:custGeom>
          <a:solidFill>
            <a:schemeClr val="accent4"/>
          </a:solidFill>
          <a:ln>
            <a:noFill/>
          </a:ln>
        </p:spPr>
      </p:sp>
      <p:sp>
        <p:nvSpPr>
          <p:cNvPr id="2323" name="Google Shape;2323;p59"/>
          <p:cNvSpPr/>
          <p:nvPr/>
        </p:nvSpPr>
        <p:spPr>
          <a:xfrm>
            <a:off x="463000" y="2853150"/>
            <a:ext cx="4236848" cy="1654865"/>
          </a:xfrm>
          <a:custGeom>
            <a:avLst/>
            <a:gdLst/>
            <a:ahLst/>
            <a:cxnLst/>
            <a:rect l="l" t="t" r="r" b="b"/>
            <a:pathLst>
              <a:path w="207029" h="108819" extrusionOk="0">
                <a:moveTo>
                  <a:pt x="0" y="43548"/>
                </a:moveTo>
                <a:lnTo>
                  <a:pt x="41527" y="21723"/>
                </a:lnTo>
                <a:lnTo>
                  <a:pt x="82953" y="43548"/>
                </a:lnTo>
                <a:lnTo>
                  <a:pt x="124480" y="0"/>
                </a:lnTo>
                <a:lnTo>
                  <a:pt x="165704" y="21925"/>
                </a:lnTo>
                <a:lnTo>
                  <a:pt x="207029" y="0"/>
                </a:lnTo>
                <a:lnTo>
                  <a:pt x="207029" y="108819"/>
                </a:lnTo>
                <a:lnTo>
                  <a:pt x="0" y="108819"/>
                </a:lnTo>
                <a:close/>
              </a:path>
            </a:pathLst>
          </a:custGeom>
          <a:solidFill>
            <a:schemeClr val="accent3"/>
          </a:solidFill>
          <a:ln>
            <a:noFill/>
          </a:ln>
        </p:spPr>
      </p:sp>
      <p:sp>
        <p:nvSpPr>
          <p:cNvPr id="2324" name="Google Shape;2324;p59"/>
          <p:cNvSpPr/>
          <p:nvPr/>
        </p:nvSpPr>
        <p:spPr>
          <a:xfrm>
            <a:off x="460825" y="3167475"/>
            <a:ext cx="4239375" cy="1340625"/>
          </a:xfrm>
          <a:custGeom>
            <a:avLst/>
            <a:gdLst/>
            <a:ahLst/>
            <a:cxnLst/>
            <a:rect l="l" t="t" r="r" b="b"/>
            <a:pathLst>
              <a:path w="169575" h="53625" extrusionOk="0">
                <a:moveTo>
                  <a:pt x="29" y="40386"/>
                </a:moveTo>
                <a:lnTo>
                  <a:pt x="34145" y="21908"/>
                </a:lnTo>
                <a:lnTo>
                  <a:pt x="68435" y="29528"/>
                </a:lnTo>
                <a:lnTo>
                  <a:pt x="101911" y="13376"/>
                </a:lnTo>
                <a:lnTo>
                  <a:pt x="136825" y="22098"/>
                </a:lnTo>
                <a:lnTo>
                  <a:pt x="169575" y="0"/>
                </a:lnTo>
                <a:lnTo>
                  <a:pt x="169575" y="53625"/>
                </a:lnTo>
                <a:lnTo>
                  <a:pt x="0" y="53625"/>
                </a:lnTo>
                <a:close/>
              </a:path>
            </a:pathLst>
          </a:custGeom>
          <a:solidFill>
            <a:schemeClr val="accent2"/>
          </a:solidFill>
          <a:ln>
            <a:noFill/>
          </a:ln>
        </p:spPr>
      </p:sp>
      <p:sp>
        <p:nvSpPr>
          <p:cNvPr id="2325" name="Google Shape;2325;p59"/>
          <p:cNvSpPr txBox="1"/>
          <p:nvPr/>
        </p:nvSpPr>
        <p:spPr>
          <a:xfrm>
            <a:off x="21326620" y="10317677"/>
            <a:ext cx="13917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a:t>
            </a:r>
            <a:endParaRPr dirty="0"/>
          </a:p>
        </p:txBody>
      </p:sp>
      <p:sp>
        <p:nvSpPr>
          <p:cNvPr id="2326" name="Google Shape;2326;p59"/>
          <p:cNvSpPr txBox="1"/>
          <p:nvPr/>
        </p:nvSpPr>
        <p:spPr>
          <a:xfrm>
            <a:off x="20637330" y="15298629"/>
            <a:ext cx="2081100" cy="461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400" b="1">
                <a:solidFill>
                  <a:srgbClr val="F2F2F2"/>
                </a:solidFill>
                <a:latin typeface="Poppins"/>
                <a:ea typeface="Poppins"/>
                <a:cs typeface="Poppins"/>
                <a:sym typeface="Poppins"/>
              </a:rPr>
              <a:t>$100,000.00</a:t>
            </a:r>
            <a:endParaRPr dirty="0"/>
          </a:p>
        </p:txBody>
      </p:sp>
      <p:sp>
        <p:nvSpPr>
          <p:cNvPr id="2327" name="Google Shape;2327;p59"/>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KPI INFOGRAPHICS</a:t>
            </a:r>
            <a:endParaRPr dirty="0"/>
          </a:p>
        </p:txBody>
      </p:sp>
      <p:sp>
        <p:nvSpPr>
          <p:cNvPr id="2328" name="Google Shape;2328;p59"/>
          <p:cNvSpPr/>
          <p:nvPr/>
        </p:nvSpPr>
        <p:spPr>
          <a:xfrm>
            <a:off x="460750" y="3953300"/>
            <a:ext cx="4239375" cy="552425"/>
          </a:xfrm>
          <a:custGeom>
            <a:avLst/>
            <a:gdLst/>
            <a:ahLst/>
            <a:cxnLst/>
            <a:rect l="l" t="t" r="r" b="b"/>
            <a:pathLst>
              <a:path w="169575" h="22097" extrusionOk="0">
                <a:moveTo>
                  <a:pt x="12" y="10115"/>
                </a:moveTo>
                <a:lnTo>
                  <a:pt x="33958" y="18669"/>
                </a:lnTo>
                <a:lnTo>
                  <a:pt x="67962" y="10126"/>
                </a:lnTo>
                <a:lnTo>
                  <a:pt x="101966" y="17335"/>
                </a:lnTo>
                <a:lnTo>
                  <a:pt x="136066" y="0"/>
                </a:lnTo>
                <a:lnTo>
                  <a:pt x="169575" y="10126"/>
                </a:lnTo>
                <a:lnTo>
                  <a:pt x="169575" y="22097"/>
                </a:lnTo>
                <a:lnTo>
                  <a:pt x="0" y="22097"/>
                </a:lnTo>
                <a:close/>
              </a:path>
            </a:pathLst>
          </a:custGeom>
          <a:solidFill>
            <a:schemeClr val="accent1"/>
          </a:solidFill>
          <a:ln>
            <a:noFill/>
          </a:ln>
        </p:spPr>
      </p:sp>
      <p:grpSp>
        <p:nvGrpSpPr>
          <p:cNvPr id="2329" name="Google Shape;2329;p59"/>
          <p:cNvGrpSpPr/>
          <p:nvPr/>
        </p:nvGrpSpPr>
        <p:grpSpPr>
          <a:xfrm>
            <a:off x="457202" y="2275248"/>
            <a:ext cx="4247689" cy="2232805"/>
            <a:chOff x="1786525" y="1492450"/>
            <a:chExt cx="5185800" cy="2725925"/>
          </a:xfrm>
        </p:grpSpPr>
        <p:cxnSp>
          <p:nvCxnSpPr>
            <p:cNvPr id="2330" name="Google Shape;2330;p59"/>
            <p:cNvCxnSpPr/>
            <p:nvPr/>
          </p:nvCxnSpPr>
          <p:spPr>
            <a:xfrm>
              <a:off x="1786525" y="4218375"/>
              <a:ext cx="5185800" cy="0"/>
            </a:xfrm>
            <a:prstGeom prst="straightConnector1">
              <a:avLst/>
            </a:prstGeom>
            <a:noFill/>
            <a:ln w="9525" cap="flat" cmpd="sng">
              <a:solidFill>
                <a:schemeClr val="lt2"/>
              </a:solidFill>
              <a:prstDash val="solid"/>
              <a:round/>
              <a:headEnd type="none" w="med" len="med"/>
              <a:tailEnd type="none" w="med" len="med"/>
            </a:ln>
          </p:spPr>
        </p:cxnSp>
        <p:cxnSp>
          <p:nvCxnSpPr>
            <p:cNvPr id="2331" name="Google Shape;2331;p59"/>
            <p:cNvCxnSpPr/>
            <p:nvPr/>
          </p:nvCxnSpPr>
          <p:spPr>
            <a:xfrm>
              <a:off x="1791175" y="1492450"/>
              <a:ext cx="0" cy="2721900"/>
            </a:xfrm>
            <a:prstGeom prst="straightConnector1">
              <a:avLst/>
            </a:prstGeom>
            <a:noFill/>
            <a:ln w="9525" cap="flat" cmpd="sng">
              <a:solidFill>
                <a:schemeClr val="lt2"/>
              </a:solidFill>
              <a:prstDash val="solid"/>
              <a:round/>
              <a:headEnd type="none" w="med" len="med"/>
              <a:tailEnd type="none" w="med" len="med"/>
            </a:ln>
          </p:spPr>
        </p:cxnSp>
      </p:grpSp>
      <p:grpSp>
        <p:nvGrpSpPr>
          <p:cNvPr id="2332" name="Google Shape;2332;p59"/>
          <p:cNvGrpSpPr/>
          <p:nvPr/>
        </p:nvGrpSpPr>
        <p:grpSpPr>
          <a:xfrm>
            <a:off x="4729474" y="2196553"/>
            <a:ext cx="324600" cy="1945505"/>
            <a:chOff x="4729474" y="2196553"/>
            <a:chExt cx="324600" cy="1945505"/>
          </a:xfrm>
        </p:grpSpPr>
        <p:sp>
          <p:nvSpPr>
            <p:cNvPr id="2333" name="Google Shape;2333;p59"/>
            <p:cNvSpPr txBox="1"/>
            <p:nvPr/>
          </p:nvSpPr>
          <p:spPr>
            <a:xfrm>
              <a:off x="4729474" y="3977358"/>
              <a:ext cx="324600" cy="164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100</a:t>
              </a:r>
              <a:endParaRPr sz="1100" dirty="0">
                <a:solidFill>
                  <a:srgbClr val="434343"/>
                </a:solidFill>
                <a:latin typeface="Roboto"/>
                <a:ea typeface="Roboto"/>
                <a:cs typeface="Roboto"/>
                <a:sym typeface="Roboto"/>
              </a:endParaRPr>
            </a:p>
          </p:txBody>
        </p:sp>
        <p:sp>
          <p:nvSpPr>
            <p:cNvPr id="2334" name="Google Shape;2334;p59"/>
            <p:cNvSpPr txBox="1"/>
            <p:nvPr/>
          </p:nvSpPr>
          <p:spPr>
            <a:xfrm>
              <a:off x="4729474" y="3532157"/>
              <a:ext cx="324600" cy="164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200</a:t>
              </a:r>
              <a:endParaRPr sz="1100" dirty="0">
                <a:solidFill>
                  <a:srgbClr val="434343"/>
                </a:solidFill>
                <a:latin typeface="Roboto"/>
                <a:ea typeface="Roboto"/>
                <a:cs typeface="Roboto"/>
                <a:sym typeface="Roboto"/>
              </a:endParaRPr>
            </a:p>
          </p:txBody>
        </p:sp>
        <p:sp>
          <p:nvSpPr>
            <p:cNvPr id="2335" name="Google Shape;2335;p59"/>
            <p:cNvSpPr txBox="1"/>
            <p:nvPr/>
          </p:nvSpPr>
          <p:spPr>
            <a:xfrm>
              <a:off x="4729474" y="3086955"/>
              <a:ext cx="324600" cy="164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300</a:t>
              </a:r>
              <a:endParaRPr sz="1100" dirty="0">
                <a:solidFill>
                  <a:srgbClr val="434343"/>
                </a:solidFill>
                <a:latin typeface="Roboto"/>
                <a:ea typeface="Roboto"/>
                <a:cs typeface="Roboto"/>
                <a:sym typeface="Roboto"/>
              </a:endParaRPr>
            </a:p>
          </p:txBody>
        </p:sp>
        <p:sp>
          <p:nvSpPr>
            <p:cNvPr id="2336" name="Google Shape;2336;p59"/>
            <p:cNvSpPr txBox="1"/>
            <p:nvPr/>
          </p:nvSpPr>
          <p:spPr>
            <a:xfrm>
              <a:off x="4729474" y="2641754"/>
              <a:ext cx="324600" cy="164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400</a:t>
              </a:r>
              <a:endParaRPr sz="1100" dirty="0">
                <a:solidFill>
                  <a:srgbClr val="434343"/>
                </a:solidFill>
                <a:latin typeface="Roboto"/>
                <a:ea typeface="Roboto"/>
                <a:cs typeface="Roboto"/>
                <a:sym typeface="Roboto"/>
              </a:endParaRPr>
            </a:p>
          </p:txBody>
        </p:sp>
        <p:sp>
          <p:nvSpPr>
            <p:cNvPr id="2337" name="Google Shape;2337;p59"/>
            <p:cNvSpPr txBox="1"/>
            <p:nvPr/>
          </p:nvSpPr>
          <p:spPr>
            <a:xfrm>
              <a:off x="4729474" y="2196553"/>
              <a:ext cx="324600" cy="164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500</a:t>
              </a:r>
              <a:endParaRPr sz="1100" dirty="0">
                <a:solidFill>
                  <a:srgbClr val="434343"/>
                </a:solidFill>
                <a:latin typeface="Roboto"/>
                <a:ea typeface="Roboto"/>
                <a:cs typeface="Roboto"/>
                <a:sym typeface="Roboto"/>
              </a:endParaRPr>
            </a:p>
          </p:txBody>
        </p:sp>
      </p:grpSp>
      <p:grpSp>
        <p:nvGrpSpPr>
          <p:cNvPr id="2338" name="Google Shape;2338;p59"/>
          <p:cNvGrpSpPr/>
          <p:nvPr/>
        </p:nvGrpSpPr>
        <p:grpSpPr>
          <a:xfrm>
            <a:off x="1019637" y="4569281"/>
            <a:ext cx="3121890" cy="164700"/>
            <a:chOff x="1019637" y="4569281"/>
            <a:chExt cx="3121890" cy="164700"/>
          </a:xfrm>
        </p:grpSpPr>
        <p:sp>
          <p:nvSpPr>
            <p:cNvPr id="2339" name="Google Shape;2339;p59"/>
            <p:cNvSpPr txBox="1"/>
            <p:nvPr/>
          </p:nvSpPr>
          <p:spPr>
            <a:xfrm>
              <a:off x="1019637" y="4569281"/>
              <a:ext cx="578400" cy="16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Item 1</a:t>
              </a:r>
              <a:endParaRPr sz="1100" dirty="0">
                <a:solidFill>
                  <a:schemeClr val="dk1"/>
                </a:solidFill>
                <a:latin typeface="Roboto"/>
                <a:ea typeface="Roboto"/>
                <a:cs typeface="Roboto"/>
                <a:sym typeface="Roboto"/>
              </a:endParaRPr>
            </a:p>
          </p:txBody>
        </p:sp>
        <p:sp>
          <p:nvSpPr>
            <p:cNvPr id="2340" name="Google Shape;2340;p59"/>
            <p:cNvSpPr txBox="1"/>
            <p:nvPr/>
          </p:nvSpPr>
          <p:spPr>
            <a:xfrm>
              <a:off x="1867467" y="4569281"/>
              <a:ext cx="578400" cy="16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Item 2</a:t>
              </a:r>
              <a:endParaRPr sz="1100" dirty="0">
                <a:solidFill>
                  <a:schemeClr val="dk1"/>
                </a:solidFill>
                <a:latin typeface="Roboto"/>
                <a:ea typeface="Roboto"/>
                <a:cs typeface="Roboto"/>
                <a:sym typeface="Roboto"/>
              </a:endParaRPr>
            </a:p>
          </p:txBody>
        </p:sp>
        <p:sp>
          <p:nvSpPr>
            <p:cNvPr id="2341" name="Google Shape;2341;p59"/>
            <p:cNvSpPr txBox="1"/>
            <p:nvPr/>
          </p:nvSpPr>
          <p:spPr>
            <a:xfrm>
              <a:off x="2715297" y="4569281"/>
              <a:ext cx="578400" cy="16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Item 3</a:t>
              </a:r>
              <a:endParaRPr sz="1100" dirty="0">
                <a:solidFill>
                  <a:schemeClr val="dk1"/>
                </a:solidFill>
                <a:latin typeface="Roboto"/>
                <a:ea typeface="Roboto"/>
                <a:cs typeface="Roboto"/>
                <a:sym typeface="Roboto"/>
              </a:endParaRPr>
            </a:p>
          </p:txBody>
        </p:sp>
        <p:sp>
          <p:nvSpPr>
            <p:cNvPr id="2342" name="Google Shape;2342;p59"/>
            <p:cNvSpPr txBox="1"/>
            <p:nvPr/>
          </p:nvSpPr>
          <p:spPr>
            <a:xfrm>
              <a:off x="3563127" y="4569281"/>
              <a:ext cx="578400" cy="16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Item 4</a:t>
              </a:r>
              <a:endParaRPr sz="1100" dirty="0">
                <a:solidFill>
                  <a:schemeClr val="dk1"/>
                </a:solidFill>
                <a:latin typeface="Roboto"/>
                <a:ea typeface="Roboto"/>
                <a:cs typeface="Roboto"/>
                <a:sym typeface="Roboto"/>
              </a:endParaRPr>
            </a:p>
          </p:txBody>
        </p:sp>
      </p:grpSp>
      <p:grpSp>
        <p:nvGrpSpPr>
          <p:cNvPr id="2343" name="Google Shape;2343;p59"/>
          <p:cNvGrpSpPr/>
          <p:nvPr/>
        </p:nvGrpSpPr>
        <p:grpSpPr>
          <a:xfrm>
            <a:off x="457694" y="2278831"/>
            <a:ext cx="4247197" cy="2226068"/>
            <a:chOff x="457694" y="2278831"/>
            <a:chExt cx="4247197" cy="2226068"/>
          </a:xfrm>
        </p:grpSpPr>
        <p:grpSp>
          <p:nvGrpSpPr>
            <p:cNvPr id="2344" name="Google Shape;2344;p59"/>
            <p:cNvGrpSpPr/>
            <p:nvPr/>
          </p:nvGrpSpPr>
          <p:grpSpPr>
            <a:xfrm>
              <a:off x="457694" y="2278831"/>
              <a:ext cx="4247197" cy="1780854"/>
              <a:chOff x="2316838" y="1382075"/>
              <a:chExt cx="5185200" cy="2174160"/>
            </a:xfrm>
          </p:grpSpPr>
          <p:cxnSp>
            <p:nvCxnSpPr>
              <p:cNvPr id="2345" name="Google Shape;2345;p59"/>
              <p:cNvCxnSpPr/>
              <p:nvPr/>
            </p:nvCxnSpPr>
            <p:spPr>
              <a:xfrm>
                <a:off x="2316838" y="1382075"/>
                <a:ext cx="5185200" cy="0"/>
              </a:xfrm>
              <a:prstGeom prst="straightConnector1">
                <a:avLst/>
              </a:prstGeom>
              <a:noFill/>
              <a:ln w="9525" cap="flat" cmpd="sng">
                <a:solidFill>
                  <a:schemeClr val="lt2"/>
                </a:solidFill>
                <a:prstDash val="solid"/>
                <a:round/>
                <a:headEnd type="none" w="med" len="med"/>
                <a:tailEnd type="none" w="med" len="med"/>
              </a:ln>
            </p:spPr>
          </p:cxnSp>
          <p:cxnSp>
            <p:nvCxnSpPr>
              <p:cNvPr id="2346" name="Google Shape;2346;p59"/>
              <p:cNvCxnSpPr/>
              <p:nvPr/>
            </p:nvCxnSpPr>
            <p:spPr>
              <a:xfrm>
                <a:off x="2316838" y="1925615"/>
                <a:ext cx="5185200" cy="0"/>
              </a:xfrm>
              <a:prstGeom prst="straightConnector1">
                <a:avLst/>
              </a:prstGeom>
              <a:noFill/>
              <a:ln w="9525" cap="flat" cmpd="sng">
                <a:solidFill>
                  <a:schemeClr val="lt2"/>
                </a:solidFill>
                <a:prstDash val="solid"/>
                <a:round/>
                <a:headEnd type="none" w="med" len="med"/>
                <a:tailEnd type="none" w="med" len="med"/>
              </a:ln>
            </p:spPr>
          </p:cxnSp>
          <p:cxnSp>
            <p:nvCxnSpPr>
              <p:cNvPr id="2347" name="Google Shape;2347;p59"/>
              <p:cNvCxnSpPr/>
              <p:nvPr/>
            </p:nvCxnSpPr>
            <p:spPr>
              <a:xfrm>
                <a:off x="2316838" y="2469155"/>
                <a:ext cx="5185200" cy="0"/>
              </a:xfrm>
              <a:prstGeom prst="straightConnector1">
                <a:avLst/>
              </a:prstGeom>
              <a:noFill/>
              <a:ln w="9525" cap="flat" cmpd="sng">
                <a:solidFill>
                  <a:schemeClr val="lt2"/>
                </a:solidFill>
                <a:prstDash val="solid"/>
                <a:round/>
                <a:headEnd type="none" w="med" len="med"/>
                <a:tailEnd type="none" w="med" len="med"/>
              </a:ln>
            </p:spPr>
          </p:cxnSp>
          <p:cxnSp>
            <p:nvCxnSpPr>
              <p:cNvPr id="2348" name="Google Shape;2348;p59"/>
              <p:cNvCxnSpPr/>
              <p:nvPr/>
            </p:nvCxnSpPr>
            <p:spPr>
              <a:xfrm>
                <a:off x="2316838" y="3012695"/>
                <a:ext cx="5185200" cy="0"/>
              </a:xfrm>
              <a:prstGeom prst="straightConnector1">
                <a:avLst/>
              </a:prstGeom>
              <a:noFill/>
              <a:ln w="9525" cap="flat" cmpd="sng">
                <a:solidFill>
                  <a:schemeClr val="lt2"/>
                </a:solidFill>
                <a:prstDash val="solid"/>
                <a:round/>
                <a:headEnd type="none" w="med" len="med"/>
                <a:tailEnd type="none" w="med" len="med"/>
              </a:ln>
            </p:spPr>
          </p:cxnSp>
          <p:cxnSp>
            <p:nvCxnSpPr>
              <p:cNvPr id="2349" name="Google Shape;2349;p59"/>
              <p:cNvCxnSpPr/>
              <p:nvPr/>
            </p:nvCxnSpPr>
            <p:spPr>
              <a:xfrm>
                <a:off x="2316838" y="3556235"/>
                <a:ext cx="5185200" cy="0"/>
              </a:xfrm>
              <a:prstGeom prst="straightConnector1">
                <a:avLst/>
              </a:prstGeom>
              <a:noFill/>
              <a:ln w="9525" cap="flat" cmpd="sng">
                <a:solidFill>
                  <a:schemeClr val="lt2"/>
                </a:solidFill>
                <a:prstDash val="solid"/>
                <a:round/>
                <a:headEnd type="none" w="med" len="med"/>
                <a:tailEnd type="none" w="med" len="med"/>
              </a:ln>
            </p:spPr>
          </p:cxnSp>
        </p:grpSp>
        <p:grpSp>
          <p:nvGrpSpPr>
            <p:cNvPr id="2350" name="Google Shape;2350;p59"/>
            <p:cNvGrpSpPr/>
            <p:nvPr/>
          </p:nvGrpSpPr>
          <p:grpSpPr>
            <a:xfrm>
              <a:off x="1308853" y="2278831"/>
              <a:ext cx="2543527" cy="2226068"/>
              <a:chOff x="3355978" y="1382075"/>
              <a:chExt cx="3105270" cy="2717700"/>
            </a:xfrm>
          </p:grpSpPr>
          <p:cxnSp>
            <p:nvCxnSpPr>
              <p:cNvPr id="2351" name="Google Shape;2351;p59"/>
              <p:cNvCxnSpPr/>
              <p:nvPr/>
            </p:nvCxnSpPr>
            <p:spPr>
              <a:xfrm>
                <a:off x="3355978" y="1382075"/>
                <a:ext cx="0" cy="2717700"/>
              </a:xfrm>
              <a:prstGeom prst="straightConnector1">
                <a:avLst/>
              </a:prstGeom>
              <a:noFill/>
              <a:ln w="9525" cap="flat" cmpd="sng">
                <a:solidFill>
                  <a:schemeClr val="lt2"/>
                </a:solidFill>
                <a:prstDash val="solid"/>
                <a:round/>
                <a:headEnd type="none" w="med" len="med"/>
                <a:tailEnd type="none" w="med" len="med"/>
              </a:ln>
            </p:spPr>
          </p:cxnSp>
          <p:cxnSp>
            <p:nvCxnSpPr>
              <p:cNvPr id="2352" name="Google Shape;2352;p59"/>
              <p:cNvCxnSpPr/>
              <p:nvPr/>
            </p:nvCxnSpPr>
            <p:spPr>
              <a:xfrm>
                <a:off x="4391068" y="1382075"/>
                <a:ext cx="0" cy="2717700"/>
              </a:xfrm>
              <a:prstGeom prst="straightConnector1">
                <a:avLst/>
              </a:prstGeom>
              <a:noFill/>
              <a:ln w="9525" cap="flat" cmpd="sng">
                <a:solidFill>
                  <a:schemeClr val="lt2"/>
                </a:solidFill>
                <a:prstDash val="solid"/>
                <a:round/>
                <a:headEnd type="none" w="med" len="med"/>
                <a:tailEnd type="none" w="med" len="med"/>
              </a:ln>
            </p:spPr>
          </p:cxnSp>
          <p:cxnSp>
            <p:nvCxnSpPr>
              <p:cNvPr id="2353" name="Google Shape;2353;p59"/>
              <p:cNvCxnSpPr/>
              <p:nvPr/>
            </p:nvCxnSpPr>
            <p:spPr>
              <a:xfrm>
                <a:off x="5426158" y="1382075"/>
                <a:ext cx="0" cy="2717700"/>
              </a:xfrm>
              <a:prstGeom prst="straightConnector1">
                <a:avLst/>
              </a:prstGeom>
              <a:noFill/>
              <a:ln w="9525" cap="flat" cmpd="sng">
                <a:solidFill>
                  <a:schemeClr val="lt2"/>
                </a:solidFill>
                <a:prstDash val="solid"/>
                <a:round/>
                <a:headEnd type="none" w="med" len="med"/>
                <a:tailEnd type="none" w="med" len="med"/>
              </a:ln>
            </p:spPr>
          </p:cxnSp>
          <p:cxnSp>
            <p:nvCxnSpPr>
              <p:cNvPr id="2354" name="Google Shape;2354;p59"/>
              <p:cNvCxnSpPr/>
              <p:nvPr/>
            </p:nvCxnSpPr>
            <p:spPr>
              <a:xfrm>
                <a:off x="6461248" y="1382075"/>
                <a:ext cx="0" cy="2717700"/>
              </a:xfrm>
              <a:prstGeom prst="straightConnector1">
                <a:avLst/>
              </a:prstGeom>
              <a:noFill/>
              <a:ln w="9525" cap="flat" cmpd="sng">
                <a:solidFill>
                  <a:schemeClr val="lt2"/>
                </a:solidFill>
                <a:prstDash val="solid"/>
                <a:round/>
                <a:headEnd type="none" w="med" len="med"/>
                <a:tailEnd type="none" w="med" len="med"/>
              </a:ln>
            </p:spPr>
          </p:cxnSp>
        </p:grpSp>
      </p:grpSp>
      <p:grpSp>
        <p:nvGrpSpPr>
          <p:cNvPr id="2355" name="Google Shape;2355;p59"/>
          <p:cNvGrpSpPr/>
          <p:nvPr/>
        </p:nvGrpSpPr>
        <p:grpSpPr>
          <a:xfrm>
            <a:off x="2938008" y="1235389"/>
            <a:ext cx="527887" cy="527887"/>
            <a:chOff x="-61354875" y="2671225"/>
            <a:chExt cx="316650" cy="316650"/>
          </a:xfrm>
        </p:grpSpPr>
        <p:sp>
          <p:nvSpPr>
            <p:cNvPr id="2356" name="Google Shape;2356;p59"/>
            <p:cNvSpPr/>
            <p:nvPr/>
          </p:nvSpPr>
          <p:spPr>
            <a:xfrm>
              <a:off x="-61354875" y="2671225"/>
              <a:ext cx="316650" cy="316650"/>
            </a:xfrm>
            <a:custGeom>
              <a:avLst/>
              <a:gdLst/>
              <a:ahLst/>
              <a:cxnLst/>
              <a:rect l="l" t="t" r="r" b="b"/>
              <a:pathLst>
                <a:path w="12666" h="12666" extrusionOk="0">
                  <a:moveTo>
                    <a:pt x="11405" y="1701"/>
                  </a:moveTo>
                  <a:cubicBezTo>
                    <a:pt x="11657" y="1701"/>
                    <a:pt x="11847" y="1890"/>
                    <a:pt x="11847" y="2111"/>
                  </a:cubicBezTo>
                  <a:lnTo>
                    <a:pt x="11847" y="3340"/>
                  </a:lnTo>
                  <a:lnTo>
                    <a:pt x="820" y="3340"/>
                  </a:lnTo>
                  <a:lnTo>
                    <a:pt x="820" y="2111"/>
                  </a:lnTo>
                  <a:cubicBezTo>
                    <a:pt x="820" y="1890"/>
                    <a:pt x="1009" y="1701"/>
                    <a:pt x="1198" y="1701"/>
                  </a:cubicBezTo>
                  <a:lnTo>
                    <a:pt x="1639" y="1701"/>
                  </a:lnTo>
                  <a:lnTo>
                    <a:pt x="1639" y="2111"/>
                  </a:lnTo>
                  <a:cubicBezTo>
                    <a:pt x="1639" y="2363"/>
                    <a:pt x="1828" y="2552"/>
                    <a:pt x="2048" y="2552"/>
                  </a:cubicBezTo>
                  <a:cubicBezTo>
                    <a:pt x="2237" y="2552"/>
                    <a:pt x="2427" y="2363"/>
                    <a:pt x="2427" y="2111"/>
                  </a:cubicBezTo>
                  <a:lnTo>
                    <a:pt x="2427" y="1701"/>
                  </a:lnTo>
                  <a:lnTo>
                    <a:pt x="5892" y="1701"/>
                  </a:lnTo>
                  <a:lnTo>
                    <a:pt x="5892" y="2111"/>
                  </a:lnTo>
                  <a:cubicBezTo>
                    <a:pt x="5892" y="2363"/>
                    <a:pt x="6081" y="2552"/>
                    <a:pt x="6333" y="2552"/>
                  </a:cubicBezTo>
                  <a:cubicBezTo>
                    <a:pt x="6585" y="2552"/>
                    <a:pt x="6743" y="2363"/>
                    <a:pt x="6743" y="2111"/>
                  </a:cubicBezTo>
                  <a:lnTo>
                    <a:pt x="6743" y="1701"/>
                  </a:lnTo>
                  <a:lnTo>
                    <a:pt x="10208" y="1701"/>
                  </a:lnTo>
                  <a:lnTo>
                    <a:pt x="10208" y="2111"/>
                  </a:lnTo>
                  <a:cubicBezTo>
                    <a:pt x="10208" y="2363"/>
                    <a:pt x="10397" y="2552"/>
                    <a:pt x="10618" y="2552"/>
                  </a:cubicBezTo>
                  <a:cubicBezTo>
                    <a:pt x="10870" y="2552"/>
                    <a:pt x="11027" y="2363"/>
                    <a:pt x="11027" y="2111"/>
                  </a:cubicBezTo>
                  <a:lnTo>
                    <a:pt x="11027" y="1701"/>
                  </a:lnTo>
                  <a:close/>
                  <a:moveTo>
                    <a:pt x="11878" y="4159"/>
                  </a:moveTo>
                  <a:lnTo>
                    <a:pt x="11878" y="6112"/>
                  </a:lnTo>
                  <a:lnTo>
                    <a:pt x="11847" y="6112"/>
                  </a:lnTo>
                  <a:cubicBezTo>
                    <a:pt x="11090" y="5072"/>
                    <a:pt x="9862" y="4442"/>
                    <a:pt x="8538" y="4442"/>
                  </a:cubicBezTo>
                  <a:cubicBezTo>
                    <a:pt x="6239" y="4442"/>
                    <a:pt x="4411" y="6301"/>
                    <a:pt x="4411" y="8569"/>
                  </a:cubicBezTo>
                  <a:cubicBezTo>
                    <a:pt x="4411" y="9168"/>
                    <a:pt x="4506" y="9735"/>
                    <a:pt x="4758" y="10239"/>
                  </a:cubicBezTo>
                  <a:lnTo>
                    <a:pt x="1261" y="10239"/>
                  </a:lnTo>
                  <a:cubicBezTo>
                    <a:pt x="1009" y="10239"/>
                    <a:pt x="851" y="10050"/>
                    <a:pt x="851" y="9830"/>
                  </a:cubicBezTo>
                  <a:lnTo>
                    <a:pt x="851" y="4159"/>
                  </a:lnTo>
                  <a:close/>
                  <a:moveTo>
                    <a:pt x="8538" y="5261"/>
                  </a:moveTo>
                  <a:cubicBezTo>
                    <a:pt x="10334" y="5261"/>
                    <a:pt x="11847" y="6774"/>
                    <a:pt x="11847" y="8569"/>
                  </a:cubicBezTo>
                  <a:cubicBezTo>
                    <a:pt x="11847" y="10397"/>
                    <a:pt x="10334" y="11877"/>
                    <a:pt x="8538" y="11877"/>
                  </a:cubicBezTo>
                  <a:cubicBezTo>
                    <a:pt x="6711" y="11877"/>
                    <a:pt x="5230" y="10397"/>
                    <a:pt x="5230" y="8569"/>
                  </a:cubicBezTo>
                  <a:cubicBezTo>
                    <a:pt x="5230" y="6774"/>
                    <a:pt x="6743" y="5261"/>
                    <a:pt x="8538" y="5261"/>
                  </a:cubicBezTo>
                  <a:close/>
                  <a:moveTo>
                    <a:pt x="2048" y="0"/>
                  </a:moveTo>
                  <a:cubicBezTo>
                    <a:pt x="1828" y="0"/>
                    <a:pt x="1639" y="189"/>
                    <a:pt x="1639" y="441"/>
                  </a:cubicBezTo>
                  <a:lnTo>
                    <a:pt x="1639" y="851"/>
                  </a:lnTo>
                  <a:lnTo>
                    <a:pt x="1198" y="851"/>
                  </a:lnTo>
                  <a:cubicBezTo>
                    <a:pt x="536" y="851"/>
                    <a:pt x="1" y="1418"/>
                    <a:pt x="1" y="2079"/>
                  </a:cubicBezTo>
                  <a:lnTo>
                    <a:pt x="1" y="9798"/>
                  </a:lnTo>
                  <a:cubicBezTo>
                    <a:pt x="1" y="10460"/>
                    <a:pt x="536" y="11027"/>
                    <a:pt x="1198" y="11027"/>
                  </a:cubicBezTo>
                  <a:lnTo>
                    <a:pt x="5230" y="11027"/>
                  </a:lnTo>
                  <a:cubicBezTo>
                    <a:pt x="5987" y="12003"/>
                    <a:pt x="7184" y="12665"/>
                    <a:pt x="8538" y="12665"/>
                  </a:cubicBezTo>
                  <a:cubicBezTo>
                    <a:pt x="10807" y="12665"/>
                    <a:pt x="12666" y="10838"/>
                    <a:pt x="12666" y="8538"/>
                  </a:cubicBezTo>
                  <a:lnTo>
                    <a:pt x="12666" y="2079"/>
                  </a:lnTo>
                  <a:cubicBezTo>
                    <a:pt x="12666" y="1418"/>
                    <a:pt x="12130" y="851"/>
                    <a:pt x="11405" y="851"/>
                  </a:cubicBezTo>
                  <a:lnTo>
                    <a:pt x="11027" y="851"/>
                  </a:lnTo>
                  <a:lnTo>
                    <a:pt x="11027" y="441"/>
                  </a:lnTo>
                  <a:cubicBezTo>
                    <a:pt x="11027" y="189"/>
                    <a:pt x="10807" y="0"/>
                    <a:pt x="10618" y="0"/>
                  </a:cubicBezTo>
                  <a:cubicBezTo>
                    <a:pt x="10397" y="0"/>
                    <a:pt x="10177" y="189"/>
                    <a:pt x="10177" y="441"/>
                  </a:cubicBezTo>
                  <a:lnTo>
                    <a:pt x="10177" y="851"/>
                  </a:lnTo>
                  <a:lnTo>
                    <a:pt x="6711" y="851"/>
                  </a:lnTo>
                  <a:lnTo>
                    <a:pt x="6711" y="441"/>
                  </a:lnTo>
                  <a:cubicBezTo>
                    <a:pt x="6711" y="189"/>
                    <a:pt x="6522" y="0"/>
                    <a:pt x="6333" y="0"/>
                  </a:cubicBezTo>
                  <a:cubicBezTo>
                    <a:pt x="6081" y="0"/>
                    <a:pt x="5892" y="189"/>
                    <a:pt x="5892" y="441"/>
                  </a:cubicBezTo>
                  <a:lnTo>
                    <a:pt x="5892" y="851"/>
                  </a:lnTo>
                  <a:lnTo>
                    <a:pt x="2427" y="851"/>
                  </a:lnTo>
                  <a:lnTo>
                    <a:pt x="2427" y="441"/>
                  </a:lnTo>
                  <a:cubicBezTo>
                    <a:pt x="2427" y="189"/>
                    <a:pt x="2237" y="0"/>
                    <a:pt x="20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7" name="Google Shape;2357;p59"/>
            <p:cNvSpPr/>
            <p:nvPr/>
          </p:nvSpPr>
          <p:spPr>
            <a:xfrm>
              <a:off x="-61172925" y="2813775"/>
              <a:ext cx="62225" cy="145725"/>
            </a:xfrm>
            <a:custGeom>
              <a:avLst/>
              <a:gdLst/>
              <a:ahLst/>
              <a:cxnLst/>
              <a:rect l="l" t="t" r="r" b="b"/>
              <a:pathLst>
                <a:path w="2489" h="5829" extrusionOk="0">
                  <a:moveTo>
                    <a:pt x="1260" y="0"/>
                  </a:moveTo>
                  <a:cubicBezTo>
                    <a:pt x="1008" y="0"/>
                    <a:pt x="819" y="190"/>
                    <a:pt x="819" y="410"/>
                  </a:cubicBezTo>
                  <a:lnTo>
                    <a:pt x="819" y="662"/>
                  </a:lnTo>
                  <a:cubicBezTo>
                    <a:pt x="347" y="820"/>
                    <a:pt x="0" y="1292"/>
                    <a:pt x="0" y="1859"/>
                  </a:cubicBezTo>
                  <a:cubicBezTo>
                    <a:pt x="0" y="2521"/>
                    <a:pt x="536" y="2899"/>
                    <a:pt x="977" y="3245"/>
                  </a:cubicBezTo>
                  <a:cubicBezTo>
                    <a:pt x="1292" y="3466"/>
                    <a:pt x="1639" y="3687"/>
                    <a:pt x="1639" y="3939"/>
                  </a:cubicBezTo>
                  <a:cubicBezTo>
                    <a:pt x="1639" y="4191"/>
                    <a:pt x="1450" y="4380"/>
                    <a:pt x="1260" y="4380"/>
                  </a:cubicBezTo>
                  <a:cubicBezTo>
                    <a:pt x="1008" y="4380"/>
                    <a:pt x="819" y="4191"/>
                    <a:pt x="819" y="3939"/>
                  </a:cubicBezTo>
                  <a:cubicBezTo>
                    <a:pt x="819" y="3718"/>
                    <a:pt x="630" y="3498"/>
                    <a:pt x="441" y="3498"/>
                  </a:cubicBezTo>
                  <a:cubicBezTo>
                    <a:pt x="189" y="3498"/>
                    <a:pt x="0" y="3718"/>
                    <a:pt x="0" y="3939"/>
                  </a:cubicBezTo>
                  <a:cubicBezTo>
                    <a:pt x="0" y="4506"/>
                    <a:pt x="347" y="4915"/>
                    <a:pt x="819" y="5136"/>
                  </a:cubicBezTo>
                  <a:lnTo>
                    <a:pt x="819" y="5388"/>
                  </a:lnTo>
                  <a:cubicBezTo>
                    <a:pt x="819" y="5640"/>
                    <a:pt x="1008" y="5829"/>
                    <a:pt x="1260" y="5829"/>
                  </a:cubicBezTo>
                  <a:cubicBezTo>
                    <a:pt x="1481" y="5829"/>
                    <a:pt x="1639" y="5640"/>
                    <a:pt x="1639" y="5388"/>
                  </a:cubicBezTo>
                  <a:lnTo>
                    <a:pt x="1639" y="5136"/>
                  </a:lnTo>
                  <a:cubicBezTo>
                    <a:pt x="2111" y="4978"/>
                    <a:pt x="2489" y="4506"/>
                    <a:pt x="2489" y="3939"/>
                  </a:cubicBezTo>
                  <a:cubicBezTo>
                    <a:pt x="2489" y="3277"/>
                    <a:pt x="1922" y="2867"/>
                    <a:pt x="1481" y="2552"/>
                  </a:cubicBezTo>
                  <a:cubicBezTo>
                    <a:pt x="1166" y="2332"/>
                    <a:pt x="819" y="2080"/>
                    <a:pt x="819" y="1859"/>
                  </a:cubicBezTo>
                  <a:cubicBezTo>
                    <a:pt x="819" y="1607"/>
                    <a:pt x="1008" y="1418"/>
                    <a:pt x="1260" y="1418"/>
                  </a:cubicBezTo>
                  <a:cubicBezTo>
                    <a:pt x="1513" y="1418"/>
                    <a:pt x="1639" y="1607"/>
                    <a:pt x="1639" y="1859"/>
                  </a:cubicBezTo>
                  <a:cubicBezTo>
                    <a:pt x="1639" y="2080"/>
                    <a:pt x="1859" y="2269"/>
                    <a:pt x="2048" y="2269"/>
                  </a:cubicBezTo>
                  <a:cubicBezTo>
                    <a:pt x="2300" y="2269"/>
                    <a:pt x="2489" y="2080"/>
                    <a:pt x="2489" y="1859"/>
                  </a:cubicBezTo>
                  <a:cubicBezTo>
                    <a:pt x="2489" y="1292"/>
                    <a:pt x="2143" y="883"/>
                    <a:pt x="1639" y="662"/>
                  </a:cubicBezTo>
                  <a:lnTo>
                    <a:pt x="1639" y="410"/>
                  </a:lnTo>
                  <a:cubicBezTo>
                    <a:pt x="1639" y="158"/>
                    <a:pt x="1450" y="0"/>
                    <a:pt x="1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8" name="Google Shape;2358;p59"/>
            <p:cNvSpPr/>
            <p:nvPr/>
          </p:nvSpPr>
          <p:spPr>
            <a:xfrm>
              <a:off x="-61313925" y="2796450"/>
              <a:ext cx="40975" cy="20500"/>
            </a:xfrm>
            <a:custGeom>
              <a:avLst/>
              <a:gdLst/>
              <a:ahLst/>
              <a:cxnLst/>
              <a:rect l="l" t="t" r="r" b="b"/>
              <a:pathLst>
                <a:path w="1639" h="820" extrusionOk="0">
                  <a:moveTo>
                    <a:pt x="410" y="0"/>
                  </a:moveTo>
                  <a:cubicBezTo>
                    <a:pt x="158" y="0"/>
                    <a:pt x="1" y="189"/>
                    <a:pt x="1" y="378"/>
                  </a:cubicBezTo>
                  <a:cubicBezTo>
                    <a:pt x="1" y="630"/>
                    <a:pt x="158" y="820"/>
                    <a:pt x="410" y="820"/>
                  </a:cubicBezTo>
                  <a:lnTo>
                    <a:pt x="1230" y="820"/>
                  </a:lnTo>
                  <a:cubicBezTo>
                    <a:pt x="1482" y="820"/>
                    <a:pt x="1639" y="630"/>
                    <a:pt x="1639" y="378"/>
                  </a:cubicBezTo>
                  <a:cubicBezTo>
                    <a:pt x="1639" y="158"/>
                    <a:pt x="1419" y="0"/>
                    <a:pt x="1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9" name="Google Shape;2359;p59"/>
            <p:cNvSpPr/>
            <p:nvPr/>
          </p:nvSpPr>
          <p:spPr>
            <a:xfrm>
              <a:off x="-61313925" y="2837400"/>
              <a:ext cx="40975" cy="20500"/>
            </a:xfrm>
            <a:custGeom>
              <a:avLst/>
              <a:gdLst/>
              <a:ahLst/>
              <a:cxnLst/>
              <a:rect l="l" t="t" r="r" b="b"/>
              <a:pathLst>
                <a:path w="1639" h="820" extrusionOk="0">
                  <a:moveTo>
                    <a:pt x="410" y="1"/>
                  </a:moveTo>
                  <a:cubicBezTo>
                    <a:pt x="158" y="1"/>
                    <a:pt x="1" y="190"/>
                    <a:pt x="1" y="442"/>
                  </a:cubicBezTo>
                  <a:cubicBezTo>
                    <a:pt x="1" y="631"/>
                    <a:pt x="158" y="820"/>
                    <a:pt x="410" y="820"/>
                  </a:cubicBezTo>
                  <a:lnTo>
                    <a:pt x="1230" y="820"/>
                  </a:lnTo>
                  <a:cubicBezTo>
                    <a:pt x="1482" y="820"/>
                    <a:pt x="1639" y="631"/>
                    <a:pt x="1639" y="442"/>
                  </a:cubicBezTo>
                  <a:cubicBezTo>
                    <a:pt x="1639" y="190"/>
                    <a:pt x="1419" y="1"/>
                    <a:pt x="1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0" name="Google Shape;2360;p59"/>
            <p:cNvSpPr/>
            <p:nvPr/>
          </p:nvSpPr>
          <p:spPr>
            <a:xfrm>
              <a:off x="-61313925" y="2877575"/>
              <a:ext cx="40975" cy="22075"/>
            </a:xfrm>
            <a:custGeom>
              <a:avLst/>
              <a:gdLst/>
              <a:ahLst/>
              <a:cxnLst/>
              <a:rect l="l" t="t" r="r" b="b"/>
              <a:pathLst>
                <a:path w="1639" h="883" extrusionOk="0">
                  <a:moveTo>
                    <a:pt x="410" y="0"/>
                  </a:moveTo>
                  <a:cubicBezTo>
                    <a:pt x="158" y="0"/>
                    <a:pt x="1" y="221"/>
                    <a:pt x="1" y="441"/>
                  </a:cubicBezTo>
                  <a:cubicBezTo>
                    <a:pt x="1" y="693"/>
                    <a:pt x="158" y="883"/>
                    <a:pt x="410" y="883"/>
                  </a:cubicBezTo>
                  <a:lnTo>
                    <a:pt x="1230" y="883"/>
                  </a:lnTo>
                  <a:cubicBezTo>
                    <a:pt x="1482" y="883"/>
                    <a:pt x="1639" y="693"/>
                    <a:pt x="1639" y="441"/>
                  </a:cubicBezTo>
                  <a:cubicBezTo>
                    <a:pt x="1639" y="221"/>
                    <a:pt x="1419" y="0"/>
                    <a:pt x="1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61" name="Google Shape;2361;p59"/>
          <p:cNvGrpSpPr/>
          <p:nvPr/>
        </p:nvGrpSpPr>
        <p:grpSpPr>
          <a:xfrm>
            <a:off x="4174034" y="1233576"/>
            <a:ext cx="526554" cy="531513"/>
            <a:chOff x="-60987050" y="2671400"/>
            <a:chExt cx="315850" cy="318825"/>
          </a:xfrm>
        </p:grpSpPr>
        <p:sp>
          <p:nvSpPr>
            <p:cNvPr id="2362" name="Google Shape;2362;p59"/>
            <p:cNvSpPr/>
            <p:nvPr/>
          </p:nvSpPr>
          <p:spPr>
            <a:xfrm>
              <a:off x="-60987050" y="2671400"/>
              <a:ext cx="315850" cy="318825"/>
            </a:xfrm>
            <a:custGeom>
              <a:avLst/>
              <a:gdLst/>
              <a:ahLst/>
              <a:cxnLst/>
              <a:rect l="l" t="t" r="r" b="b"/>
              <a:pathLst>
                <a:path w="12634" h="12753" extrusionOk="0">
                  <a:moveTo>
                    <a:pt x="6270" y="844"/>
                  </a:moveTo>
                  <a:lnTo>
                    <a:pt x="11783" y="3175"/>
                  </a:lnTo>
                  <a:lnTo>
                    <a:pt x="11783" y="4152"/>
                  </a:lnTo>
                  <a:lnTo>
                    <a:pt x="757" y="4152"/>
                  </a:lnTo>
                  <a:lnTo>
                    <a:pt x="757" y="3175"/>
                  </a:lnTo>
                  <a:lnTo>
                    <a:pt x="6270" y="844"/>
                  </a:lnTo>
                  <a:close/>
                  <a:moveTo>
                    <a:pt x="2552" y="5002"/>
                  </a:moveTo>
                  <a:lnTo>
                    <a:pt x="2552" y="10232"/>
                  </a:lnTo>
                  <a:lnTo>
                    <a:pt x="1733" y="10232"/>
                  </a:lnTo>
                  <a:lnTo>
                    <a:pt x="1733" y="5002"/>
                  </a:lnTo>
                  <a:close/>
                  <a:moveTo>
                    <a:pt x="5041" y="5002"/>
                  </a:moveTo>
                  <a:lnTo>
                    <a:pt x="5041" y="10232"/>
                  </a:lnTo>
                  <a:lnTo>
                    <a:pt x="3403" y="10232"/>
                  </a:lnTo>
                  <a:lnTo>
                    <a:pt x="3403" y="5002"/>
                  </a:lnTo>
                  <a:close/>
                  <a:moveTo>
                    <a:pt x="6711" y="5002"/>
                  </a:moveTo>
                  <a:lnTo>
                    <a:pt x="6711" y="10232"/>
                  </a:lnTo>
                  <a:lnTo>
                    <a:pt x="5860" y="10232"/>
                  </a:lnTo>
                  <a:lnTo>
                    <a:pt x="5860" y="5002"/>
                  </a:lnTo>
                  <a:close/>
                  <a:moveTo>
                    <a:pt x="9168" y="5002"/>
                  </a:moveTo>
                  <a:lnTo>
                    <a:pt x="9168" y="10232"/>
                  </a:lnTo>
                  <a:lnTo>
                    <a:pt x="7530" y="10232"/>
                  </a:lnTo>
                  <a:lnTo>
                    <a:pt x="7530" y="5002"/>
                  </a:lnTo>
                  <a:close/>
                  <a:moveTo>
                    <a:pt x="10838" y="5002"/>
                  </a:moveTo>
                  <a:lnTo>
                    <a:pt x="10838" y="10232"/>
                  </a:lnTo>
                  <a:lnTo>
                    <a:pt x="10019" y="10232"/>
                  </a:lnTo>
                  <a:lnTo>
                    <a:pt x="10019" y="5002"/>
                  </a:lnTo>
                  <a:close/>
                  <a:moveTo>
                    <a:pt x="11374" y="11020"/>
                  </a:moveTo>
                  <a:cubicBezTo>
                    <a:pt x="11594" y="11051"/>
                    <a:pt x="11783" y="11209"/>
                    <a:pt x="11783" y="11461"/>
                  </a:cubicBezTo>
                  <a:lnTo>
                    <a:pt x="11783" y="11870"/>
                  </a:lnTo>
                  <a:lnTo>
                    <a:pt x="757" y="11870"/>
                  </a:lnTo>
                  <a:lnTo>
                    <a:pt x="757" y="11461"/>
                  </a:lnTo>
                  <a:cubicBezTo>
                    <a:pt x="757" y="11209"/>
                    <a:pt x="946" y="11020"/>
                    <a:pt x="1198" y="11020"/>
                  </a:cubicBezTo>
                  <a:close/>
                  <a:moveTo>
                    <a:pt x="6290" y="1"/>
                  </a:moveTo>
                  <a:cubicBezTo>
                    <a:pt x="6238" y="1"/>
                    <a:pt x="6191" y="9"/>
                    <a:pt x="6144" y="25"/>
                  </a:cubicBezTo>
                  <a:lnTo>
                    <a:pt x="252" y="2514"/>
                  </a:lnTo>
                  <a:cubicBezTo>
                    <a:pt x="95" y="2577"/>
                    <a:pt x="0" y="2703"/>
                    <a:pt x="0" y="2892"/>
                  </a:cubicBezTo>
                  <a:lnTo>
                    <a:pt x="0" y="4561"/>
                  </a:lnTo>
                  <a:cubicBezTo>
                    <a:pt x="0" y="4782"/>
                    <a:pt x="189" y="5002"/>
                    <a:pt x="410" y="5002"/>
                  </a:cubicBezTo>
                  <a:lnTo>
                    <a:pt x="946" y="5002"/>
                  </a:lnTo>
                  <a:lnTo>
                    <a:pt x="946" y="10264"/>
                  </a:lnTo>
                  <a:cubicBezTo>
                    <a:pt x="410" y="10390"/>
                    <a:pt x="0" y="10894"/>
                    <a:pt x="0" y="11492"/>
                  </a:cubicBezTo>
                  <a:lnTo>
                    <a:pt x="0" y="12311"/>
                  </a:lnTo>
                  <a:cubicBezTo>
                    <a:pt x="0" y="12532"/>
                    <a:pt x="189" y="12753"/>
                    <a:pt x="410" y="12753"/>
                  </a:cubicBezTo>
                  <a:lnTo>
                    <a:pt x="12256" y="12753"/>
                  </a:lnTo>
                  <a:cubicBezTo>
                    <a:pt x="12476" y="12753"/>
                    <a:pt x="12634" y="12532"/>
                    <a:pt x="12634" y="12311"/>
                  </a:cubicBezTo>
                  <a:lnTo>
                    <a:pt x="12634" y="11492"/>
                  </a:lnTo>
                  <a:cubicBezTo>
                    <a:pt x="12634" y="10894"/>
                    <a:pt x="12256" y="10390"/>
                    <a:pt x="11689" y="10264"/>
                  </a:cubicBezTo>
                  <a:lnTo>
                    <a:pt x="11689" y="5002"/>
                  </a:lnTo>
                  <a:lnTo>
                    <a:pt x="12256" y="5002"/>
                  </a:lnTo>
                  <a:cubicBezTo>
                    <a:pt x="12476" y="5002"/>
                    <a:pt x="12634" y="4782"/>
                    <a:pt x="12634" y="4561"/>
                  </a:cubicBezTo>
                  <a:lnTo>
                    <a:pt x="12634" y="2892"/>
                  </a:lnTo>
                  <a:cubicBezTo>
                    <a:pt x="12602" y="2734"/>
                    <a:pt x="12539" y="2577"/>
                    <a:pt x="12382" y="2514"/>
                  </a:cubicBezTo>
                  <a:lnTo>
                    <a:pt x="6459" y="25"/>
                  </a:lnTo>
                  <a:cubicBezTo>
                    <a:pt x="6396" y="9"/>
                    <a:pt x="6341" y="1"/>
                    <a:pt x="6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3" name="Google Shape;2363;p59"/>
            <p:cNvSpPr/>
            <p:nvPr/>
          </p:nvSpPr>
          <p:spPr>
            <a:xfrm>
              <a:off x="-60839775" y="2731075"/>
              <a:ext cx="19725" cy="19725"/>
            </a:xfrm>
            <a:custGeom>
              <a:avLst/>
              <a:gdLst/>
              <a:ahLst/>
              <a:cxnLst/>
              <a:rect l="l" t="t" r="r" b="b"/>
              <a:pathLst>
                <a:path w="789" h="789" extrusionOk="0">
                  <a:moveTo>
                    <a:pt x="379" y="0"/>
                  </a:moveTo>
                  <a:cubicBezTo>
                    <a:pt x="158" y="0"/>
                    <a:pt x="1" y="190"/>
                    <a:pt x="1" y="379"/>
                  </a:cubicBezTo>
                  <a:cubicBezTo>
                    <a:pt x="1" y="599"/>
                    <a:pt x="158" y="788"/>
                    <a:pt x="379" y="788"/>
                  </a:cubicBezTo>
                  <a:cubicBezTo>
                    <a:pt x="599" y="788"/>
                    <a:pt x="789" y="599"/>
                    <a:pt x="789" y="379"/>
                  </a:cubicBezTo>
                  <a:cubicBezTo>
                    <a:pt x="789" y="190"/>
                    <a:pt x="599"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64" name="Google Shape;2364;p59"/>
          <p:cNvGrpSpPr/>
          <p:nvPr/>
        </p:nvGrpSpPr>
        <p:grpSpPr>
          <a:xfrm>
            <a:off x="465958" y="1234076"/>
            <a:ext cx="527887" cy="530513"/>
            <a:chOff x="-62150375" y="2664925"/>
            <a:chExt cx="316650" cy="318225"/>
          </a:xfrm>
        </p:grpSpPr>
        <p:sp>
          <p:nvSpPr>
            <p:cNvPr id="2365" name="Google Shape;2365;p59"/>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6" name="Google Shape;2366;p59"/>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7" name="Google Shape;2367;p59"/>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8" name="Google Shape;2368;p59"/>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69" name="Google Shape;2369;p59"/>
          <p:cNvGrpSpPr/>
          <p:nvPr/>
        </p:nvGrpSpPr>
        <p:grpSpPr>
          <a:xfrm>
            <a:off x="1701983" y="1233201"/>
            <a:ext cx="527887" cy="532263"/>
            <a:chOff x="-61782550" y="2664925"/>
            <a:chExt cx="316650" cy="319275"/>
          </a:xfrm>
        </p:grpSpPr>
        <p:sp>
          <p:nvSpPr>
            <p:cNvPr id="2370" name="Google Shape;2370;p59"/>
            <p:cNvSpPr/>
            <p:nvPr/>
          </p:nvSpPr>
          <p:spPr>
            <a:xfrm>
              <a:off x="-61782550" y="2664925"/>
              <a:ext cx="316650" cy="319275"/>
            </a:xfrm>
            <a:custGeom>
              <a:avLst/>
              <a:gdLst/>
              <a:ahLst/>
              <a:cxnLst/>
              <a:rect l="l" t="t" r="r" b="b"/>
              <a:pathLst>
                <a:path w="12666" h="12771" extrusionOk="0">
                  <a:moveTo>
                    <a:pt x="10208" y="851"/>
                  </a:moveTo>
                  <a:cubicBezTo>
                    <a:pt x="10366" y="1670"/>
                    <a:pt x="10996" y="2300"/>
                    <a:pt x="11815" y="2457"/>
                  </a:cubicBezTo>
                  <a:lnTo>
                    <a:pt x="11815" y="6679"/>
                  </a:lnTo>
                  <a:lnTo>
                    <a:pt x="11783" y="6679"/>
                  </a:lnTo>
                  <a:cubicBezTo>
                    <a:pt x="10964" y="6837"/>
                    <a:pt x="10334" y="7467"/>
                    <a:pt x="10177" y="8286"/>
                  </a:cubicBezTo>
                  <a:lnTo>
                    <a:pt x="9011" y="8286"/>
                  </a:lnTo>
                  <a:cubicBezTo>
                    <a:pt x="9105" y="8002"/>
                    <a:pt x="9168" y="7719"/>
                    <a:pt x="9168" y="7467"/>
                  </a:cubicBezTo>
                  <a:cubicBezTo>
                    <a:pt x="9168" y="6081"/>
                    <a:pt x="8066" y="4978"/>
                    <a:pt x="6711" y="4978"/>
                  </a:cubicBezTo>
                  <a:cubicBezTo>
                    <a:pt x="5325" y="4978"/>
                    <a:pt x="4222" y="6081"/>
                    <a:pt x="4222" y="7467"/>
                  </a:cubicBezTo>
                  <a:cubicBezTo>
                    <a:pt x="4222" y="7719"/>
                    <a:pt x="4254" y="8002"/>
                    <a:pt x="4380" y="8286"/>
                  </a:cubicBezTo>
                  <a:lnTo>
                    <a:pt x="2395" y="8286"/>
                  </a:lnTo>
                  <a:cubicBezTo>
                    <a:pt x="2237" y="7467"/>
                    <a:pt x="1607" y="6837"/>
                    <a:pt x="788" y="6679"/>
                  </a:cubicBezTo>
                  <a:lnTo>
                    <a:pt x="788" y="2457"/>
                  </a:lnTo>
                  <a:cubicBezTo>
                    <a:pt x="1607" y="2300"/>
                    <a:pt x="2237" y="1670"/>
                    <a:pt x="2395" y="851"/>
                  </a:cubicBezTo>
                  <a:close/>
                  <a:moveTo>
                    <a:pt x="6711" y="5797"/>
                  </a:moveTo>
                  <a:cubicBezTo>
                    <a:pt x="7593" y="5797"/>
                    <a:pt x="8349" y="6553"/>
                    <a:pt x="8349" y="7467"/>
                  </a:cubicBezTo>
                  <a:cubicBezTo>
                    <a:pt x="8349" y="8349"/>
                    <a:pt x="7593" y="9105"/>
                    <a:pt x="6711" y="9105"/>
                  </a:cubicBezTo>
                  <a:cubicBezTo>
                    <a:pt x="5797" y="9105"/>
                    <a:pt x="5041" y="8349"/>
                    <a:pt x="5041" y="7467"/>
                  </a:cubicBezTo>
                  <a:cubicBezTo>
                    <a:pt x="5041" y="6553"/>
                    <a:pt x="5797" y="5797"/>
                    <a:pt x="6711" y="5797"/>
                  </a:cubicBezTo>
                  <a:close/>
                  <a:moveTo>
                    <a:pt x="7530" y="9767"/>
                  </a:moveTo>
                  <a:lnTo>
                    <a:pt x="7530" y="11468"/>
                  </a:lnTo>
                  <a:lnTo>
                    <a:pt x="6932" y="11090"/>
                  </a:lnTo>
                  <a:cubicBezTo>
                    <a:pt x="6853" y="11043"/>
                    <a:pt x="6774" y="11019"/>
                    <a:pt x="6695" y="11019"/>
                  </a:cubicBezTo>
                  <a:cubicBezTo>
                    <a:pt x="6616" y="11019"/>
                    <a:pt x="6538" y="11043"/>
                    <a:pt x="6459" y="11090"/>
                  </a:cubicBezTo>
                  <a:lnTo>
                    <a:pt x="5860" y="11468"/>
                  </a:lnTo>
                  <a:lnTo>
                    <a:pt x="5860" y="9767"/>
                  </a:lnTo>
                  <a:cubicBezTo>
                    <a:pt x="6144" y="9861"/>
                    <a:pt x="6427" y="9924"/>
                    <a:pt x="6711" y="9924"/>
                  </a:cubicBezTo>
                  <a:cubicBezTo>
                    <a:pt x="6995" y="9924"/>
                    <a:pt x="7247" y="9893"/>
                    <a:pt x="7530" y="9767"/>
                  </a:cubicBezTo>
                  <a:close/>
                  <a:moveTo>
                    <a:pt x="2048" y="0"/>
                  </a:moveTo>
                  <a:cubicBezTo>
                    <a:pt x="1828" y="0"/>
                    <a:pt x="1670" y="221"/>
                    <a:pt x="1670" y="441"/>
                  </a:cubicBezTo>
                  <a:cubicBezTo>
                    <a:pt x="1670" y="1103"/>
                    <a:pt x="1103" y="1670"/>
                    <a:pt x="410" y="1670"/>
                  </a:cubicBezTo>
                  <a:cubicBezTo>
                    <a:pt x="158" y="1670"/>
                    <a:pt x="0" y="1859"/>
                    <a:pt x="0" y="2111"/>
                  </a:cubicBezTo>
                  <a:lnTo>
                    <a:pt x="0" y="7057"/>
                  </a:lnTo>
                  <a:cubicBezTo>
                    <a:pt x="0" y="7278"/>
                    <a:pt x="189" y="7498"/>
                    <a:pt x="410" y="7498"/>
                  </a:cubicBezTo>
                  <a:cubicBezTo>
                    <a:pt x="1072" y="7498"/>
                    <a:pt x="1670" y="8034"/>
                    <a:pt x="1670" y="8758"/>
                  </a:cubicBezTo>
                  <a:cubicBezTo>
                    <a:pt x="1670" y="8979"/>
                    <a:pt x="1859" y="9136"/>
                    <a:pt x="2048" y="9136"/>
                  </a:cubicBezTo>
                  <a:lnTo>
                    <a:pt x="4884" y="9136"/>
                  </a:lnTo>
                  <a:lnTo>
                    <a:pt x="5073" y="9326"/>
                  </a:lnTo>
                  <a:lnTo>
                    <a:pt x="5073" y="12318"/>
                  </a:lnTo>
                  <a:cubicBezTo>
                    <a:pt x="5073" y="12562"/>
                    <a:pt x="5298" y="12749"/>
                    <a:pt x="5517" y="12749"/>
                  </a:cubicBezTo>
                  <a:cubicBezTo>
                    <a:pt x="5581" y="12749"/>
                    <a:pt x="5645" y="12732"/>
                    <a:pt x="5703" y="12697"/>
                  </a:cubicBezTo>
                  <a:lnTo>
                    <a:pt x="6743" y="12003"/>
                  </a:lnTo>
                  <a:lnTo>
                    <a:pt x="7782" y="12697"/>
                  </a:lnTo>
                  <a:cubicBezTo>
                    <a:pt x="7850" y="12747"/>
                    <a:pt x="7926" y="12771"/>
                    <a:pt x="8002" y="12771"/>
                  </a:cubicBezTo>
                  <a:cubicBezTo>
                    <a:pt x="8210" y="12771"/>
                    <a:pt x="8412" y="12595"/>
                    <a:pt x="8412" y="12318"/>
                  </a:cubicBezTo>
                  <a:lnTo>
                    <a:pt x="8412" y="9262"/>
                  </a:lnTo>
                  <a:lnTo>
                    <a:pt x="8601" y="9073"/>
                  </a:lnTo>
                  <a:lnTo>
                    <a:pt x="10618" y="9073"/>
                  </a:lnTo>
                  <a:cubicBezTo>
                    <a:pt x="10838" y="9073"/>
                    <a:pt x="10996" y="8884"/>
                    <a:pt x="10996" y="8664"/>
                  </a:cubicBezTo>
                  <a:cubicBezTo>
                    <a:pt x="10996" y="8002"/>
                    <a:pt x="11563" y="7404"/>
                    <a:pt x="12224" y="7404"/>
                  </a:cubicBezTo>
                  <a:cubicBezTo>
                    <a:pt x="12445" y="7404"/>
                    <a:pt x="12665" y="7215"/>
                    <a:pt x="12665" y="6994"/>
                  </a:cubicBezTo>
                  <a:lnTo>
                    <a:pt x="12665" y="2016"/>
                  </a:lnTo>
                  <a:cubicBezTo>
                    <a:pt x="12602" y="1827"/>
                    <a:pt x="12445" y="1670"/>
                    <a:pt x="12224" y="1670"/>
                  </a:cubicBezTo>
                  <a:cubicBezTo>
                    <a:pt x="11531" y="1670"/>
                    <a:pt x="10996" y="1103"/>
                    <a:pt x="10996" y="441"/>
                  </a:cubicBezTo>
                  <a:cubicBezTo>
                    <a:pt x="10996" y="221"/>
                    <a:pt x="10807" y="0"/>
                    <a:pt x="105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1" name="Google Shape;2371;p59"/>
            <p:cNvSpPr/>
            <p:nvPr/>
          </p:nvSpPr>
          <p:spPr>
            <a:xfrm>
              <a:off x="-61701425" y="2705875"/>
              <a:ext cx="151250" cy="21275"/>
            </a:xfrm>
            <a:custGeom>
              <a:avLst/>
              <a:gdLst/>
              <a:ahLst/>
              <a:cxnLst/>
              <a:rect l="l" t="t" r="r" b="b"/>
              <a:pathLst>
                <a:path w="6050" h="851" extrusionOk="0">
                  <a:moveTo>
                    <a:pt x="410" y="0"/>
                  </a:moveTo>
                  <a:cubicBezTo>
                    <a:pt x="189" y="0"/>
                    <a:pt x="0" y="189"/>
                    <a:pt x="0" y="410"/>
                  </a:cubicBezTo>
                  <a:cubicBezTo>
                    <a:pt x="0" y="662"/>
                    <a:pt x="189" y="851"/>
                    <a:pt x="410" y="851"/>
                  </a:cubicBezTo>
                  <a:lnTo>
                    <a:pt x="5671" y="851"/>
                  </a:lnTo>
                  <a:cubicBezTo>
                    <a:pt x="5892" y="851"/>
                    <a:pt x="6049" y="662"/>
                    <a:pt x="6049" y="410"/>
                  </a:cubicBezTo>
                  <a:cubicBezTo>
                    <a:pt x="6049" y="189"/>
                    <a:pt x="5860" y="0"/>
                    <a:pt x="56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2" name="Google Shape;2372;p59"/>
            <p:cNvSpPr/>
            <p:nvPr/>
          </p:nvSpPr>
          <p:spPr>
            <a:xfrm>
              <a:off x="-61742375" y="2747625"/>
              <a:ext cx="233925" cy="22075"/>
            </a:xfrm>
            <a:custGeom>
              <a:avLst/>
              <a:gdLst/>
              <a:ahLst/>
              <a:cxnLst/>
              <a:rect l="l" t="t" r="r" b="b"/>
              <a:pathLst>
                <a:path w="9357" h="883" extrusionOk="0">
                  <a:moveTo>
                    <a:pt x="410" y="0"/>
                  </a:moveTo>
                  <a:cubicBezTo>
                    <a:pt x="158" y="0"/>
                    <a:pt x="0" y="221"/>
                    <a:pt x="0" y="441"/>
                  </a:cubicBezTo>
                  <a:cubicBezTo>
                    <a:pt x="0" y="693"/>
                    <a:pt x="221" y="882"/>
                    <a:pt x="410" y="882"/>
                  </a:cubicBezTo>
                  <a:lnTo>
                    <a:pt x="8948" y="882"/>
                  </a:lnTo>
                  <a:cubicBezTo>
                    <a:pt x="9200" y="882"/>
                    <a:pt x="9357" y="693"/>
                    <a:pt x="9357" y="441"/>
                  </a:cubicBezTo>
                  <a:cubicBezTo>
                    <a:pt x="9357" y="221"/>
                    <a:pt x="9137" y="0"/>
                    <a:pt x="8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73" name="Google Shape;2373;p59"/>
          <p:cNvGrpSpPr/>
          <p:nvPr/>
        </p:nvGrpSpPr>
        <p:grpSpPr>
          <a:xfrm>
            <a:off x="5423009" y="1179538"/>
            <a:ext cx="3263791" cy="710975"/>
            <a:chOff x="5423009" y="1179538"/>
            <a:chExt cx="3263791" cy="710975"/>
          </a:xfrm>
        </p:grpSpPr>
        <p:grpSp>
          <p:nvGrpSpPr>
            <p:cNvPr id="2374" name="Google Shape;2374;p59"/>
            <p:cNvGrpSpPr/>
            <p:nvPr/>
          </p:nvGrpSpPr>
          <p:grpSpPr>
            <a:xfrm>
              <a:off x="5423009" y="1179538"/>
              <a:ext cx="2406604" cy="710975"/>
              <a:chOff x="1255147" y="793550"/>
              <a:chExt cx="2406604" cy="710975"/>
            </a:xfrm>
          </p:grpSpPr>
          <p:sp>
            <p:nvSpPr>
              <p:cNvPr id="2375" name="Google Shape;2375;p59"/>
              <p:cNvSpPr txBox="1"/>
              <p:nvPr/>
            </p:nvSpPr>
            <p:spPr>
              <a:xfrm>
                <a:off x="1255147" y="793550"/>
                <a:ext cx="1236600" cy="2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VENUS</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376" name="Google Shape;2376;p59"/>
              <p:cNvSpPr txBox="1"/>
              <p:nvPr/>
            </p:nvSpPr>
            <p:spPr>
              <a:xfrm>
                <a:off x="1255151" y="1033525"/>
                <a:ext cx="2406600" cy="47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Venus has a beautiful name and is the second one from the Sun</a:t>
                </a:r>
                <a:endParaRPr sz="1200" dirty="0">
                  <a:solidFill>
                    <a:srgbClr val="434343"/>
                  </a:solidFill>
                  <a:latin typeface="Roboto"/>
                  <a:ea typeface="Roboto"/>
                  <a:cs typeface="Roboto"/>
                  <a:sym typeface="Roboto"/>
                </a:endParaRPr>
              </a:p>
            </p:txBody>
          </p:sp>
        </p:grpSp>
        <p:sp>
          <p:nvSpPr>
            <p:cNvPr id="2377" name="Google Shape;2377;p59"/>
            <p:cNvSpPr/>
            <p:nvPr/>
          </p:nvSpPr>
          <p:spPr>
            <a:xfrm>
              <a:off x="7885800" y="1228138"/>
              <a:ext cx="801000" cy="613800"/>
            </a:xfrm>
            <a:prstGeom prst="cube">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grpSp>
        <p:nvGrpSpPr>
          <p:cNvPr id="2378" name="Google Shape;2378;p59"/>
          <p:cNvGrpSpPr/>
          <p:nvPr/>
        </p:nvGrpSpPr>
        <p:grpSpPr>
          <a:xfrm>
            <a:off x="5423009" y="2140036"/>
            <a:ext cx="3263791" cy="710991"/>
            <a:chOff x="5423009" y="2041903"/>
            <a:chExt cx="3263791" cy="710991"/>
          </a:xfrm>
        </p:grpSpPr>
        <p:grpSp>
          <p:nvGrpSpPr>
            <p:cNvPr id="2379" name="Google Shape;2379;p59"/>
            <p:cNvGrpSpPr/>
            <p:nvPr/>
          </p:nvGrpSpPr>
          <p:grpSpPr>
            <a:xfrm>
              <a:off x="5423009" y="2041903"/>
              <a:ext cx="2406600" cy="710991"/>
              <a:chOff x="1255150" y="1627753"/>
              <a:chExt cx="2406600" cy="710991"/>
            </a:xfrm>
          </p:grpSpPr>
          <p:sp>
            <p:nvSpPr>
              <p:cNvPr id="2380" name="Google Shape;2380;p59"/>
              <p:cNvSpPr txBox="1"/>
              <p:nvPr/>
            </p:nvSpPr>
            <p:spPr>
              <a:xfrm>
                <a:off x="1255150" y="1627753"/>
                <a:ext cx="1236600" cy="2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MERCURY</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2381" name="Google Shape;2381;p59"/>
              <p:cNvSpPr txBox="1"/>
              <p:nvPr/>
            </p:nvSpPr>
            <p:spPr>
              <a:xfrm>
                <a:off x="1255150" y="1867744"/>
                <a:ext cx="2406600" cy="47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Mercury is the closest planet to the Sun and the smallest one</a:t>
                </a:r>
                <a:endParaRPr sz="1200" dirty="0">
                  <a:solidFill>
                    <a:srgbClr val="434343"/>
                  </a:solidFill>
                  <a:latin typeface="Roboto"/>
                  <a:ea typeface="Roboto"/>
                  <a:cs typeface="Roboto"/>
                  <a:sym typeface="Roboto"/>
                </a:endParaRPr>
              </a:p>
            </p:txBody>
          </p:sp>
        </p:grpSp>
        <p:sp>
          <p:nvSpPr>
            <p:cNvPr id="2382" name="Google Shape;2382;p59"/>
            <p:cNvSpPr/>
            <p:nvPr/>
          </p:nvSpPr>
          <p:spPr>
            <a:xfrm>
              <a:off x="7885800" y="2090488"/>
              <a:ext cx="801000" cy="613800"/>
            </a:xfrm>
            <a:prstGeom prst="cube">
              <a:avLst>
                <a:gd name="adj" fmla="val 25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grpSp>
        <p:nvGrpSpPr>
          <p:cNvPr id="2383" name="Google Shape;2383;p59"/>
          <p:cNvGrpSpPr/>
          <p:nvPr/>
        </p:nvGrpSpPr>
        <p:grpSpPr>
          <a:xfrm>
            <a:off x="5423009" y="3100552"/>
            <a:ext cx="3263791" cy="710975"/>
            <a:chOff x="5423009" y="3056672"/>
            <a:chExt cx="3263791" cy="710975"/>
          </a:xfrm>
        </p:grpSpPr>
        <p:grpSp>
          <p:nvGrpSpPr>
            <p:cNvPr id="2384" name="Google Shape;2384;p59"/>
            <p:cNvGrpSpPr/>
            <p:nvPr/>
          </p:nvGrpSpPr>
          <p:grpSpPr>
            <a:xfrm>
              <a:off x="5423009" y="3056672"/>
              <a:ext cx="2406604" cy="710975"/>
              <a:chOff x="1255147" y="2461972"/>
              <a:chExt cx="2406604" cy="710975"/>
            </a:xfrm>
          </p:grpSpPr>
          <p:sp>
            <p:nvSpPr>
              <p:cNvPr id="2385" name="Google Shape;2385;p59"/>
              <p:cNvSpPr txBox="1"/>
              <p:nvPr/>
            </p:nvSpPr>
            <p:spPr>
              <a:xfrm>
                <a:off x="1255147" y="2461972"/>
                <a:ext cx="1236600" cy="2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MARS</a:t>
                </a:r>
                <a:endParaRPr sz="17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2386" name="Google Shape;2386;p59"/>
              <p:cNvSpPr txBox="1"/>
              <p:nvPr/>
            </p:nvSpPr>
            <p:spPr>
              <a:xfrm>
                <a:off x="1255150" y="2701947"/>
                <a:ext cx="2406600" cy="47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Despite being red, Mars is a cold place full of iron oxide dust</a:t>
                </a:r>
                <a:endParaRPr sz="1200" dirty="0">
                  <a:solidFill>
                    <a:srgbClr val="434343"/>
                  </a:solidFill>
                  <a:latin typeface="Roboto"/>
                  <a:ea typeface="Roboto"/>
                  <a:cs typeface="Roboto"/>
                  <a:sym typeface="Roboto"/>
                </a:endParaRPr>
              </a:p>
            </p:txBody>
          </p:sp>
        </p:grpSp>
        <p:sp>
          <p:nvSpPr>
            <p:cNvPr id="2387" name="Google Shape;2387;p59"/>
            <p:cNvSpPr/>
            <p:nvPr/>
          </p:nvSpPr>
          <p:spPr>
            <a:xfrm>
              <a:off x="7885800" y="3105238"/>
              <a:ext cx="801000" cy="613800"/>
            </a:xfrm>
            <a:prstGeom prst="cube">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grpSp>
        <p:nvGrpSpPr>
          <p:cNvPr id="2388" name="Google Shape;2388;p59"/>
          <p:cNvGrpSpPr/>
          <p:nvPr/>
        </p:nvGrpSpPr>
        <p:grpSpPr>
          <a:xfrm>
            <a:off x="5423009" y="4061050"/>
            <a:ext cx="3263791" cy="710975"/>
            <a:chOff x="5423009" y="4061050"/>
            <a:chExt cx="3263791" cy="710975"/>
          </a:xfrm>
        </p:grpSpPr>
        <p:grpSp>
          <p:nvGrpSpPr>
            <p:cNvPr id="2389" name="Google Shape;2389;p59"/>
            <p:cNvGrpSpPr/>
            <p:nvPr/>
          </p:nvGrpSpPr>
          <p:grpSpPr>
            <a:xfrm>
              <a:off x="5423009" y="4061050"/>
              <a:ext cx="2406604" cy="710975"/>
              <a:chOff x="1255146" y="3296175"/>
              <a:chExt cx="2406604" cy="710975"/>
            </a:xfrm>
          </p:grpSpPr>
          <p:sp>
            <p:nvSpPr>
              <p:cNvPr id="2390" name="Google Shape;2390;p59"/>
              <p:cNvSpPr txBox="1"/>
              <p:nvPr/>
            </p:nvSpPr>
            <p:spPr>
              <a:xfrm>
                <a:off x="1255146" y="3296175"/>
                <a:ext cx="1172100" cy="2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4"/>
                    </a:solidFill>
                    <a:latin typeface="Fira Sans Extra Condensed Medium"/>
                    <a:ea typeface="Fira Sans Extra Condensed Medium"/>
                    <a:cs typeface="Fira Sans Extra Condensed Medium"/>
                    <a:sym typeface="Fira Sans Extra Condensed Medium"/>
                  </a:rPr>
                  <a:t>JUPITER</a:t>
                </a:r>
                <a:endParaRPr sz="17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2391" name="Google Shape;2391;p59"/>
              <p:cNvSpPr txBox="1"/>
              <p:nvPr/>
            </p:nvSpPr>
            <p:spPr>
              <a:xfrm>
                <a:off x="1255150" y="3536150"/>
                <a:ext cx="2406600" cy="47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Jupiter is a gas giant and the biggest planet of all of them</a:t>
                </a:r>
                <a:endParaRPr sz="1200" dirty="0">
                  <a:solidFill>
                    <a:srgbClr val="434343"/>
                  </a:solidFill>
                  <a:latin typeface="Roboto"/>
                  <a:ea typeface="Roboto"/>
                  <a:cs typeface="Roboto"/>
                  <a:sym typeface="Roboto"/>
                </a:endParaRPr>
              </a:p>
            </p:txBody>
          </p:sp>
        </p:grpSp>
        <p:sp>
          <p:nvSpPr>
            <p:cNvPr id="2392" name="Google Shape;2392;p59"/>
            <p:cNvSpPr/>
            <p:nvPr/>
          </p:nvSpPr>
          <p:spPr>
            <a:xfrm>
              <a:off x="7885800" y="4119988"/>
              <a:ext cx="801000" cy="613800"/>
            </a:xfrm>
            <a:prstGeom prst="cube">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lt1"/>
                </a:solidFill>
                <a:latin typeface="Bebas Neue"/>
                <a:ea typeface="Bebas Neue"/>
                <a:cs typeface="Bebas Neue"/>
                <a:sym typeface="Bebas Neue"/>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96"/>
        <p:cNvGrpSpPr/>
        <p:nvPr/>
      </p:nvGrpSpPr>
      <p:grpSpPr>
        <a:xfrm>
          <a:off x="0" y="0"/>
          <a:ext cx="0" cy="0"/>
          <a:chOff x="0" y="0"/>
          <a:chExt cx="0" cy="0"/>
        </a:xfrm>
      </p:grpSpPr>
      <p:sp>
        <p:nvSpPr>
          <p:cNvPr id="2397" name="Google Shape;2397;p60"/>
          <p:cNvSpPr txBox="1">
            <a:spLocks noGrp="1"/>
          </p:cNvSpPr>
          <p:nvPr>
            <p:ph type="title" idx="4294967295"/>
          </p:nvPr>
        </p:nvSpPr>
        <p:spPr>
          <a:xfrm>
            <a:off x="914400" y="536525"/>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a:t>
            </a:r>
            <a:endParaRPr dirty="0">
              <a:solidFill>
                <a:srgbClr val="FFFFFF"/>
              </a:solidFill>
              <a:latin typeface="Arial"/>
              <a:ea typeface="Arial"/>
              <a:cs typeface="Arial"/>
              <a:sym typeface="Arial"/>
            </a:endParaRPr>
          </a:p>
        </p:txBody>
      </p:sp>
      <p:sp>
        <p:nvSpPr>
          <p:cNvPr id="2398" name="Google Shape;2398;p60"/>
          <p:cNvSpPr txBox="1">
            <a:spLocks noGrp="1"/>
          </p:cNvSpPr>
          <p:nvPr>
            <p:ph type="body" idx="4294967295"/>
          </p:nvPr>
        </p:nvSpPr>
        <p:spPr>
          <a:xfrm>
            <a:off x="914400" y="1096451"/>
            <a:ext cx="7315200" cy="2881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credit </a:t>
            </a:r>
            <a:r>
              <a:rPr lang="en"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val="tx"/>
                    </a:ext>
                  </a:extLst>
                </a:hlinkClick>
              </a:rPr>
              <a:t>lidesgo</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and</a:t>
            </a:r>
            <a:r>
              <a:rPr lang="en">
                <a:solidFill>
                  <a:srgbClr val="435D74"/>
                </a:solidFill>
                <a:latin typeface="Arial"/>
                <a:ea typeface="Arial"/>
                <a:cs typeface="Arial"/>
                <a:sym typeface="Arial"/>
              </a:rPr>
              <a:t> </a:t>
            </a:r>
            <a:r>
              <a:rPr lang="en" b="1" u="sng">
                <a:solidFill>
                  <a:srgbClr val="869FB2"/>
                </a:solidFill>
                <a:latin typeface="Arial"/>
                <a:ea typeface="Arial"/>
                <a:cs typeface="Arial"/>
                <a:sym typeface="Arial"/>
                <a:hlinkClick r:id="rId4">
                  <a:extLst>
                    <a:ext uri="{A12FA001-AC4F-418D-AE19-62706E023703}">
                      <ahyp:hlinkClr xmlns:ahyp="http://schemas.microsoft.com/office/drawing/2018/hyperlinkcolor" val="tx"/>
                    </a:ext>
                  </a:extLst>
                </a:hlinkClick>
              </a:rPr>
              <a:t>Freepik</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in your final presentation and include links to both websites.</a:t>
            </a:r>
            <a:endParaRPr dirty="0">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b="1">
                <a:solidFill>
                  <a:srgbClr val="869FB2"/>
                </a:solidFill>
                <a:latin typeface="Arial"/>
                <a:ea typeface="Arial"/>
                <a:cs typeface="Arial"/>
                <a:sym typeface="Arial"/>
              </a:rPr>
              <a:t>You are allowed to:</a:t>
            </a:r>
            <a:endParaRPr b="1" dirty="0">
              <a:solidFill>
                <a:srgbClr val="869FB2"/>
              </a:solidFill>
              <a:latin typeface="Arial"/>
              <a:ea typeface="Arial"/>
              <a:cs typeface="Arial"/>
              <a:sym typeface="Arial"/>
            </a:endParaRPr>
          </a:p>
          <a:p>
            <a:pPr marL="0" lvl="0" indent="0" algn="l" rtl="0">
              <a:lnSpc>
                <a:spcPct val="115000"/>
              </a:lnSpc>
              <a:spcBef>
                <a:spcPts val="400"/>
              </a:spcBef>
              <a:spcAft>
                <a:spcPts val="0"/>
              </a:spcAft>
              <a:buNone/>
            </a:pPr>
            <a:r>
              <a:rPr lang="en">
                <a:solidFill>
                  <a:srgbClr val="FFFFFF"/>
                </a:solidFill>
                <a:latin typeface="Arial"/>
                <a:ea typeface="Arial"/>
                <a:cs typeface="Arial"/>
                <a:sym typeface="Arial"/>
              </a:rPr>
              <a:t>- Modify this template.</a:t>
            </a:r>
            <a:endParaRPr dirty="0">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 Use it for both personal and commercial projects.</a:t>
            </a:r>
            <a:endParaRPr dirty="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b="1">
                <a:solidFill>
                  <a:srgbClr val="869FB2"/>
                </a:solidFill>
                <a:latin typeface="Arial"/>
                <a:ea typeface="Arial"/>
                <a:cs typeface="Arial"/>
                <a:sym typeface="Arial"/>
              </a:rPr>
              <a:t>You are not allowed to:</a:t>
            </a:r>
            <a:endParaRPr b="1" dirty="0">
              <a:solidFill>
                <a:srgbClr val="869FB2"/>
              </a:solidFill>
              <a:latin typeface="Arial"/>
              <a:ea typeface="Arial"/>
              <a:cs typeface="Arial"/>
              <a:sym typeface="Arial"/>
            </a:endParaRPr>
          </a:p>
          <a:p>
            <a:pPr marL="0" lvl="0" indent="0" algn="l" rtl="0">
              <a:lnSpc>
                <a:spcPct val="115000"/>
              </a:lnSpc>
              <a:spcBef>
                <a:spcPts val="400"/>
              </a:spcBef>
              <a:spcAft>
                <a:spcPts val="0"/>
              </a:spcAft>
              <a:buNone/>
            </a:pPr>
            <a:r>
              <a:rPr lang="en">
                <a:solidFill>
                  <a:srgbClr val="FFFFFF"/>
                </a:solidFill>
                <a:latin typeface="Arial"/>
                <a:ea typeface="Arial"/>
                <a:cs typeface="Arial"/>
                <a:sym typeface="Arial"/>
              </a:rPr>
              <a:t>- Sublicense, sell or rent any of Slidesgo Content (or a modified version of Slidesgo Content).</a:t>
            </a:r>
            <a:endParaRPr dirty="0">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 Distribute Slidesgo Content unless it has been expressly authorized by Slidesgo.</a:t>
            </a:r>
            <a:endParaRPr dirty="0">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 Include Slidesgo Content in an online or offline database or file.</a:t>
            </a:r>
            <a:endParaRPr dirty="0">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 Offer Slidesgo templates (or modified versions of Slidesgo templates) for download.</a:t>
            </a:r>
            <a:endParaRPr dirty="0">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 Acquire the copyright of Slidesgo Content.</a:t>
            </a:r>
            <a:endParaRPr dirty="0">
              <a:solidFill>
                <a:srgbClr val="FFFFFF"/>
              </a:solidFill>
              <a:latin typeface="Arial"/>
              <a:ea typeface="Arial"/>
              <a:cs typeface="Arial"/>
              <a:sym typeface="Arial"/>
            </a:endParaRPr>
          </a:p>
          <a:p>
            <a:pPr marL="0" lvl="0" indent="0" algn="ctr" rtl="0">
              <a:spcBef>
                <a:spcPts val="0"/>
              </a:spcBef>
              <a:spcAft>
                <a:spcPts val="0"/>
              </a:spcAft>
              <a:buNone/>
            </a:pPr>
            <a:endParaRPr dirty="0">
              <a:solidFill>
                <a:srgbClr val="435D74"/>
              </a:solidFill>
              <a:latin typeface="Arial"/>
              <a:ea typeface="Arial"/>
              <a:cs typeface="Arial"/>
              <a:sym typeface="Arial"/>
            </a:endParaRPr>
          </a:p>
          <a:p>
            <a:pPr marL="0" lvl="0" indent="0" algn="ctr" rtl="0">
              <a:spcBef>
                <a:spcPts val="0"/>
              </a:spcBef>
              <a:spcAft>
                <a:spcPts val="0"/>
              </a:spcAft>
              <a:buNone/>
            </a:pPr>
            <a:endParaRPr dirty="0">
              <a:solidFill>
                <a:srgbClr val="435D74"/>
              </a:solidFill>
              <a:latin typeface="Arial"/>
              <a:ea typeface="Arial"/>
              <a:cs typeface="Arial"/>
              <a:sym typeface="Arial"/>
            </a:endParaRPr>
          </a:p>
          <a:p>
            <a:pPr marL="0" lvl="0" indent="0" algn="l" rtl="0">
              <a:spcBef>
                <a:spcPts val="0"/>
              </a:spcBef>
              <a:spcAft>
                <a:spcPts val="0"/>
              </a:spcAft>
              <a:buNone/>
            </a:pPr>
            <a:endParaRPr dirty="0">
              <a:solidFill>
                <a:srgbClr val="435D74"/>
              </a:solidFill>
              <a:latin typeface="Arial"/>
              <a:ea typeface="Arial"/>
              <a:cs typeface="Arial"/>
              <a:sym typeface="Arial"/>
            </a:endParaRPr>
          </a:p>
        </p:txBody>
      </p:sp>
      <p:sp>
        <p:nvSpPr>
          <p:cNvPr id="2399" name="Google Shape;2399;p60"/>
          <p:cNvSpPr txBox="1">
            <a:spLocks noGrp="1"/>
          </p:cNvSpPr>
          <p:nvPr>
            <p:ph type="body" idx="4294967295"/>
          </p:nvPr>
        </p:nvSpPr>
        <p:spPr>
          <a:xfrm>
            <a:off x="960767" y="4027759"/>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Arial"/>
                <a:ea typeface="Arial"/>
                <a:cs typeface="Arial"/>
                <a:sym typeface="Arial"/>
              </a:rPr>
              <a:t>For more information about editing slides, please read our FAQs or visit Slidesgo School:</a:t>
            </a:r>
            <a:endParaRPr dirty="0">
              <a:solidFill>
                <a:srgbClr val="FFFFFF"/>
              </a:solidFill>
              <a:latin typeface="Arial"/>
              <a:ea typeface="Arial"/>
              <a:cs typeface="Arial"/>
              <a:sym typeface="Arial"/>
            </a:endParaRPr>
          </a:p>
          <a:p>
            <a:pPr marL="0" lvl="0" indent="0" algn="ctr" rtl="0">
              <a:spcBef>
                <a:spcPts val="0"/>
              </a:spcBef>
              <a:spcAft>
                <a:spcPts val="0"/>
              </a:spcAft>
              <a:buNone/>
            </a:pPr>
            <a:r>
              <a:rPr lang="en" u="sng">
                <a:solidFill>
                  <a:srgbClr val="869FB2"/>
                </a:solidFill>
                <a:latin typeface="Arial"/>
                <a:ea typeface="Arial"/>
                <a:cs typeface="Arial"/>
                <a:sym typeface="Arial"/>
                <a:hlinkClick r:id="rId5">
                  <a:extLst>
                    <a:ext uri="{A12FA001-AC4F-418D-AE19-62706E023703}">
                      <ahyp:hlinkClr xmlns:ahyp="http://schemas.microsoft.com/office/drawing/2018/hyperlinkcolor" val="tx"/>
                    </a:ext>
                  </a:extLst>
                </a:hlinkClick>
              </a:rPr>
              <a:t>https://slidesgo.com/faqs</a:t>
            </a:r>
            <a:r>
              <a:rPr lang="en">
                <a:solidFill>
                  <a:srgbClr val="FFFFFF"/>
                </a:solidFill>
                <a:latin typeface="Arial"/>
                <a:ea typeface="Arial"/>
                <a:cs typeface="Arial"/>
                <a:sym typeface="Arial"/>
              </a:rPr>
              <a:t> and </a:t>
            </a:r>
            <a:r>
              <a:rPr lang="en" u="sng">
                <a:solidFill>
                  <a:srgbClr val="869FB2"/>
                </a:solidFill>
                <a:latin typeface="Arial"/>
                <a:ea typeface="Arial"/>
                <a:cs typeface="Arial"/>
                <a:sym typeface="Arial"/>
                <a:hlinkClick r:id="rId6">
                  <a:extLst>
                    <a:ext uri="{A12FA001-AC4F-418D-AE19-62706E023703}">
                      <ahyp:hlinkClr xmlns:ahyp="http://schemas.microsoft.com/office/drawing/2018/hyperlinkcolor" val="tx"/>
                    </a:ext>
                  </a:extLst>
                </a:hlinkClick>
              </a:rPr>
              <a:t>https://slidesgo.com/slidesgo-school</a:t>
            </a:r>
            <a:endParaRPr u="sng" dirty="0">
              <a:solidFill>
                <a:srgbClr val="869FB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B1EC-73F5-43B6-AC82-8BF55F7650D8}"/>
              </a:ext>
            </a:extLst>
          </p:cNvPr>
          <p:cNvSpPr>
            <a:spLocks noGrp="1"/>
          </p:cNvSpPr>
          <p:nvPr>
            <p:ph type="title"/>
          </p:nvPr>
        </p:nvSpPr>
        <p:spPr/>
        <p:txBody>
          <a:bodyPr/>
          <a:lstStyle/>
          <a:p>
            <a:pPr algn="ctr"/>
            <a:r>
              <a:rPr lang="en-US" sz="3000" dirty="0">
                <a:latin typeface="Bebas Neue"/>
                <a:sym typeface="Bebas Neue"/>
              </a:rPr>
              <a:t>RESEARCH QUESTIONS</a:t>
            </a:r>
          </a:p>
        </p:txBody>
      </p:sp>
      <p:sp>
        <p:nvSpPr>
          <p:cNvPr id="5" name="Google Shape;1599;p49">
            <a:extLst>
              <a:ext uri="{FF2B5EF4-FFF2-40B4-BE49-F238E27FC236}">
                <a16:creationId xmlns:a16="http://schemas.microsoft.com/office/drawing/2014/main" id="{9F57542D-7B10-4056-81A9-3A9EE73C5D57}"/>
              </a:ext>
            </a:extLst>
          </p:cNvPr>
          <p:cNvSpPr/>
          <p:nvPr/>
        </p:nvSpPr>
        <p:spPr>
          <a:xfrm>
            <a:off x="412348" y="2551342"/>
            <a:ext cx="8316700" cy="9177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6" name="Google Shape;1600;p49">
            <a:extLst>
              <a:ext uri="{FF2B5EF4-FFF2-40B4-BE49-F238E27FC236}">
                <a16:creationId xmlns:a16="http://schemas.microsoft.com/office/drawing/2014/main" id="{28D120B6-A593-47C9-A097-4AF570A39987}"/>
              </a:ext>
            </a:extLst>
          </p:cNvPr>
          <p:cNvSpPr/>
          <p:nvPr/>
        </p:nvSpPr>
        <p:spPr>
          <a:xfrm>
            <a:off x="527908" y="2717692"/>
            <a:ext cx="585000"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7" name="Google Shape;1601;p49">
            <a:extLst>
              <a:ext uri="{FF2B5EF4-FFF2-40B4-BE49-F238E27FC236}">
                <a16:creationId xmlns:a16="http://schemas.microsoft.com/office/drawing/2014/main" id="{EC60DF40-71FF-450A-90D5-5C20FE1EFE65}"/>
              </a:ext>
            </a:extLst>
          </p:cNvPr>
          <p:cNvSpPr txBox="1"/>
          <p:nvPr/>
        </p:nvSpPr>
        <p:spPr>
          <a:xfrm>
            <a:off x="1390389" y="2830192"/>
            <a:ext cx="7225703" cy="36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100" dirty="0">
                <a:solidFill>
                  <a:schemeClr val="lt1"/>
                </a:solidFill>
                <a:latin typeface="Bebas Neue"/>
                <a:ea typeface="Bebas Neue"/>
                <a:cs typeface="Bebas Neue"/>
                <a:sym typeface="Bebas Neue"/>
              </a:rPr>
              <a:t>Does audience interest in a news media article depend on the article’s topic? </a:t>
            </a:r>
            <a:endParaRPr sz="2100" dirty="0">
              <a:solidFill>
                <a:schemeClr val="lt1"/>
              </a:solidFill>
              <a:latin typeface="Bebas Neue"/>
              <a:ea typeface="Bebas Neue"/>
              <a:cs typeface="Bebas Neue"/>
              <a:sym typeface="Bebas Neue"/>
            </a:endParaRPr>
          </a:p>
        </p:txBody>
      </p:sp>
      <p:sp>
        <p:nvSpPr>
          <p:cNvPr id="10" name="Google Shape;1604;p49">
            <a:extLst>
              <a:ext uri="{FF2B5EF4-FFF2-40B4-BE49-F238E27FC236}">
                <a16:creationId xmlns:a16="http://schemas.microsoft.com/office/drawing/2014/main" id="{84397886-93FF-43BE-B042-A95B2F620A41}"/>
              </a:ext>
            </a:extLst>
          </p:cNvPr>
          <p:cNvSpPr/>
          <p:nvPr/>
        </p:nvSpPr>
        <p:spPr>
          <a:xfrm>
            <a:off x="615393" y="2780024"/>
            <a:ext cx="410030" cy="411421"/>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615;p49">
            <a:extLst>
              <a:ext uri="{FF2B5EF4-FFF2-40B4-BE49-F238E27FC236}">
                <a16:creationId xmlns:a16="http://schemas.microsoft.com/office/drawing/2014/main" id="{FCAD2EAC-6B8E-49F1-920A-CD800C235C5A}"/>
              </a:ext>
            </a:extLst>
          </p:cNvPr>
          <p:cNvSpPr/>
          <p:nvPr/>
        </p:nvSpPr>
        <p:spPr>
          <a:xfrm>
            <a:off x="413649" y="1416215"/>
            <a:ext cx="8316702" cy="917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4" name="Google Shape;1617;p49">
            <a:extLst>
              <a:ext uri="{FF2B5EF4-FFF2-40B4-BE49-F238E27FC236}">
                <a16:creationId xmlns:a16="http://schemas.microsoft.com/office/drawing/2014/main" id="{02307D19-5E3E-49E1-804C-9F286E34E4B1}"/>
              </a:ext>
            </a:extLst>
          </p:cNvPr>
          <p:cNvSpPr txBox="1"/>
          <p:nvPr/>
        </p:nvSpPr>
        <p:spPr>
          <a:xfrm>
            <a:off x="1112908" y="1686926"/>
            <a:ext cx="6142656" cy="36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100" dirty="0">
                <a:solidFill>
                  <a:schemeClr val="lt1"/>
                </a:solidFill>
                <a:latin typeface="Bebas Neue"/>
                <a:ea typeface="Bebas Neue"/>
                <a:cs typeface="Bebas Neue"/>
                <a:sym typeface="Bebas Neue"/>
              </a:rPr>
              <a:t>What topics drive media attention toward organization?  </a:t>
            </a:r>
          </a:p>
        </p:txBody>
      </p:sp>
      <p:grpSp>
        <p:nvGrpSpPr>
          <p:cNvPr id="27" name="Group 26">
            <a:extLst>
              <a:ext uri="{FF2B5EF4-FFF2-40B4-BE49-F238E27FC236}">
                <a16:creationId xmlns:a16="http://schemas.microsoft.com/office/drawing/2014/main" id="{3DB6E7D1-637E-4FF9-A860-86903DA73674}"/>
              </a:ext>
            </a:extLst>
          </p:cNvPr>
          <p:cNvGrpSpPr/>
          <p:nvPr/>
        </p:nvGrpSpPr>
        <p:grpSpPr>
          <a:xfrm>
            <a:off x="527908" y="1582565"/>
            <a:ext cx="673434" cy="585000"/>
            <a:chOff x="1022957" y="1921520"/>
            <a:chExt cx="673434" cy="585000"/>
          </a:xfrm>
        </p:grpSpPr>
        <p:sp>
          <p:nvSpPr>
            <p:cNvPr id="13" name="Google Shape;1616;p49">
              <a:extLst>
                <a:ext uri="{FF2B5EF4-FFF2-40B4-BE49-F238E27FC236}">
                  <a16:creationId xmlns:a16="http://schemas.microsoft.com/office/drawing/2014/main" id="{E0552CAF-24CA-4134-AADF-737672120BD5}"/>
                </a:ext>
              </a:extLst>
            </p:cNvPr>
            <p:cNvSpPr/>
            <p:nvPr/>
          </p:nvSpPr>
          <p:spPr>
            <a:xfrm>
              <a:off x="1022957" y="1921520"/>
              <a:ext cx="673434"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7" name="Google Shape;1620;p49">
              <a:extLst>
                <a:ext uri="{FF2B5EF4-FFF2-40B4-BE49-F238E27FC236}">
                  <a16:creationId xmlns:a16="http://schemas.microsoft.com/office/drawing/2014/main" id="{58F6DEFE-D5FC-445A-B8A7-5982414739EA}"/>
                </a:ext>
              </a:extLst>
            </p:cNvPr>
            <p:cNvSpPr/>
            <p:nvPr/>
          </p:nvSpPr>
          <p:spPr>
            <a:xfrm>
              <a:off x="1189405" y="2026550"/>
              <a:ext cx="340539" cy="408022"/>
            </a:xfrm>
            <a:custGeom>
              <a:avLst/>
              <a:gdLst/>
              <a:ahLst/>
              <a:cxnLst/>
              <a:rect l="l" t="t" r="r" b="b"/>
              <a:pathLst>
                <a:path w="9138" h="12603" extrusionOk="0">
                  <a:moveTo>
                    <a:pt x="5420" y="788"/>
                  </a:moveTo>
                  <a:cubicBezTo>
                    <a:pt x="7026" y="788"/>
                    <a:pt x="8287" y="2080"/>
                    <a:pt x="8287" y="3655"/>
                  </a:cubicBezTo>
                  <a:lnTo>
                    <a:pt x="8287" y="4978"/>
                  </a:lnTo>
                  <a:lnTo>
                    <a:pt x="5829" y="4978"/>
                  </a:lnTo>
                  <a:lnTo>
                    <a:pt x="5829" y="3718"/>
                  </a:lnTo>
                  <a:cubicBezTo>
                    <a:pt x="5829" y="3151"/>
                    <a:pt x="5451" y="2710"/>
                    <a:pt x="4979" y="2521"/>
                  </a:cubicBezTo>
                  <a:lnTo>
                    <a:pt x="4979" y="788"/>
                  </a:lnTo>
                  <a:close/>
                  <a:moveTo>
                    <a:pt x="4159" y="882"/>
                  </a:moveTo>
                  <a:lnTo>
                    <a:pt x="4159" y="2615"/>
                  </a:lnTo>
                  <a:cubicBezTo>
                    <a:pt x="3687" y="2773"/>
                    <a:pt x="3340" y="3245"/>
                    <a:pt x="3340" y="3781"/>
                  </a:cubicBezTo>
                  <a:lnTo>
                    <a:pt x="3340" y="5041"/>
                  </a:lnTo>
                  <a:lnTo>
                    <a:pt x="851" y="5041"/>
                  </a:lnTo>
                  <a:lnTo>
                    <a:pt x="851" y="3749"/>
                  </a:lnTo>
                  <a:cubicBezTo>
                    <a:pt x="851" y="2143"/>
                    <a:pt x="2175" y="882"/>
                    <a:pt x="3781" y="882"/>
                  </a:cubicBezTo>
                  <a:close/>
                  <a:moveTo>
                    <a:pt x="4569" y="3308"/>
                  </a:moveTo>
                  <a:cubicBezTo>
                    <a:pt x="4790" y="3308"/>
                    <a:pt x="4947" y="3497"/>
                    <a:pt x="4947" y="3749"/>
                  </a:cubicBezTo>
                  <a:lnTo>
                    <a:pt x="4947" y="5388"/>
                  </a:lnTo>
                  <a:cubicBezTo>
                    <a:pt x="4947" y="5620"/>
                    <a:pt x="4736" y="5830"/>
                    <a:pt x="4504" y="5830"/>
                  </a:cubicBezTo>
                  <a:cubicBezTo>
                    <a:pt x="4453" y="5830"/>
                    <a:pt x="4400" y="5820"/>
                    <a:pt x="4348" y="5797"/>
                  </a:cubicBezTo>
                  <a:cubicBezTo>
                    <a:pt x="4191" y="5703"/>
                    <a:pt x="4128" y="5608"/>
                    <a:pt x="4128" y="5388"/>
                  </a:cubicBezTo>
                  <a:lnTo>
                    <a:pt x="4128" y="3718"/>
                  </a:lnTo>
                  <a:cubicBezTo>
                    <a:pt x="4159" y="3466"/>
                    <a:pt x="4348" y="3308"/>
                    <a:pt x="4569" y="3308"/>
                  </a:cubicBezTo>
                  <a:close/>
                  <a:moveTo>
                    <a:pt x="8287" y="5797"/>
                  </a:moveTo>
                  <a:lnTo>
                    <a:pt x="8287" y="8948"/>
                  </a:lnTo>
                  <a:cubicBezTo>
                    <a:pt x="8287" y="10554"/>
                    <a:pt x="6995" y="11815"/>
                    <a:pt x="5420" y="11815"/>
                  </a:cubicBezTo>
                  <a:lnTo>
                    <a:pt x="3781" y="11815"/>
                  </a:lnTo>
                  <a:cubicBezTo>
                    <a:pt x="2143" y="11815"/>
                    <a:pt x="883" y="10523"/>
                    <a:pt x="851" y="8948"/>
                  </a:cubicBezTo>
                  <a:lnTo>
                    <a:pt x="851" y="5797"/>
                  </a:lnTo>
                  <a:lnTo>
                    <a:pt x="3403" y="5797"/>
                  </a:lnTo>
                  <a:cubicBezTo>
                    <a:pt x="3498" y="6018"/>
                    <a:pt x="3655" y="6270"/>
                    <a:pt x="3876" y="6427"/>
                  </a:cubicBezTo>
                  <a:cubicBezTo>
                    <a:pt x="4098" y="6579"/>
                    <a:pt x="4340" y="6649"/>
                    <a:pt x="4575" y="6649"/>
                  </a:cubicBezTo>
                  <a:cubicBezTo>
                    <a:pt x="5073" y="6649"/>
                    <a:pt x="5542" y="6332"/>
                    <a:pt x="5735" y="5797"/>
                  </a:cubicBezTo>
                  <a:close/>
                  <a:moveTo>
                    <a:pt x="3750" y="0"/>
                  </a:moveTo>
                  <a:cubicBezTo>
                    <a:pt x="1702" y="0"/>
                    <a:pt x="1" y="1670"/>
                    <a:pt x="1" y="3718"/>
                  </a:cubicBezTo>
                  <a:lnTo>
                    <a:pt x="1" y="8885"/>
                  </a:lnTo>
                  <a:cubicBezTo>
                    <a:pt x="1" y="10932"/>
                    <a:pt x="1639" y="12602"/>
                    <a:pt x="3750" y="12602"/>
                  </a:cubicBezTo>
                  <a:lnTo>
                    <a:pt x="5388" y="12602"/>
                  </a:lnTo>
                  <a:cubicBezTo>
                    <a:pt x="7436" y="12602"/>
                    <a:pt x="9137" y="10964"/>
                    <a:pt x="9074" y="8885"/>
                  </a:cubicBezTo>
                  <a:lnTo>
                    <a:pt x="9074" y="3686"/>
                  </a:lnTo>
                  <a:cubicBezTo>
                    <a:pt x="9137" y="1670"/>
                    <a:pt x="7467" y="0"/>
                    <a:pt x="5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 name="Google Shape;1622;p49">
            <a:extLst>
              <a:ext uri="{FF2B5EF4-FFF2-40B4-BE49-F238E27FC236}">
                <a16:creationId xmlns:a16="http://schemas.microsoft.com/office/drawing/2014/main" id="{5154FC48-A774-4123-B5F8-7C4631D69696}"/>
              </a:ext>
            </a:extLst>
          </p:cNvPr>
          <p:cNvSpPr/>
          <p:nvPr/>
        </p:nvSpPr>
        <p:spPr>
          <a:xfrm>
            <a:off x="412347" y="3686469"/>
            <a:ext cx="8316701" cy="9177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20" name="Google Shape;1623;p49">
            <a:extLst>
              <a:ext uri="{FF2B5EF4-FFF2-40B4-BE49-F238E27FC236}">
                <a16:creationId xmlns:a16="http://schemas.microsoft.com/office/drawing/2014/main" id="{3D42ED5E-4AE7-46B9-9133-A71B78F84C04}"/>
              </a:ext>
            </a:extLst>
          </p:cNvPr>
          <p:cNvSpPr/>
          <p:nvPr/>
        </p:nvSpPr>
        <p:spPr>
          <a:xfrm>
            <a:off x="527908" y="3852819"/>
            <a:ext cx="585000"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21" name="Google Shape;1624;p49">
            <a:extLst>
              <a:ext uri="{FF2B5EF4-FFF2-40B4-BE49-F238E27FC236}">
                <a16:creationId xmlns:a16="http://schemas.microsoft.com/office/drawing/2014/main" id="{82FBE815-B70E-45BF-B8C0-5728AEBE14EB}"/>
              </a:ext>
            </a:extLst>
          </p:cNvPr>
          <p:cNvSpPr txBox="1"/>
          <p:nvPr/>
        </p:nvSpPr>
        <p:spPr>
          <a:xfrm>
            <a:off x="1390389" y="3959242"/>
            <a:ext cx="4521896" cy="36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100" dirty="0">
                <a:solidFill>
                  <a:schemeClr val="lt1"/>
                </a:solidFill>
                <a:latin typeface="Bebas Neue"/>
                <a:ea typeface="Bebas Neue"/>
                <a:cs typeface="Bebas Neue"/>
                <a:sym typeface="Bebas Neue"/>
              </a:rPr>
              <a:t>Does an article’s lifespan depend on its topic?</a:t>
            </a:r>
            <a:endParaRPr sz="2100" dirty="0">
              <a:solidFill>
                <a:schemeClr val="lt1"/>
              </a:solidFill>
              <a:latin typeface="Bebas Neue"/>
              <a:ea typeface="Bebas Neue"/>
              <a:cs typeface="Bebas Neue"/>
              <a:sym typeface="Bebas Neue"/>
            </a:endParaRPr>
          </a:p>
        </p:txBody>
      </p:sp>
      <p:grpSp>
        <p:nvGrpSpPr>
          <p:cNvPr id="24" name="Google Shape;1627;p49">
            <a:extLst>
              <a:ext uri="{FF2B5EF4-FFF2-40B4-BE49-F238E27FC236}">
                <a16:creationId xmlns:a16="http://schemas.microsoft.com/office/drawing/2014/main" id="{E00478C7-F29A-4B8E-BB43-1DD21A8EF18E}"/>
              </a:ext>
            </a:extLst>
          </p:cNvPr>
          <p:cNvGrpSpPr/>
          <p:nvPr/>
        </p:nvGrpSpPr>
        <p:grpSpPr>
          <a:xfrm>
            <a:off x="605196" y="3938190"/>
            <a:ext cx="430425" cy="414270"/>
            <a:chOff x="-37534750" y="2668075"/>
            <a:chExt cx="332400" cy="319900"/>
          </a:xfrm>
        </p:grpSpPr>
        <p:sp>
          <p:nvSpPr>
            <p:cNvPr id="25" name="Google Shape;1628;p49">
              <a:extLst>
                <a:ext uri="{FF2B5EF4-FFF2-40B4-BE49-F238E27FC236}">
                  <a16:creationId xmlns:a16="http://schemas.microsoft.com/office/drawing/2014/main" id="{38EA5BFD-5703-4FAA-9235-DBFC22AAA10D}"/>
                </a:ext>
              </a:extLst>
            </p:cNvPr>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29;p49">
              <a:extLst>
                <a:ext uri="{FF2B5EF4-FFF2-40B4-BE49-F238E27FC236}">
                  <a16:creationId xmlns:a16="http://schemas.microsoft.com/office/drawing/2014/main" id="{A34D76A3-5805-480E-9543-DFB22EC79A03}"/>
                </a:ext>
              </a:extLst>
            </p:cNvPr>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7795962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403"/>
        <p:cNvGrpSpPr/>
        <p:nvPr/>
      </p:nvGrpSpPr>
      <p:grpSpPr>
        <a:xfrm>
          <a:off x="0" y="0"/>
          <a:ext cx="0" cy="0"/>
          <a:chOff x="0" y="0"/>
          <a:chExt cx="0" cy="0"/>
        </a:xfrm>
      </p:grpSpPr>
      <p:sp>
        <p:nvSpPr>
          <p:cNvPr id="2404" name="Google Shape;2404;p61"/>
          <p:cNvSpPr txBox="1">
            <a:spLocks noGrp="1"/>
          </p:cNvSpPr>
          <p:nvPr>
            <p:ph type="title" idx="4294967295"/>
          </p:nvPr>
        </p:nvSpPr>
        <p:spPr>
          <a:xfrm>
            <a:off x="1068100" y="533189"/>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dirty="0">
              <a:solidFill>
                <a:srgbClr val="FFFFFF"/>
              </a:solidFill>
              <a:latin typeface="Arial"/>
              <a:ea typeface="Arial"/>
              <a:cs typeface="Arial"/>
              <a:sym typeface="Arial"/>
            </a:endParaRPr>
          </a:p>
        </p:txBody>
      </p:sp>
      <p:sp>
        <p:nvSpPr>
          <p:cNvPr id="2405" name="Google Shape;2405;p61"/>
          <p:cNvSpPr txBox="1">
            <a:spLocks noGrp="1"/>
          </p:cNvSpPr>
          <p:nvPr>
            <p:ph type="body" idx="4294967295"/>
          </p:nvPr>
        </p:nvSpPr>
        <p:spPr>
          <a:xfrm>
            <a:off x="814075" y="1275800"/>
            <a:ext cx="6980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show your data in a visual way.</a:t>
            </a: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406" name="Google Shape;2406;p61"/>
          <p:cNvSpPr txBox="1"/>
          <p:nvPr/>
        </p:nvSpPr>
        <p:spPr>
          <a:xfrm>
            <a:off x="715075" y="16403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dirty="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dirty="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dirty="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dirty="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dirty="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dirty="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Slidesgo School</a:t>
            </a:r>
            <a:r>
              <a:rPr lang="en" sz="1100">
                <a:solidFill>
                  <a:srgbClr val="FFFFFF"/>
                </a:solidFill>
              </a:rPr>
              <a:t>.</a:t>
            </a:r>
            <a:endParaRPr sz="1100" dirty="0"/>
          </a:p>
        </p:txBody>
      </p:sp>
      <p:grpSp>
        <p:nvGrpSpPr>
          <p:cNvPr id="2407" name="Google Shape;2407;p61"/>
          <p:cNvGrpSpPr/>
          <p:nvPr/>
        </p:nvGrpSpPr>
        <p:grpSpPr>
          <a:xfrm>
            <a:off x="6874322" y="1724357"/>
            <a:ext cx="1446116" cy="2863897"/>
            <a:chOff x="6529419" y="1724307"/>
            <a:chExt cx="1480463" cy="2931917"/>
          </a:xfrm>
        </p:grpSpPr>
        <p:grpSp>
          <p:nvGrpSpPr>
            <p:cNvPr id="2408" name="Google Shape;2408;p61"/>
            <p:cNvGrpSpPr/>
            <p:nvPr/>
          </p:nvGrpSpPr>
          <p:grpSpPr>
            <a:xfrm>
              <a:off x="6556827" y="1724307"/>
              <a:ext cx="956596" cy="944294"/>
              <a:chOff x="3800349" y="1238762"/>
              <a:chExt cx="1098904" cy="1084772"/>
            </a:xfrm>
          </p:grpSpPr>
          <p:grpSp>
            <p:nvGrpSpPr>
              <p:cNvPr id="2409" name="Google Shape;2409;p61"/>
              <p:cNvGrpSpPr/>
              <p:nvPr/>
            </p:nvGrpSpPr>
            <p:grpSpPr>
              <a:xfrm>
                <a:off x="3800349" y="1238762"/>
                <a:ext cx="1098904" cy="1084772"/>
                <a:chOff x="3800349" y="1238762"/>
                <a:chExt cx="1098904" cy="1084772"/>
              </a:xfrm>
            </p:grpSpPr>
            <p:sp>
              <p:nvSpPr>
                <p:cNvPr id="2410" name="Google Shape;2410;p61"/>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1" name="Google Shape;2411;p61"/>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12" name="Google Shape;2412;p61"/>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13" name="Google Shape;2413;p61"/>
            <p:cNvGrpSpPr/>
            <p:nvPr/>
          </p:nvGrpSpPr>
          <p:grpSpPr>
            <a:xfrm>
              <a:off x="7053286" y="2227254"/>
              <a:ext cx="956596" cy="944252"/>
              <a:chOff x="4370663" y="1816530"/>
              <a:chExt cx="1098904" cy="1084724"/>
            </a:xfrm>
          </p:grpSpPr>
          <p:grpSp>
            <p:nvGrpSpPr>
              <p:cNvPr id="2414" name="Google Shape;2414;p61"/>
              <p:cNvGrpSpPr/>
              <p:nvPr/>
            </p:nvGrpSpPr>
            <p:grpSpPr>
              <a:xfrm>
                <a:off x="4370663" y="1816530"/>
                <a:ext cx="1098904" cy="1084724"/>
                <a:chOff x="4370663" y="1816530"/>
                <a:chExt cx="1098904" cy="1084724"/>
              </a:xfrm>
            </p:grpSpPr>
            <p:sp>
              <p:nvSpPr>
                <p:cNvPr id="2415" name="Google Shape;2415;p61"/>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6" name="Google Shape;2416;p61"/>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17" name="Google Shape;2417;p61"/>
              <p:cNvGrpSpPr/>
              <p:nvPr/>
            </p:nvGrpSpPr>
            <p:grpSpPr>
              <a:xfrm>
                <a:off x="4732628" y="2171596"/>
                <a:ext cx="374986" cy="374572"/>
                <a:chOff x="3303268" y="3817349"/>
                <a:chExt cx="346056" cy="345674"/>
              </a:xfrm>
            </p:grpSpPr>
            <p:sp>
              <p:nvSpPr>
                <p:cNvPr id="2418" name="Google Shape;2418;p6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9" name="Google Shape;2419;p6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0" name="Google Shape;2420;p6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1" name="Google Shape;2421;p6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422" name="Google Shape;2422;p61"/>
            <p:cNvGrpSpPr/>
            <p:nvPr/>
          </p:nvGrpSpPr>
          <p:grpSpPr>
            <a:xfrm>
              <a:off x="6547098" y="2715744"/>
              <a:ext cx="956596" cy="944315"/>
              <a:chOff x="3789173" y="2377690"/>
              <a:chExt cx="1098904" cy="1084796"/>
            </a:xfrm>
          </p:grpSpPr>
          <p:grpSp>
            <p:nvGrpSpPr>
              <p:cNvPr id="2423" name="Google Shape;2423;p61"/>
              <p:cNvGrpSpPr/>
              <p:nvPr/>
            </p:nvGrpSpPr>
            <p:grpSpPr>
              <a:xfrm>
                <a:off x="3789173" y="2377690"/>
                <a:ext cx="1098904" cy="1084796"/>
                <a:chOff x="3789173" y="2377690"/>
                <a:chExt cx="1098904" cy="1084796"/>
              </a:xfrm>
            </p:grpSpPr>
            <p:sp>
              <p:nvSpPr>
                <p:cNvPr id="2424" name="Google Shape;2424;p61"/>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5" name="Google Shape;2425;p61"/>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26" name="Google Shape;2426;p61"/>
              <p:cNvGrpSpPr/>
              <p:nvPr/>
            </p:nvGrpSpPr>
            <p:grpSpPr>
              <a:xfrm>
                <a:off x="4151137" y="2732796"/>
                <a:ext cx="374986" cy="374572"/>
                <a:chOff x="3752358" y="3817349"/>
                <a:chExt cx="346056" cy="345674"/>
              </a:xfrm>
            </p:grpSpPr>
            <p:sp>
              <p:nvSpPr>
                <p:cNvPr id="2427" name="Google Shape;2427;p6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8" name="Google Shape;2428;p6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9" name="Google Shape;2429;p6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0" name="Google Shape;2430;p6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431" name="Google Shape;2431;p61"/>
            <p:cNvGrpSpPr/>
            <p:nvPr/>
          </p:nvGrpSpPr>
          <p:grpSpPr>
            <a:xfrm>
              <a:off x="7034853" y="3222917"/>
              <a:ext cx="956596" cy="944252"/>
              <a:chOff x="4349489" y="2960313"/>
              <a:chExt cx="1098904" cy="1084724"/>
            </a:xfrm>
          </p:grpSpPr>
          <p:grpSp>
            <p:nvGrpSpPr>
              <p:cNvPr id="2432" name="Google Shape;2432;p61"/>
              <p:cNvGrpSpPr/>
              <p:nvPr/>
            </p:nvGrpSpPr>
            <p:grpSpPr>
              <a:xfrm>
                <a:off x="4349489" y="2960313"/>
                <a:ext cx="1098904" cy="1084724"/>
                <a:chOff x="4349489" y="2960313"/>
                <a:chExt cx="1098904" cy="1084724"/>
              </a:xfrm>
            </p:grpSpPr>
            <p:sp>
              <p:nvSpPr>
                <p:cNvPr id="2433" name="Google Shape;2433;p61"/>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4" name="Google Shape;2434;p61"/>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35" name="Google Shape;2435;p61"/>
              <p:cNvGrpSpPr/>
              <p:nvPr/>
            </p:nvGrpSpPr>
            <p:grpSpPr>
              <a:xfrm>
                <a:off x="4732657" y="3315384"/>
                <a:ext cx="374952" cy="374572"/>
                <a:chOff x="4201447" y="3817349"/>
                <a:chExt cx="346024" cy="345674"/>
              </a:xfrm>
            </p:grpSpPr>
            <p:sp>
              <p:nvSpPr>
                <p:cNvPr id="2436" name="Google Shape;2436;p61"/>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7" name="Google Shape;2437;p61"/>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438" name="Google Shape;2438;p61"/>
            <p:cNvGrpSpPr/>
            <p:nvPr/>
          </p:nvGrpSpPr>
          <p:grpSpPr>
            <a:xfrm>
              <a:off x="6529419" y="3711909"/>
              <a:ext cx="956596" cy="944315"/>
              <a:chOff x="3768864" y="3522050"/>
              <a:chExt cx="1098904" cy="1084796"/>
            </a:xfrm>
          </p:grpSpPr>
          <p:grpSp>
            <p:nvGrpSpPr>
              <p:cNvPr id="2439" name="Google Shape;2439;p61"/>
              <p:cNvGrpSpPr/>
              <p:nvPr/>
            </p:nvGrpSpPr>
            <p:grpSpPr>
              <a:xfrm>
                <a:off x="3768864" y="3522050"/>
                <a:ext cx="1098904" cy="1084796"/>
                <a:chOff x="3768864" y="3522050"/>
                <a:chExt cx="1098904" cy="1084796"/>
              </a:xfrm>
            </p:grpSpPr>
            <p:sp>
              <p:nvSpPr>
                <p:cNvPr id="2440" name="Google Shape;2440;p61"/>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1" name="Google Shape;2441;p61"/>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42" name="Google Shape;2442;p61"/>
              <p:cNvGrpSpPr/>
              <p:nvPr/>
            </p:nvGrpSpPr>
            <p:grpSpPr>
              <a:xfrm>
                <a:off x="4139616" y="3871555"/>
                <a:ext cx="357419" cy="357005"/>
                <a:chOff x="7482229" y="3351230"/>
                <a:chExt cx="357419" cy="357005"/>
              </a:xfrm>
            </p:grpSpPr>
            <p:sp>
              <p:nvSpPr>
                <p:cNvPr id="2443" name="Google Shape;2443;p61"/>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4" name="Google Shape;2444;p61"/>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5" name="Google Shape;2445;p61"/>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6" name="Google Shape;2446;p61"/>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7" name="Google Shape;2447;p61"/>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3"/>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t>
            </a:r>
            <a:r>
              <a:rPr lang="en" dirty="0"/>
              <a:t>he dataset</a:t>
            </a:r>
            <a:endParaRPr dirty="0"/>
          </a:p>
        </p:txBody>
      </p:sp>
      <p:pic>
        <p:nvPicPr>
          <p:cNvPr id="72" name="Picture 71">
            <a:extLst>
              <a:ext uri="{FF2B5EF4-FFF2-40B4-BE49-F238E27FC236}">
                <a16:creationId xmlns:a16="http://schemas.microsoft.com/office/drawing/2014/main" id="{FBE16132-5E00-467A-B39B-6DF619D3C52D}"/>
              </a:ext>
            </a:extLst>
          </p:cNvPr>
          <p:cNvPicPr/>
          <p:nvPr/>
        </p:nvPicPr>
        <p:blipFill>
          <a:blip r:embed="rId3"/>
          <a:stretch>
            <a:fillRect/>
          </a:stretch>
        </p:blipFill>
        <p:spPr>
          <a:xfrm>
            <a:off x="688931" y="865505"/>
            <a:ext cx="7766137" cy="3412490"/>
          </a:xfrm>
          <a:prstGeom prst="rect">
            <a:avLst/>
          </a:prstGeom>
        </p:spPr>
      </p:pic>
      <p:sp>
        <p:nvSpPr>
          <p:cNvPr id="2" name="TextBox 1">
            <a:extLst>
              <a:ext uri="{FF2B5EF4-FFF2-40B4-BE49-F238E27FC236}">
                <a16:creationId xmlns:a16="http://schemas.microsoft.com/office/drawing/2014/main" id="{72DC858C-493E-41BE-8B06-9DB1C897B713}"/>
              </a:ext>
            </a:extLst>
          </p:cNvPr>
          <p:cNvSpPr txBox="1"/>
          <p:nvPr/>
        </p:nvSpPr>
        <p:spPr>
          <a:xfrm>
            <a:off x="688931" y="4407450"/>
            <a:ext cx="7766137" cy="507831"/>
          </a:xfrm>
          <a:prstGeom prst="rect">
            <a:avLst/>
          </a:prstGeom>
          <a:noFill/>
        </p:spPr>
        <p:txBody>
          <a:bodyPr wrap="square" rtlCol="0">
            <a:spAutoFit/>
          </a:bodyPr>
          <a:lstStyle/>
          <a:p>
            <a:r>
              <a:rPr lang="en-US" sz="900" dirty="0">
                <a:latin typeface="Roboto" panose="020B0604020202020204" charset="0"/>
                <a:ea typeface="Roboto" panose="020B0604020202020204" charset="0"/>
              </a:rPr>
              <a:t>The original data set represented an Excel file exported from the Cision Impact platform. The file had three sheets with date ranges: May 9-15, 2020, May 25-28, and June 19 through 23 of 2020. Each sheet had a column with URLs, columns with dates and sub-columns with metrics Impressions (how many times an article was viewed) and Unique Users (how many unique users have visited the page) on each day.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extLst>
              <p:ext uri="{D42A27DB-BD31-4B8C-83A1-F6EECF244321}">
                <p14:modId xmlns:p14="http://schemas.microsoft.com/office/powerpoint/2010/main" val="3941863309"/>
              </p:ext>
            </p:extLst>
          </p:nvPr>
        </p:nvGraphicFramePr>
        <p:xfrm>
          <a:off x="301451" y="844062"/>
          <a:ext cx="8842549" cy="4290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0" y="330922"/>
            <a:ext cx="9144000" cy="553998"/>
          </a:xfrm>
          <a:prstGeom prst="rect">
            <a:avLst/>
          </a:prstGeom>
        </p:spPr>
        <p:txBody>
          <a:bodyPr wrap="square">
            <a:spAutoFit/>
          </a:bodyPr>
          <a:lstStyle/>
          <a:p>
            <a:pPr algn="ctr">
              <a:buClr>
                <a:schemeClr val="dk1"/>
              </a:buClr>
              <a:buSzPts val="2800"/>
            </a:pPr>
            <a:r>
              <a:rPr lang="en-US" sz="3000" dirty="0">
                <a:solidFill>
                  <a:schemeClr val="dk1"/>
                </a:solidFill>
                <a:latin typeface="Bebas Neue"/>
                <a:sym typeface="Fira Sans Extra Condensed Medium"/>
              </a:rPr>
              <a:t>The approach</a:t>
            </a:r>
            <a:endParaRPr lang="en-US" sz="825"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503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982" y="2734409"/>
            <a:ext cx="1274885" cy="12836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Rectangle 4"/>
          <p:cNvSpPr/>
          <p:nvPr/>
        </p:nvSpPr>
        <p:spPr>
          <a:xfrm>
            <a:off x="1800224" y="2734409"/>
            <a:ext cx="1274885" cy="12836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Rectangle 5"/>
          <p:cNvSpPr/>
          <p:nvPr/>
        </p:nvSpPr>
        <p:spPr>
          <a:xfrm>
            <a:off x="3211536" y="2736295"/>
            <a:ext cx="1274885" cy="12836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Rectangle 6"/>
          <p:cNvSpPr/>
          <p:nvPr/>
        </p:nvSpPr>
        <p:spPr>
          <a:xfrm>
            <a:off x="4620310" y="2736295"/>
            <a:ext cx="1274885" cy="12836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Rectangle 7"/>
          <p:cNvSpPr/>
          <p:nvPr/>
        </p:nvSpPr>
        <p:spPr>
          <a:xfrm>
            <a:off x="6038303" y="2735034"/>
            <a:ext cx="1274885" cy="12836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Donut 8"/>
          <p:cNvSpPr/>
          <p:nvPr/>
        </p:nvSpPr>
        <p:spPr>
          <a:xfrm>
            <a:off x="560828" y="1705709"/>
            <a:ext cx="931985" cy="931984"/>
          </a:xfrm>
          <a:prstGeom prst="donut">
            <a:avLst>
              <a:gd name="adj" fmla="val 1254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 name="Donut 9"/>
          <p:cNvSpPr/>
          <p:nvPr/>
        </p:nvSpPr>
        <p:spPr>
          <a:xfrm>
            <a:off x="1980466" y="1705709"/>
            <a:ext cx="931985" cy="931984"/>
          </a:xfrm>
          <a:prstGeom prst="donut">
            <a:avLst>
              <a:gd name="adj" fmla="val 12545"/>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1" name="Donut 10"/>
          <p:cNvSpPr/>
          <p:nvPr/>
        </p:nvSpPr>
        <p:spPr>
          <a:xfrm>
            <a:off x="3400571" y="1707595"/>
            <a:ext cx="931985" cy="931984"/>
          </a:xfrm>
          <a:prstGeom prst="donut">
            <a:avLst>
              <a:gd name="adj" fmla="val 1254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2" name="Donut 11"/>
          <p:cNvSpPr/>
          <p:nvPr/>
        </p:nvSpPr>
        <p:spPr>
          <a:xfrm>
            <a:off x="4804950" y="1707594"/>
            <a:ext cx="931985" cy="931984"/>
          </a:xfrm>
          <a:prstGeom prst="donut">
            <a:avLst>
              <a:gd name="adj" fmla="val 1254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3" name="Donut 12"/>
          <p:cNvSpPr/>
          <p:nvPr/>
        </p:nvSpPr>
        <p:spPr>
          <a:xfrm>
            <a:off x="6205361" y="1706333"/>
            <a:ext cx="931985" cy="931984"/>
          </a:xfrm>
          <a:prstGeom prst="donut">
            <a:avLst>
              <a:gd name="adj" fmla="val 1254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grpSp>
        <p:nvGrpSpPr>
          <p:cNvPr id="32" name="Group 19"/>
          <p:cNvGrpSpPr>
            <a:grpSpLocks noChangeAspect="1"/>
          </p:cNvGrpSpPr>
          <p:nvPr/>
        </p:nvGrpSpPr>
        <p:grpSpPr bwMode="auto">
          <a:xfrm>
            <a:off x="5082011" y="1987251"/>
            <a:ext cx="377862" cy="372668"/>
            <a:chOff x="3759" y="504"/>
            <a:chExt cx="582" cy="574"/>
          </a:xfrm>
          <a:solidFill>
            <a:schemeClr val="accent5"/>
          </a:solidFill>
        </p:grpSpPr>
        <p:sp>
          <p:nvSpPr>
            <p:cNvPr id="35" name="Freeform 21"/>
            <p:cNvSpPr>
              <a:spLocks/>
            </p:cNvSpPr>
            <p:nvPr/>
          </p:nvSpPr>
          <p:spPr bwMode="auto">
            <a:xfrm>
              <a:off x="3759" y="908"/>
              <a:ext cx="172" cy="170"/>
            </a:xfrm>
            <a:custGeom>
              <a:avLst/>
              <a:gdLst>
                <a:gd name="T0" fmla="*/ 517 w 1035"/>
                <a:gd name="T1" fmla="*/ 0 h 1023"/>
                <a:gd name="T2" fmla="*/ 578 w 1035"/>
                <a:gd name="T3" fmla="*/ 4 h 1023"/>
                <a:gd name="T4" fmla="*/ 636 w 1035"/>
                <a:gd name="T5" fmla="*/ 14 h 1023"/>
                <a:gd name="T6" fmla="*/ 692 w 1035"/>
                <a:gd name="T7" fmla="*/ 31 h 1023"/>
                <a:gd name="T8" fmla="*/ 745 w 1035"/>
                <a:gd name="T9" fmla="*/ 52 h 1023"/>
                <a:gd name="T10" fmla="*/ 795 w 1035"/>
                <a:gd name="T11" fmla="*/ 80 h 1023"/>
                <a:gd name="T12" fmla="*/ 840 w 1035"/>
                <a:gd name="T13" fmla="*/ 113 h 1023"/>
                <a:gd name="T14" fmla="*/ 883 w 1035"/>
                <a:gd name="T15" fmla="*/ 150 h 1023"/>
                <a:gd name="T16" fmla="*/ 922 w 1035"/>
                <a:gd name="T17" fmla="*/ 192 h 1023"/>
                <a:gd name="T18" fmla="*/ 955 w 1035"/>
                <a:gd name="T19" fmla="*/ 238 h 1023"/>
                <a:gd name="T20" fmla="*/ 982 w 1035"/>
                <a:gd name="T21" fmla="*/ 287 h 1023"/>
                <a:gd name="T22" fmla="*/ 1005 w 1035"/>
                <a:gd name="T23" fmla="*/ 340 h 1023"/>
                <a:gd name="T24" fmla="*/ 1021 w 1035"/>
                <a:gd name="T25" fmla="*/ 395 h 1023"/>
                <a:gd name="T26" fmla="*/ 1031 w 1035"/>
                <a:gd name="T27" fmla="*/ 452 h 1023"/>
                <a:gd name="T28" fmla="*/ 1035 w 1035"/>
                <a:gd name="T29" fmla="*/ 512 h 1023"/>
                <a:gd name="T30" fmla="*/ 1031 w 1035"/>
                <a:gd name="T31" fmla="*/ 572 h 1023"/>
                <a:gd name="T32" fmla="*/ 1021 w 1035"/>
                <a:gd name="T33" fmla="*/ 629 h 1023"/>
                <a:gd name="T34" fmla="*/ 1005 w 1035"/>
                <a:gd name="T35" fmla="*/ 684 h 1023"/>
                <a:gd name="T36" fmla="*/ 982 w 1035"/>
                <a:gd name="T37" fmla="*/ 737 h 1023"/>
                <a:gd name="T38" fmla="*/ 955 w 1035"/>
                <a:gd name="T39" fmla="*/ 785 h 1023"/>
                <a:gd name="T40" fmla="*/ 922 w 1035"/>
                <a:gd name="T41" fmla="*/ 831 h 1023"/>
                <a:gd name="T42" fmla="*/ 883 w 1035"/>
                <a:gd name="T43" fmla="*/ 873 h 1023"/>
                <a:gd name="T44" fmla="*/ 840 w 1035"/>
                <a:gd name="T45" fmla="*/ 910 h 1023"/>
                <a:gd name="T46" fmla="*/ 795 w 1035"/>
                <a:gd name="T47" fmla="*/ 943 h 1023"/>
                <a:gd name="T48" fmla="*/ 745 w 1035"/>
                <a:gd name="T49" fmla="*/ 971 h 1023"/>
                <a:gd name="T50" fmla="*/ 692 w 1035"/>
                <a:gd name="T51" fmla="*/ 992 h 1023"/>
                <a:gd name="T52" fmla="*/ 636 w 1035"/>
                <a:gd name="T53" fmla="*/ 1009 h 1023"/>
                <a:gd name="T54" fmla="*/ 578 w 1035"/>
                <a:gd name="T55" fmla="*/ 1020 h 1023"/>
                <a:gd name="T56" fmla="*/ 517 w 1035"/>
                <a:gd name="T57" fmla="*/ 1023 h 1023"/>
                <a:gd name="T58" fmla="*/ 457 w 1035"/>
                <a:gd name="T59" fmla="*/ 1020 h 1023"/>
                <a:gd name="T60" fmla="*/ 399 w 1035"/>
                <a:gd name="T61" fmla="*/ 1009 h 1023"/>
                <a:gd name="T62" fmla="*/ 343 w 1035"/>
                <a:gd name="T63" fmla="*/ 992 h 1023"/>
                <a:gd name="T64" fmla="*/ 290 w 1035"/>
                <a:gd name="T65" fmla="*/ 971 h 1023"/>
                <a:gd name="T66" fmla="*/ 240 w 1035"/>
                <a:gd name="T67" fmla="*/ 943 h 1023"/>
                <a:gd name="T68" fmla="*/ 194 w 1035"/>
                <a:gd name="T69" fmla="*/ 910 h 1023"/>
                <a:gd name="T70" fmla="*/ 151 w 1035"/>
                <a:gd name="T71" fmla="*/ 873 h 1023"/>
                <a:gd name="T72" fmla="*/ 113 w 1035"/>
                <a:gd name="T73" fmla="*/ 831 h 1023"/>
                <a:gd name="T74" fmla="*/ 80 w 1035"/>
                <a:gd name="T75" fmla="*/ 785 h 1023"/>
                <a:gd name="T76" fmla="*/ 53 w 1035"/>
                <a:gd name="T77" fmla="*/ 737 h 1023"/>
                <a:gd name="T78" fmla="*/ 30 w 1035"/>
                <a:gd name="T79" fmla="*/ 684 h 1023"/>
                <a:gd name="T80" fmla="*/ 14 w 1035"/>
                <a:gd name="T81" fmla="*/ 629 h 1023"/>
                <a:gd name="T82" fmla="*/ 3 w 1035"/>
                <a:gd name="T83" fmla="*/ 572 h 1023"/>
                <a:gd name="T84" fmla="*/ 0 w 1035"/>
                <a:gd name="T85" fmla="*/ 512 h 1023"/>
                <a:gd name="T86" fmla="*/ 3 w 1035"/>
                <a:gd name="T87" fmla="*/ 452 h 1023"/>
                <a:gd name="T88" fmla="*/ 14 w 1035"/>
                <a:gd name="T89" fmla="*/ 395 h 1023"/>
                <a:gd name="T90" fmla="*/ 30 w 1035"/>
                <a:gd name="T91" fmla="*/ 340 h 1023"/>
                <a:gd name="T92" fmla="*/ 53 w 1035"/>
                <a:gd name="T93" fmla="*/ 287 h 1023"/>
                <a:gd name="T94" fmla="*/ 80 w 1035"/>
                <a:gd name="T95" fmla="*/ 238 h 1023"/>
                <a:gd name="T96" fmla="*/ 113 w 1035"/>
                <a:gd name="T97" fmla="*/ 192 h 1023"/>
                <a:gd name="T98" fmla="*/ 151 w 1035"/>
                <a:gd name="T99" fmla="*/ 150 h 1023"/>
                <a:gd name="T100" fmla="*/ 194 w 1035"/>
                <a:gd name="T101" fmla="*/ 113 h 1023"/>
                <a:gd name="T102" fmla="*/ 240 w 1035"/>
                <a:gd name="T103" fmla="*/ 80 h 1023"/>
                <a:gd name="T104" fmla="*/ 290 w 1035"/>
                <a:gd name="T105" fmla="*/ 52 h 1023"/>
                <a:gd name="T106" fmla="*/ 343 w 1035"/>
                <a:gd name="T107" fmla="*/ 31 h 1023"/>
                <a:gd name="T108" fmla="*/ 399 w 1035"/>
                <a:gd name="T109" fmla="*/ 14 h 1023"/>
                <a:gd name="T110" fmla="*/ 457 w 1035"/>
                <a:gd name="T111" fmla="*/ 4 h 1023"/>
                <a:gd name="T112" fmla="*/ 517 w 1035"/>
                <a:gd name="T113" fmla="*/ 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5" h="1023">
                  <a:moveTo>
                    <a:pt x="517" y="0"/>
                  </a:moveTo>
                  <a:lnTo>
                    <a:pt x="578" y="4"/>
                  </a:lnTo>
                  <a:lnTo>
                    <a:pt x="636" y="14"/>
                  </a:lnTo>
                  <a:lnTo>
                    <a:pt x="692" y="31"/>
                  </a:lnTo>
                  <a:lnTo>
                    <a:pt x="745" y="52"/>
                  </a:lnTo>
                  <a:lnTo>
                    <a:pt x="795" y="80"/>
                  </a:lnTo>
                  <a:lnTo>
                    <a:pt x="840" y="113"/>
                  </a:lnTo>
                  <a:lnTo>
                    <a:pt x="883" y="150"/>
                  </a:lnTo>
                  <a:lnTo>
                    <a:pt x="922" y="192"/>
                  </a:lnTo>
                  <a:lnTo>
                    <a:pt x="955" y="238"/>
                  </a:lnTo>
                  <a:lnTo>
                    <a:pt x="982" y="287"/>
                  </a:lnTo>
                  <a:lnTo>
                    <a:pt x="1005" y="340"/>
                  </a:lnTo>
                  <a:lnTo>
                    <a:pt x="1021" y="395"/>
                  </a:lnTo>
                  <a:lnTo>
                    <a:pt x="1031" y="452"/>
                  </a:lnTo>
                  <a:lnTo>
                    <a:pt x="1035" y="512"/>
                  </a:lnTo>
                  <a:lnTo>
                    <a:pt x="1031" y="572"/>
                  </a:lnTo>
                  <a:lnTo>
                    <a:pt x="1021" y="629"/>
                  </a:lnTo>
                  <a:lnTo>
                    <a:pt x="1005" y="684"/>
                  </a:lnTo>
                  <a:lnTo>
                    <a:pt x="982" y="737"/>
                  </a:lnTo>
                  <a:lnTo>
                    <a:pt x="955" y="785"/>
                  </a:lnTo>
                  <a:lnTo>
                    <a:pt x="922" y="831"/>
                  </a:lnTo>
                  <a:lnTo>
                    <a:pt x="883" y="873"/>
                  </a:lnTo>
                  <a:lnTo>
                    <a:pt x="840" y="910"/>
                  </a:lnTo>
                  <a:lnTo>
                    <a:pt x="795" y="943"/>
                  </a:lnTo>
                  <a:lnTo>
                    <a:pt x="745" y="971"/>
                  </a:lnTo>
                  <a:lnTo>
                    <a:pt x="692" y="992"/>
                  </a:lnTo>
                  <a:lnTo>
                    <a:pt x="636" y="1009"/>
                  </a:lnTo>
                  <a:lnTo>
                    <a:pt x="578" y="1020"/>
                  </a:lnTo>
                  <a:lnTo>
                    <a:pt x="517" y="1023"/>
                  </a:lnTo>
                  <a:lnTo>
                    <a:pt x="457" y="1020"/>
                  </a:lnTo>
                  <a:lnTo>
                    <a:pt x="399" y="1009"/>
                  </a:lnTo>
                  <a:lnTo>
                    <a:pt x="343" y="992"/>
                  </a:lnTo>
                  <a:lnTo>
                    <a:pt x="290" y="971"/>
                  </a:lnTo>
                  <a:lnTo>
                    <a:pt x="240" y="943"/>
                  </a:lnTo>
                  <a:lnTo>
                    <a:pt x="194" y="910"/>
                  </a:lnTo>
                  <a:lnTo>
                    <a:pt x="151" y="873"/>
                  </a:lnTo>
                  <a:lnTo>
                    <a:pt x="113" y="831"/>
                  </a:lnTo>
                  <a:lnTo>
                    <a:pt x="80" y="785"/>
                  </a:lnTo>
                  <a:lnTo>
                    <a:pt x="53" y="737"/>
                  </a:lnTo>
                  <a:lnTo>
                    <a:pt x="30" y="684"/>
                  </a:lnTo>
                  <a:lnTo>
                    <a:pt x="14" y="629"/>
                  </a:lnTo>
                  <a:lnTo>
                    <a:pt x="3" y="572"/>
                  </a:lnTo>
                  <a:lnTo>
                    <a:pt x="0" y="512"/>
                  </a:lnTo>
                  <a:lnTo>
                    <a:pt x="3" y="452"/>
                  </a:lnTo>
                  <a:lnTo>
                    <a:pt x="14" y="395"/>
                  </a:lnTo>
                  <a:lnTo>
                    <a:pt x="30" y="340"/>
                  </a:lnTo>
                  <a:lnTo>
                    <a:pt x="53" y="287"/>
                  </a:lnTo>
                  <a:lnTo>
                    <a:pt x="80" y="238"/>
                  </a:lnTo>
                  <a:lnTo>
                    <a:pt x="113" y="192"/>
                  </a:lnTo>
                  <a:lnTo>
                    <a:pt x="151" y="150"/>
                  </a:lnTo>
                  <a:lnTo>
                    <a:pt x="194" y="113"/>
                  </a:lnTo>
                  <a:lnTo>
                    <a:pt x="240" y="80"/>
                  </a:lnTo>
                  <a:lnTo>
                    <a:pt x="290" y="52"/>
                  </a:lnTo>
                  <a:lnTo>
                    <a:pt x="343" y="31"/>
                  </a:lnTo>
                  <a:lnTo>
                    <a:pt x="399" y="14"/>
                  </a:lnTo>
                  <a:lnTo>
                    <a:pt x="457" y="4"/>
                  </a:lnTo>
                  <a:lnTo>
                    <a:pt x="51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36" name="Freeform 22"/>
            <p:cNvSpPr>
              <a:spLocks/>
            </p:cNvSpPr>
            <p:nvPr/>
          </p:nvSpPr>
          <p:spPr bwMode="auto">
            <a:xfrm>
              <a:off x="3759" y="692"/>
              <a:ext cx="392" cy="386"/>
            </a:xfrm>
            <a:custGeom>
              <a:avLst/>
              <a:gdLst>
                <a:gd name="T0" fmla="*/ 183 w 2352"/>
                <a:gd name="T1" fmla="*/ 3 h 2320"/>
                <a:gd name="T2" fmla="*/ 436 w 2352"/>
                <a:gd name="T3" fmla="*/ 32 h 2320"/>
                <a:gd name="T4" fmla="*/ 681 w 2352"/>
                <a:gd name="T5" fmla="*/ 86 h 2320"/>
                <a:gd name="T6" fmla="*/ 914 w 2352"/>
                <a:gd name="T7" fmla="*/ 165 h 2320"/>
                <a:gd name="T8" fmla="*/ 1135 w 2352"/>
                <a:gd name="T9" fmla="*/ 268 h 2320"/>
                <a:gd name="T10" fmla="*/ 1344 w 2352"/>
                <a:gd name="T11" fmla="*/ 392 h 2320"/>
                <a:gd name="T12" fmla="*/ 1537 w 2352"/>
                <a:gd name="T13" fmla="*/ 538 h 2320"/>
                <a:gd name="T14" fmla="*/ 1713 w 2352"/>
                <a:gd name="T15" fmla="*/ 702 h 2320"/>
                <a:gd name="T16" fmla="*/ 1871 w 2352"/>
                <a:gd name="T17" fmla="*/ 883 h 2320"/>
                <a:gd name="T18" fmla="*/ 2009 w 2352"/>
                <a:gd name="T19" fmla="*/ 1080 h 2320"/>
                <a:gd name="T20" fmla="*/ 2126 w 2352"/>
                <a:gd name="T21" fmla="*/ 1292 h 2320"/>
                <a:gd name="T22" fmla="*/ 2220 w 2352"/>
                <a:gd name="T23" fmla="*/ 1516 h 2320"/>
                <a:gd name="T24" fmla="*/ 2290 w 2352"/>
                <a:gd name="T25" fmla="*/ 1752 h 2320"/>
                <a:gd name="T26" fmla="*/ 2334 w 2352"/>
                <a:gd name="T27" fmla="*/ 1996 h 2320"/>
                <a:gd name="T28" fmla="*/ 2350 w 2352"/>
                <a:gd name="T29" fmla="*/ 2250 h 2320"/>
                <a:gd name="T30" fmla="*/ 2349 w 2352"/>
                <a:gd name="T31" fmla="*/ 2284 h 2320"/>
                <a:gd name="T32" fmla="*/ 2330 w 2352"/>
                <a:gd name="T33" fmla="*/ 2310 h 2320"/>
                <a:gd name="T34" fmla="*/ 2298 w 2352"/>
                <a:gd name="T35" fmla="*/ 2320 h 2320"/>
                <a:gd name="T36" fmla="*/ 1622 w 2352"/>
                <a:gd name="T37" fmla="*/ 2317 h 2320"/>
                <a:gd name="T38" fmla="*/ 1595 w 2352"/>
                <a:gd name="T39" fmla="*/ 2297 h 2320"/>
                <a:gd name="T40" fmla="*/ 1584 w 2352"/>
                <a:gd name="T41" fmla="*/ 2267 h 2320"/>
                <a:gd name="T42" fmla="*/ 1570 w 2352"/>
                <a:gd name="T43" fmla="*/ 2062 h 2320"/>
                <a:gd name="T44" fmla="*/ 1529 w 2352"/>
                <a:gd name="T45" fmla="*/ 1866 h 2320"/>
                <a:gd name="T46" fmla="*/ 1464 w 2352"/>
                <a:gd name="T47" fmla="*/ 1678 h 2320"/>
                <a:gd name="T48" fmla="*/ 1375 w 2352"/>
                <a:gd name="T49" fmla="*/ 1504 h 2320"/>
                <a:gd name="T50" fmla="*/ 1265 w 2352"/>
                <a:gd name="T51" fmla="*/ 1344 h 2320"/>
                <a:gd name="T52" fmla="*/ 1135 w 2352"/>
                <a:gd name="T53" fmla="*/ 1198 h 2320"/>
                <a:gd name="T54" fmla="*/ 988 w 2352"/>
                <a:gd name="T55" fmla="*/ 1071 h 2320"/>
                <a:gd name="T56" fmla="*/ 826 w 2352"/>
                <a:gd name="T57" fmla="*/ 962 h 2320"/>
                <a:gd name="T58" fmla="*/ 649 w 2352"/>
                <a:gd name="T59" fmla="*/ 874 h 2320"/>
                <a:gd name="T60" fmla="*/ 460 w 2352"/>
                <a:gd name="T61" fmla="*/ 809 h 2320"/>
                <a:gd name="T62" fmla="*/ 260 w 2352"/>
                <a:gd name="T63" fmla="*/ 769 h 2320"/>
                <a:gd name="T64" fmla="*/ 54 w 2352"/>
                <a:gd name="T65" fmla="*/ 755 h 2320"/>
                <a:gd name="T66" fmla="*/ 22 w 2352"/>
                <a:gd name="T67" fmla="*/ 745 h 2320"/>
                <a:gd name="T68" fmla="*/ 2 w 2352"/>
                <a:gd name="T69" fmla="*/ 719 h 2320"/>
                <a:gd name="T70" fmla="*/ 0 w 2352"/>
                <a:gd name="T71" fmla="*/ 54 h 2320"/>
                <a:gd name="T72" fmla="*/ 10 w 2352"/>
                <a:gd name="T73" fmla="*/ 21 h 2320"/>
                <a:gd name="T74" fmla="*/ 37 w 2352"/>
                <a:gd name="T75" fmla="*/ 2 h 2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52" h="2320">
                  <a:moveTo>
                    <a:pt x="54" y="0"/>
                  </a:moveTo>
                  <a:lnTo>
                    <a:pt x="183" y="3"/>
                  </a:lnTo>
                  <a:lnTo>
                    <a:pt x="311" y="13"/>
                  </a:lnTo>
                  <a:lnTo>
                    <a:pt x="436" y="32"/>
                  </a:lnTo>
                  <a:lnTo>
                    <a:pt x="560" y="55"/>
                  </a:lnTo>
                  <a:lnTo>
                    <a:pt x="681" y="86"/>
                  </a:lnTo>
                  <a:lnTo>
                    <a:pt x="798" y="123"/>
                  </a:lnTo>
                  <a:lnTo>
                    <a:pt x="914" y="165"/>
                  </a:lnTo>
                  <a:lnTo>
                    <a:pt x="1027" y="214"/>
                  </a:lnTo>
                  <a:lnTo>
                    <a:pt x="1135" y="268"/>
                  </a:lnTo>
                  <a:lnTo>
                    <a:pt x="1241" y="328"/>
                  </a:lnTo>
                  <a:lnTo>
                    <a:pt x="1344" y="392"/>
                  </a:lnTo>
                  <a:lnTo>
                    <a:pt x="1442" y="462"/>
                  </a:lnTo>
                  <a:lnTo>
                    <a:pt x="1537" y="538"/>
                  </a:lnTo>
                  <a:lnTo>
                    <a:pt x="1627" y="618"/>
                  </a:lnTo>
                  <a:lnTo>
                    <a:pt x="1713" y="702"/>
                  </a:lnTo>
                  <a:lnTo>
                    <a:pt x="1794" y="790"/>
                  </a:lnTo>
                  <a:lnTo>
                    <a:pt x="1871" y="883"/>
                  </a:lnTo>
                  <a:lnTo>
                    <a:pt x="1942" y="980"/>
                  </a:lnTo>
                  <a:lnTo>
                    <a:pt x="2009" y="1080"/>
                  </a:lnTo>
                  <a:lnTo>
                    <a:pt x="2070" y="1185"/>
                  </a:lnTo>
                  <a:lnTo>
                    <a:pt x="2126" y="1292"/>
                  </a:lnTo>
                  <a:lnTo>
                    <a:pt x="2177" y="1402"/>
                  </a:lnTo>
                  <a:lnTo>
                    <a:pt x="2220" y="1516"/>
                  </a:lnTo>
                  <a:lnTo>
                    <a:pt x="2258" y="1632"/>
                  </a:lnTo>
                  <a:lnTo>
                    <a:pt x="2290" y="1752"/>
                  </a:lnTo>
                  <a:lnTo>
                    <a:pt x="2315" y="1872"/>
                  </a:lnTo>
                  <a:lnTo>
                    <a:pt x="2334" y="1996"/>
                  </a:lnTo>
                  <a:lnTo>
                    <a:pt x="2346" y="2123"/>
                  </a:lnTo>
                  <a:lnTo>
                    <a:pt x="2350" y="2250"/>
                  </a:lnTo>
                  <a:lnTo>
                    <a:pt x="2352" y="2267"/>
                  </a:lnTo>
                  <a:lnTo>
                    <a:pt x="2349" y="2284"/>
                  </a:lnTo>
                  <a:lnTo>
                    <a:pt x="2342" y="2297"/>
                  </a:lnTo>
                  <a:lnTo>
                    <a:pt x="2330" y="2310"/>
                  </a:lnTo>
                  <a:lnTo>
                    <a:pt x="2315" y="2317"/>
                  </a:lnTo>
                  <a:lnTo>
                    <a:pt x="2298" y="2320"/>
                  </a:lnTo>
                  <a:lnTo>
                    <a:pt x="1639" y="2320"/>
                  </a:lnTo>
                  <a:lnTo>
                    <a:pt x="1622" y="2317"/>
                  </a:lnTo>
                  <a:lnTo>
                    <a:pt x="1607" y="2310"/>
                  </a:lnTo>
                  <a:lnTo>
                    <a:pt x="1595" y="2297"/>
                  </a:lnTo>
                  <a:lnTo>
                    <a:pt x="1587" y="2284"/>
                  </a:lnTo>
                  <a:lnTo>
                    <a:pt x="1584" y="2267"/>
                  </a:lnTo>
                  <a:lnTo>
                    <a:pt x="1580" y="2163"/>
                  </a:lnTo>
                  <a:lnTo>
                    <a:pt x="1570" y="2062"/>
                  </a:lnTo>
                  <a:lnTo>
                    <a:pt x="1553" y="1963"/>
                  </a:lnTo>
                  <a:lnTo>
                    <a:pt x="1529" y="1866"/>
                  </a:lnTo>
                  <a:lnTo>
                    <a:pt x="1499" y="1771"/>
                  </a:lnTo>
                  <a:lnTo>
                    <a:pt x="1464" y="1678"/>
                  </a:lnTo>
                  <a:lnTo>
                    <a:pt x="1422" y="1589"/>
                  </a:lnTo>
                  <a:lnTo>
                    <a:pt x="1375" y="1504"/>
                  </a:lnTo>
                  <a:lnTo>
                    <a:pt x="1322" y="1421"/>
                  </a:lnTo>
                  <a:lnTo>
                    <a:pt x="1265" y="1344"/>
                  </a:lnTo>
                  <a:lnTo>
                    <a:pt x="1202" y="1269"/>
                  </a:lnTo>
                  <a:lnTo>
                    <a:pt x="1135" y="1198"/>
                  </a:lnTo>
                  <a:lnTo>
                    <a:pt x="1064" y="1132"/>
                  </a:lnTo>
                  <a:lnTo>
                    <a:pt x="988" y="1071"/>
                  </a:lnTo>
                  <a:lnTo>
                    <a:pt x="909" y="1013"/>
                  </a:lnTo>
                  <a:lnTo>
                    <a:pt x="826" y="962"/>
                  </a:lnTo>
                  <a:lnTo>
                    <a:pt x="739" y="915"/>
                  </a:lnTo>
                  <a:lnTo>
                    <a:pt x="649" y="874"/>
                  </a:lnTo>
                  <a:lnTo>
                    <a:pt x="556" y="839"/>
                  </a:lnTo>
                  <a:lnTo>
                    <a:pt x="460" y="809"/>
                  </a:lnTo>
                  <a:lnTo>
                    <a:pt x="362" y="786"/>
                  </a:lnTo>
                  <a:lnTo>
                    <a:pt x="260" y="769"/>
                  </a:lnTo>
                  <a:lnTo>
                    <a:pt x="159" y="759"/>
                  </a:lnTo>
                  <a:lnTo>
                    <a:pt x="54" y="755"/>
                  </a:lnTo>
                  <a:lnTo>
                    <a:pt x="37" y="753"/>
                  </a:lnTo>
                  <a:lnTo>
                    <a:pt x="22" y="745"/>
                  </a:lnTo>
                  <a:lnTo>
                    <a:pt x="10" y="734"/>
                  </a:lnTo>
                  <a:lnTo>
                    <a:pt x="2" y="719"/>
                  </a:lnTo>
                  <a:lnTo>
                    <a:pt x="0" y="702"/>
                  </a:lnTo>
                  <a:lnTo>
                    <a:pt x="0" y="54"/>
                  </a:lnTo>
                  <a:lnTo>
                    <a:pt x="2" y="36"/>
                  </a:lnTo>
                  <a:lnTo>
                    <a:pt x="10" y="21"/>
                  </a:lnTo>
                  <a:lnTo>
                    <a:pt x="22" y="10"/>
                  </a:lnTo>
                  <a:lnTo>
                    <a:pt x="37" y="2"/>
                  </a:lnTo>
                  <a:lnTo>
                    <a:pt x="5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37" name="Freeform 23"/>
            <p:cNvSpPr>
              <a:spLocks/>
            </p:cNvSpPr>
            <p:nvPr/>
          </p:nvSpPr>
          <p:spPr bwMode="auto">
            <a:xfrm>
              <a:off x="3759" y="504"/>
              <a:ext cx="582" cy="574"/>
            </a:xfrm>
            <a:custGeom>
              <a:avLst/>
              <a:gdLst>
                <a:gd name="T0" fmla="*/ 54 w 3492"/>
                <a:gd name="T1" fmla="*/ 0 h 3445"/>
                <a:gd name="T2" fmla="*/ 364 w 3492"/>
                <a:gd name="T3" fmla="*/ 13 h 3445"/>
                <a:gd name="T4" fmla="*/ 668 w 3492"/>
                <a:gd name="T5" fmla="*/ 54 h 3445"/>
                <a:gd name="T6" fmla="*/ 963 w 3492"/>
                <a:gd name="T7" fmla="*/ 121 h 3445"/>
                <a:gd name="T8" fmla="*/ 1248 w 3492"/>
                <a:gd name="T9" fmla="*/ 211 h 3445"/>
                <a:gd name="T10" fmla="*/ 1521 w 3492"/>
                <a:gd name="T11" fmla="*/ 325 h 3445"/>
                <a:gd name="T12" fmla="*/ 1781 w 3492"/>
                <a:gd name="T13" fmla="*/ 461 h 3445"/>
                <a:gd name="T14" fmla="*/ 2028 w 3492"/>
                <a:gd name="T15" fmla="*/ 618 h 3445"/>
                <a:gd name="T16" fmla="*/ 2261 w 3492"/>
                <a:gd name="T17" fmla="*/ 794 h 3445"/>
                <a:gd name="T18" fmla="*/ 2476 w 3492"/>
                <a:gd name="T19" fmla="*/ 989 h 3445"/>
                <a:gd name="T20" fmla="*/ 2674 w 3492"/>
                <a:gd name="T21" fmla="*/ 1200 h 3445"/>
                <a:gd name="T22" fmla="*/ 2855 w 3492"/>
                <a:gd name="T23" fmla="*/ 1428 h 3445"/>
                <a:gd name="T24" fmla="*/ 3015 w 3492"/>
                <a:gd name="T25" fmla="*/ 1672 h 3445"/>
                <a:gd name="T26" fmla="*/ 3153 w 3492"/>
                <a:gd name="T27" fmla="*/ 1929 h 3445"/>
                <a:gd name="T28" fmla="*/ 3269 w 3492"/>
                <a:gd name="T29" fmla="*/ 2197 h 3445"/>
                <a:gd name="T30" fmla="*/ 3363 w 3492"/>
                <a:gd name="T31" fmla="*/ 2478 h 3445"/>
                <a:gd name="T32" fmla="*/ 3432 w 3492"/>
                <a:gd name="T33" fmla="*/ 2769 h 3445"/>
                <a:gd name="T34" fmla="*/ 3474 w 3492"/>
                <a:gd name="T35" fmla="*/ 3067 h 3445"/>
                <a:gd name="T36" fmla="*/ 3490 w 3492"/>
                <a:gd name="T37" fmla="*/ 3375 h 3445"/>
                <a:gd name="T38" fmla="*/ 3490 w 3492"/>
                <a:gd name="T39" fmla="*/ 3409 h 3445"/>
                <a:gd name="T40" fmla="*/ 3470 w 3492"/>
                <a:gd name="T41" fmla="*/ 3435 h 3445"/>
                <a:gd name="T42" fmla="*/ 3438 w 3492"/>
                <a:gd name="T43" fmla="*/ 3445 h 3445"/>
                <a:gd name="T44" fmla="*/ 2742 w 3492"/>
                <a:gd name="T45" fmla="*/ 3442 h 3445"/>
                <a:gd name="T46" fmla="*/ 2716 w 3492"/>
                <a:gd name="T47" fmla="*/ 3422 h 3445"/>
                <a:gd name="T48" fmla="*/ 2705 w 3492"/>
                <a:gd name="T49" fmla="*/ 3392 h 3445"/>
                <a:gd name="T50" fmla="*/ 2690 w 3492"/>
                <a:gd name="T51" fmla="*/ 3116 h 3445"/>
                <a:gd name="T52" fmla="*/ 2648 w 3492"/>
                <a:gd name="T53" fmla="*/ 2849 h 3445"/>
                <a:gd name="T54" fmla="*/ 2579 w 3492"/>
                <a:gd name="T55" fmla="*/ 2590 h 3445"/>
                <a:gd name="T56" fmla="*/ 2484 w 3492"/>
                <a:gd name="T57" fmla="*/ 2344 h 3445"/>
                <a:gd name="T58" fmla="*/ 2365 w 3492"/>
                <a:gd name="T59" fmla="*/ 2109 h 3445"/>
                <a:gd name="T60" fmla="*/ 2223 w 3492"/>
                <a:gd name="T61" fmla="*/ 1889 h 3445"/>
                <a:gd name="T62" fmla="*/ 2062 w 3492"/>
                <a:gd name="T63" fmla="*/ 1684 h 3445"/>
                <a:gd name="T64" fmla="*/ 1881 w 3492"/>
                <a:gd name="T65" fmla="*/ 1496 h 3445"/>
                <a:gd name="T66" fmla="*/ 1682 w 3492"/>
                <a:gd name="T67" fmla="*/ 1327 h 3445"/>
                <a:gd name="T68" fmla="*/ 1466 w 3492"/>
                <a:gd name="T69" fmla="*/ 1177 h 3445"/>
                <a:gd name="T70" fmla="*/ 1236 w 3492"/>
                <a:gd name="T71" fmla="*/ 1048 h 3445"/>
                <a:gd name="T72" fmla="*/ 991 w 3492"/>
                <a:gd name="T73" fmla="*/ 943 h 3445"/>
                <a:gd name="T74" fmla="*/ 735 w 3492"/>
                <a:gd name="T75" fmla="*/ 861 h 3445"/>
                <a:gd name="T76" fmla="*/ 469 w 3492"/>
                <a:gd name="T77" fmla="*/ 806 h 3445"/>
                <a:gd name="T78" fmla="*/ 194 w 3492"/>
                <a:gd name="T79" fmla="*/ 778 h 3445"/>
                <a:gd name="T80" fmla="*/ 37 w 3492"/>
                <a:gd name="T81" fmla="*/ 771 h 3445"/>
                <a:gd name="T82" fmla="*/ 10 w 3492"/>
                <a:gd name="T83" fmla="*/ 752 h 3445"/>
                <a:gd name="T84" fmla="*/ 0 w 3492"/>
                <a:gd name="T85" fmla="*/ 720 h 3445"/>
                <a:gd name="T86" fmla="*/ 0 w 3492"/>
                <a:gd name="T87" fmla="*/ 53 h 3445"/>
                <a:gd name="T88" fmla="*/ 10 w 3492"/>
                <a:gd name="T89" fmla="*/ 21 h 3445"/>
                <a:gd name="T90" fmla="*/ 37 w 3492"/>
                <a:gd name="T91" fmla="*/ 2 h 3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92" h="3445">
                  <a:moveTo>
                    <a:pt x="54" y="0"/>
                  </a:moveTo>
                  <a:lnTo>
                    <a:pt x="54" y="0"/>
                  </a:lnTo>
                  <a:lnTo>
                    <a:pt x="210" y="3"/>
                  </a:lnTo>
                  <a:lnTo>
                    <a:pt x="364" y="13"/>
                  </a:lnTo>
                  <a:lnTo>
                    <a:pt x="517" y="30"/>
                  </a:lnTo>
                  <a:lnTo>
                    <a:pt x="668" y="54"/>
                  </a:lnTo>
                  <a:lnTo>
                    <a:pt x="816" y="83"/>
                  </a:lnTo>
                  <a:lnTo>
                    <a:pt x="963" y="121"/>
                  </a:lnTo>
                  <a:lnTo>
                    <a:pt x="1107" y="162"/>
                  </a:lnTo>
                  <a:lnTo>
                    <a:pt x="1248" y="211"/>
                  </a:lnTo>
                  <a:lnTo>
                    <a:pt x="1386" y="265"/>
                  </a:lnTo>
                  <a:lnTo>
                    <a:pt x="1521" y="325"/>
                  </a:lnTo>
                  <a:lnTo>
                    <a:pt x="1652" y="390"/>
                  </a:lnTo>
                  <a:lnTo>
                    <a:pt x="1781" y="461"/>
                  </a:lnTo>
                  <a:lnTo>
                    <a:pt x="1907" y="537"/>
                  </a:lnTo>
                  <a:lnTo>
                    <a:pt x="2028" y="618"/>
                  </a:lnTo>
                  <a:lnTo>
                    <a:pt x="2147" y="703"/>
                  </a:lnTo>
                  <a:lnTo>
                    <a:pt x="2261" y="794"/>
                  </a:lnTo>
                  <a:lnTo>
                    <a:pt x="2371" y="888"/>
                  </a:lnTo>
                  <a:lnTo>
                    <a:pt x="2476" y="989"/>
                  </a:lnTo>
                  <a:lnTo>
                    <a:pt x="2577" y="1092"/>
                  </a:lnTo>
                  <a:lnTo>
                    <a:pt x="2674" y="1200"/>
                  </a:lnTo>
                  <a:lnTo>
                    <a:pt x="2767" y="1312"/>
                  </a:lnTo>
                  <a:lnTo>
                    <a:pt x="2855" y="1428"/>
                  </a:lnTo>
                  <a:lnTo>
                    <a:pt x="2937" y="1549"/>
                  </a:lnTo>
                  <a:lnTo>
                    <a:pt x="3015" y="1672"/>
                  </a:lnTo>
                  <a:lnTo>
                    <a:pt x="3087" y="1798"/>
                  </a:lnTo>
                  <a:lnTo>
                    <a:pt x="3153" y="1929"/>
                  </a:lnTo>
                  <a:lnTo>
                    <a:pt x="3215" y="2062"/>
                  </a:lnTo>
                  <a:lnTo>
                    <a:pt x="3269" y="2197"/>
                  </a:lnTo>
                  <a:lnTo>
                    <a:pt x="3320" y="2337"/>
                  </a:lnTo>
                  <a:lnTo>
                    <a:pt x="3363" y="2478"/>
                  </a:lnTo>
                  <a:lnTo>
                    <a:pt x="3401" y="2622"/>
                  </a:lnTo>
                  <a:lnTo>
                    <a:pt x="3432" y="2769"/>
                  </a:lnTo>
                  <a:lnTo>
                    <a:pt x="3457" y="2917"/>
                  </a:lnTo>
                  <a:lnTo>
                    <a:pt x="3474" y="3067"/>
                  </a:lnTo>
                  <a:lnTo>
                    <a:pt x="3485" y="3221"/>
                  </a:lnTo>
                  <a:lnTo>
                    <a:pt x="3490" y="3375"/>
                  </a:lnTo>
                  <a:lnTo>
                    <a:pt x="3492" y="3392"/>
                  </a:lnTo>
                  <a:lnTo>
                    <a:pt x="3490" y="3409"/>
                  </a:lnTo>
                  <a:lnTo>
                    <a:pt x="3482" y="3422"/>
                  </a:lnTo>
                  <a:lnTo>
                    <a:pt x="3470" y="3435"/>
                  </a:lnTo>
                  <a:lnTo>
                    <a:pt x="3456" y="3442"/>
                  </a:lnTo>
                  <a:lnTo>
                    <a:pt x="3438" y="3445"/>
                  </a:lnTo>
                  <a:lnTo>
                    <a:pt x="2759" y="3445"/>
                  </a:lnTo>
                  <a:lnTo>
                    <a:pt x="2742" y="3442"/>
                  </a:lnTo>
                  <a:lnTo>
                    <a:pt x="2727" y="3435"/>
                  </a:lnTo>
                  <a:lnTo>
                    <a:pt x="2716" y="3422"/>
                  </a:lnTo>
                  <a:lnTo>
                    <a:pt x="2708" y="3409"/>
                  </a:lnTo>
                  <a:lnTo>
                    <a:pt x="2705" y="3392"/>
                  </a:lnTo>
                  <a:lnTo>
                    <a:pt x="2702" y="3253"/>
                  </a:lnTo>
                  <a:lnTo>
                    <a:pt x="2690" y="3116"/>
                  </a:lnTo>
                  <a:lnTo>
                    <a:pt x="2672" y="2980"/>
                  </a:lnTo>
                  <a:lnTo>
                    <a:pt x="2648" y="2849"/>
                  </a:lnTo>
                  <a:lnTo>
                    <a:pt x="2616" y="2718"/>
                  </a:lnTo>
                  <a:lnTo>
                    <a:pt x="2579" y="2590"/>
                  </a:lnTo>
                  <a:lnTo>
                    <a:pt x="2534" y="2465"/>
                  </a:lnTo>
                  <a:lnTo>
                    <a:pt x="2484" y="2344"/>
                  </a:lnTo>
                  <a:lnTo>
                    <a:pt x="2427" y="2224"/>
                  </a:lnTo>
                  <a:lnTo>
                    <a:pt x="2365" y="2109"/>
                  </a:lnTo>
                  <a:lnTo>
                    <a:pt x="2296" y="1997"/>
                  </a:lnTo>
                  <a:lnTo>
                    <a:pt x="2223" y="1889"/>
                  </a:lnTo>
                  <a:lnTo>
                    <a:pt x="2146" y="1784"/>
                  </a:lnTo>
                  <a:lnTo>
                    <a:pt x="2062" y="1684"/>
                  </a:lnTo>
                  <a:lnTo>
                    <a:pt x="1973" y="1588"/>
                  </a:lnTo>
                  <a:lnTo>
                    <a:pt x="1881" y="1496"/>
                  </a:lnTo>
                  <a:lnTo>
                    <a:pt x="1784" y="1409"/>
                  </a:lnTo>
                  <a:lnTo>
                    <a:pt x="1682" y="1327"/>
                  </a:lnTo>
                  <a:lnTo>
                    <a:pt x="1576" y="1249"/>
                  </a:lnTo>
                  <a:lnTo>
                    <a:pt x="1466" y="1177"/>
                  </a:lnTo>
                  <a:lnTo>
                    <a:pt x="1352" y="1110"/>
                  </a:lnTo>
                  <a:lnTo>
                    <a:pt x="1236" y="1048"/>
                  </a:lnTo>
                  <a:lnTo>
                    <a:pt x="1116" y="993"/>
                  </a:lnTo>
                  <a:lnTo>
                    <a:pt x="991" y="943"/>
                  </a:lnTo>
                  <a:lnTo>
                    <a:pt x="866" y="900"/>
                  </a:lnTo>
                  <a:lnTo>
                    <a:pt x="735" y="861"/>
                  </a:lnTo>
                  <a:lnTo>
                    <a:pt x="604" y="831"/>
                  </a:lnTo>
                  <a:lnTo>
                    <a:pt x="469" y="806"/>
                  </a:lnTo>
                  <a:lnTo>
                    <a:pt x="332" y="788"/>
                  </a:lnTo>
                  <a:lnTo>
                    <a:pt x="194" y="778"/>
                  </a:lnTo>
                  <a:lnTo>
                    <a:pt x="54" y="773"/>
                  </a:lnTo>
                  <a:lnTo>
                    <a:pt x="37" y="771"/>
                  </a:lnTo>
                  <a:lnTo>
                    <a:pt x="22" y="763"/>
                  </a:lnTo>
                  <a:lnTo>
                    <a:pt x="10" y="752"/>
                  </a:lnTo>
                  <a:lnTo>
                    <a:pt x="2" y="737"/>
                  </a:lnTo>
                  <a:lnTo>
                    <a:pt x="0" y="720"/>
                  </a:lnTo>
                  <a:lnTo>
                    <a:pt x="0" y="662"/>
                  </a:lnTo>
                  <a:lnTo>
                    <a:pt x="0" y="53"/>
                  </a:lnTo>
                  <a:lnTo>
                    <a:pt x="2" y="36"/>
                  </a:lnTo>
                  <a:lnTo>
                    <a:pt x="10" y="21"/>
                  </a:lnTo>
                  <a:lnTo>
                    <a:pt x="22" y="10"/>
                  </a:lnTo>
                  <a:lnTo>
                    <a:pt x="37" y="2"/>
                  </a:lnTo>
                  <a:lnTo>
                    <a:pt x="5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grpSp>
      <p:sp>
        <p:nvSpPr>
          <p:cNvPr id="49" name="Rectangle 48"/>
          <p:cNvSpPr/>
          <p:nvPr/>
        </p:nvSpPr>
        <p:spPr>
          <a:xfrm>
            <a:off x="402569" y="3094962"/>
            <a:ext cx="1244112" cy="415498"/>
          </a:xfrm>
          <a:prstGeom prst="rect">
            <a:avLst/>
          </a:prstGeom>
        </p:spPr>
        <p:txBody>
          <a:bodyPr wrap="square">
            <a:spAutoFit/>
          </a:bodyPr>
          <a:lstStyle/>
          <a:p>
            <a:pPr algn="ctr"/>
            <a:r>
              <a:rPr lang="en-US" sz="1050" dirty="0">
                <a:solidFill>
                  <a:schemeClr val="bg1"/>
                </a:solidFill>
                <a:latin typeface="Roboto" panose="020B0604020202020204" charset="0"/>
                <a:ea typeface="Roboto" panose="020B0604020202020204" charset="0"/>
                <a:cs typeface="Arial" panose="020B0604020202020204" pitchFamily="34" charset="0"/>
              </a:rPr>
              <a:t>BUSINESS AND TECHNOLOGY </a:t>
            </a:r>
            <a:endParaRPr lang="en-US" sz="1050" dirty="0">
              <a:latin typeface="Roboto" panose="020B0604020202020204" charset="0"/>
              <a:ea typeface="Roboto" panose="020B0604020202020204" charset="0"/>
            </a:endParaRPr>
          </a:p>
        </p:txBody>
      </p:sp>
      <p:sp>
        <p:nvSpPr>
          <p:cNvPr id="73" name="Rectangle 72"/>
          <p:cNvSpPr/>
          <p:nvPr/>
        </p:nvSpPr>
        <p:spPr>
          <a:xfrm>
            <a:off x="1817810" y="3175753"/>
            <a:ext cx="1244112" cy="253916"/>
          </a:xfrm>
          <a:prstGeom prst="rect">
            <a:avLst/>
          </a:prstGeom>
        </p:spPr>
        <p:txBody>
          <a:bodyPr wrap="square">
            <a:spAutoFit/>
          </a:bodyPr>
          <a:lstStyle/>
          <a:p>
            <a:pPr algn="ctr"/>
            <a:r>
              <a:rPr lang="en-US" sz="1050" dirty="0">
                <a:solidFill>
                  <a:schemeClr val="bg1"/>
                </a:solidFill>
                <a:latin typeface="Roboto" panose="020B0604020202020204" charset="0"/>
                <a:ea typeface="Roboto" panose="020B0604020202020204" charset="0"/>
                <a:cs typeface="Arial" panose="020B0604020202020204" pitchFamily="34" charset="0"/>
              </a:rPr>
              <a:t>REMOTE WORK</a:t>
            </a:r>
          </a:p>
        </p:txBody>
      </p:sp>
      <p:sp>
        <p:nvSpPr>
          <p:cNvPr id="74" name="Rectangle 73"/>
          <p:cNvSpPr/>
          <p:nvPr/>
        </p:nvSpPr>
        <p:spPr>
          <a:xfrm>
            <a:off x="3211536" y="3107408"/>
            <a:ext cx="1244112" cy="415498"/>
          </a:xfrm>
          <a:prstGeom prst="rect">
            <a:avLst/>
          </a:prstGeom>
        </p:spPr>
        <p:txBody>
          <a:bodyPr wrap="square">
            <a:spAutoFit/>
          </a:bodyPr>
          <a:lstStyle/>
          <a:p>
            <a:pPr algn="ctr"/>
            <a:r>
              <a:rPr lang="en-US" sz="1050" dirty="0">
                <a:solidFill>
                  <a:schemeClr val="bg1"/>
                </a:solidFill>
                <a:latin typeface="Roboto" panose="020B0604020202020204" charset="0"/>
                <a:ea typeface="Roboto" panose="020B0604020202020204" charset="0"/>
                <a:cs typeface="Arial" panose="020B0604020202020204" pitchFamily="34" charset="0"/>
              </a:rPr>
              <a:t>EMPLOYEE WELLNESS</a:t>
            </a:r>
          </a:p>
        </p:txBody>
      </p:sp>
      <p:sp>
        <p:nvSpPr>
          <p:cNvPr id="75" name="Rectangle 74"/>
          <p:cNvSpPr/>
          <p:nvPr/>
        </p:nvSpPr>
        <p:spPr>
          <a:xfrm>
            <a:off x="4626903" y="3088572"/>
            <a:ext cx="1244112" cy="415498"/>
          </a:xfrm>
          <a:prstGeom prst="rect">
            <a:avLst/>
          </a:prstGeom>
        </p:spPr>
        <p:txBody>
          <a:bodyPr wrap="square">
            <a:spAutoFit/>
          </a:bodyPr>
          <a:lstStyle/>
          <a:p>
            <a:pPr algn="ctr"/>
            <a:r>
              <a:rPr lang="en-US" sz="1050" dirty="0">
                <a:solidFill>
                  <a:schemeClr val="bg1"/>
                </a:solidFill>
                <a:latin typeface="Roboto" panose="020B0604020202020204" charset="0"/>
                <a:ea typeface="Roboto" panose="020B0604020202020204" charset="0"/>
                <a:cs typeface="Arial" panose="020B0604020202020204" pitchFamily="34" charset="0"/>
              </a:rPr>
              <a:t>COVID-19 UPDATES</a:t>
            </a:r>
          </a:p>
        </p:txBody>
      </p:sp>
      <p:sp>
        <p:nvSpPr>
          <p:cNvPr id="76" name="Rectangle 75"/>
          <p:cNvSpPr/>
          <p:nvPr/>
        </p:nvSpPr>
        <p:spPr>
          <a:xfrm>
            <a:off x="6047315" y="3070943"/>
            <a:ext cx="1255103" cy="415498"/>
          </a:xfrm>
          <a:prstGeom prst="rect">
            <a:avLst/>
          </a:prstGeom>
        </p:spPr>
        <p:txBody>
          <a:bodyPr wrap="square">
            <a:spAutoFit/>
          </a:bodyPr>
          <a:lstStyle/>
          <a:p>
            <a:pPr algn="ctr"/>
            <a:r>
              <a:rPr lang="en-US" sz="1050" dirty="0">
                <a:solidFill>
                  <a:schemeClr val="bg1"/>
                </a:solidFill>
                <a:latin typeface="Roboto" panose="020B0604020202020204" charset="0"/>
                <a:ea typeface="Roboto" panose="020B0604020202020204" charset="0"/>
                <a:cs typeface="Arial" panose="020B0604020202020204" pitchFamily="34" charset="0"/>
              </a:rPr>
              <a:t>SPORTS AND COMPETITION  </a:t>
            </a:r>
          </a:p>
        </p:txBody>
      </p:sp>
      <p:sp>
        <p:nvSpPr>
          <p:cNvPr id="34" name="Rectangle 33"/>
          <p:cNvSpPr/>
          <p:nvPr/>
        </p:nvSpPr>
        <p:spPr>
          <a:xfrm>
            <a:off x="0" y="330922"/>
            <a:ext cx="9144000" cy="842538"/>
          </a:xfrm>
          <a:prstGeom prst="rect">
            <a:avLst/>
          </a:prstGeom>
        </p:spPr>
        <p:txBody>
          <a:bodyPr wrap="square">
            <a:spAutoFit/>
          </a:bodyPr>
          <a:lstStyle/>
          <a:p>
            <a:pPr algn="ctr">
              <a:buClr>
                <a:schemeClr val="dk1"/>
              </a:buClr>
              <a:buSzPts val="2800"/>
            </a:pPr>
            <a:r>
              <a:rPr lang="en-US" sz="3000" dirty="0">
                <a:solidFill>
                  <a:schemeClr val="dk1"/>
                </a:solidFill>
                <a:latin typeface="Bebas Neue"/>
                <a:sym typeface="Bebas Neue"/>
              </a:rPr>
              <a:t>TOPICS EXTRACTED</a:t>
            </a:r>
          </a:p>
          <a:p>
            <a:pPr algn="ctr">
              <a:defRPr/>
            </a:pPr>
            <a:r>
              <a:rPr lang="en-US" sz="1050" dirty="0">
                <a:solidFill>
                  <a:schemeClr val="bg1"/>
                </a:solidFill>
                <a:latin typeface="Arial" panose="020B0604020202020204" pitchFamily="34" charset="0"/>
                <a:cs typeface="Arial" panose="020B0604020202020204" pitchFamily="34" charset="0"/>
              </a:rPr>
              <a:t>You can edit this text. Edit this line of text. You can edit this text.</a:t>
            </a:r>
          </a:p>
          <a:p>
            <a:pPr algn="ctr">
              <a:defRPr/>
            </a:pPr>
            <a:endParaRPr lang="en-US" sz="825" dirty="0">
              <a:solidFill>
                <a:schemeClr val="bg1"/>
              </a:solidFill>
              <a:latin typeface="Arial" panose="020B0604020202020204" pitchFamily="34" charset="0"/>
              <a:cs typeface="Arial" panose="020B0604020202020204" pitchFamily="34" charset="0"/>
            </a:endParaRPr>
          </a:p>
        </p:txBody>
      </p:sp>
      <p:sp>
        <p:nvSpPr>
          <p:cNvPr id="3" name="Google Shape;707;p39">
            <a:extLst>
              <a:ext uri="{FF2B5EF4-FFF2-40B4-BE49-F238E27FC236}">
                <a16:creationId xmlns:a16="http://schemas.microsoft.com/office/drawing/2014/main" id="{75A77672-D027-4383-AE43-88EB513DEF0D}"/>
              </a:ext>
            </a:extLst>
          </p:cNvPr>
          <p:cNvSpPr/>
          <p:nvPr/>
        </p:nvSpPr>
        <p:spPr>
          <a:xfrm>
            <a:off x="2287265" y="2006362"/>
            <a:ext cx="353557" cy="353557"/>
          </a:xfrm>
          <a:custGeom>
            <a:avLst/>
            <a:gdLst/>
            <a:ahLst/>
            <a:cxnLst/>
            <a:rect l="l" t="t" r="r" b="b"/>
            <a:pathLst>
              <a:path w="11657" h="11657" extrusionOk="0">
                <a:moveTo>
                  <a:pt x="1323" y="4852"/>
                </a:moveTo>
                <a:lnTo>
                  <a:pt x="1323" y="8286"/>
                </a:lnTo>
                <a:lnTo>
                  <a:pt x="977" y="8286"/>
                </a:lnTo>
                <a:cubicBezTo>
                  <a:pt x="788" y="8286"/>
                  <a:pt x="630" y="8128"/>
                  <a:pt x="630" y="7939"/>
                </a:cubicBezTo>
                <a:lnTo>
                  <a:pt x="630" y="5198"/>
                </a:lnTo>
                <a:cubicBezTo>
                  <a:pt x="630" y="5009"/>
                  <a:pt x="788" y="4852"/>
                  <a:pt x="977" y="4852"/>
                </a:cubicBezTo>
                <a:close/>
                <a:moveTo>
                  <a:pt x="10554" y="4852"/>
                </a:moveTo>
                <a:cubicBezTo>
                  <a:pt x="10743" y="4852"/>
                  <a:pt x="10901" y="5009"/>
                  <a:pt x="10901" y="5198"/>
                </a:cubicBezTo>
                <a:lnTo>
                  <a:pt x="10901" y="7939"/>
                </a:lnTo>
                <a:lnTo>
                  <a:pt x="10932" y="7939"/>
                </a:lnTo>
                <a:cubicBezTo>
                  <a:pt x="10932" y="8128"/>
                  <a:pt x="10775" y="8286"/>
                  <a:pt x="10586" y="8286"/>
                </a:cubicBezTo>
                <a:lnTo>
                  <a:pt x="10239" y="8286"/>
                </a:lnTo>
                <a:lnTo>
                  <a:pt x="10239" y="4852"/>
                </a:lnTo>
                <a:close/>
                <a:moveTo>
                  <a:pt x="5797" y="10302"/>
                </a:moveTo>
                <a:cubicBezTo>
                  <a:pt x="5986" y="10302"/>
                  <a:pt x="6144" y="10460"/>
                  <a:pt x="6144" y="10649"/>
                </a:cubicBezTo>
                <a:cubicBezTo>
                  <a:pt x="6144" y="10838"/>
                  <a:pt x="5986" y="10995"/>
                  <a:pt x="5797" y="10995"/>
                </a:cubicBezTo>
                <a:cubicBezTo>
                  <a:pt x="5577" y="10995"/>
                  <a:pt x="5419" y="10838"/>
                  <a:pt x="5419" y="10649"/>
                </a:cubicBezTo>
                <a:cubicBezTo>
                  <a:pt x="5419" y="10460"/>
                  <a:pt x="5577" y="10302"/>
                  <a:pt x="5797" y="10302"/>
                </a:cubicBezTo>
                <a:close/>
                <a:moveTo>
                  <a:pt x="5829" y="0"/>
                </a:moveTo>
                <a:cubicBezTo>
                  <a:pt x="3371" y="0"/>
                  <a:pt x="1260" y="1796"/>
                  <a:pt x="788" y="4190"/>
                </a:cubicBezTo>
                <a:cubicBezTo>
                  <a:pt x="347" y="4316"/>
                  <a:pt x="0" y="4694"/>
                  <a:pt x="0" y="5167"/>
                </a:cubicBezTo>
                <a:lnTo>
                  <a:pt x="0" y="7876"/>
                </a:lnTo>
                <a:cubicBezTo>
                  <a:pt x="0" y="8443"/>
                  <a:pt x="473" y="8916"/>
                  <a:pt x="1008" y="8916"/>
                </a:cubicBezTo>
                <a:lnTo>
                  <a:pt x="1702" y="8916"/>
                </a:lnTo>
                <a:cubicBezTo>
                  <a:pt x="1891" y="8916"/>
                  <a:pt x="2048" y="8758"/>
                  <a:pt x="2048" y="8569"/>
                </a:cubicBezTo>
                <a:lnTo>
                  <a:pt x="2048" y="4474"/>
                </a:lnTo>
                <a:cubicBezTo>
                  <a:pt x="2048" y="4253"/>
                  <a:pt x="1891" y="4096"/>
                  <a:pt x="1702" y="4096"/>
                </a:cubicBezTo>
                <a:lnTo>
                  <a:pt x="1449" y="4096"/>
                </a:lnTo>
                <a:cubicBezTo>
                  <a:pt x="1922" y="2111"/>
                  <a:pt x="3749" y="630"/>
                  <a:pt x="5797" y="630"/>
                </a:cubicBezTo>
                <a:cubicBezTo>
                  <a:pt x="7876" y="630"/>
                  <a:pt x="9641" y="2079"/>
                  <a:pt x="10113" y="4096"/>
                </a:cubicBezTo>
                <a:lnTo>
                  <a:pt x="9893" y="4096"/>
                </a:lnTo>
                <a:cubicBezTo>
                  <a:pt x="9672" y="4096"/>
                  <a:pt x="9515" y="4253"/>
                  <a:pt x="9515" y="4474"/>
                </a:cubicBezTo>
                <a:lnTo>
                  <a:pt x="9515" y="8569"/>
                </a:lnTo>
                <a:cubicBezTo>
                  <a:pt x="9515" y="8758"/>
                  <a:pt x="9672" y="8916"/>
                  <a:pt x="9893" y="8916"/>
                </a:cubicBezTo>
                <a:lnTo>
                  <a:pt x="10208" y="8916"/>
                </a:lnTo>
                <a:cubicBezTo>
                  <a:pt x="10050" y="9704"/>
                  <a:pt x="9326" y="10302"/>
                  <a:pt x="8507" y="10302"/>
                </a:cubicBezTo>
                <a:lnTo>
                  <a:pt x="6742" y="10302"/>
                </a:lnTo>
                <a:cubicBezTo>
                  <a:pt x="6585" y="9893"/>
                  <a:pt x="6207" y="9609"/>
                  <a:pt x="5734" y="9609"/>
                </a:cubicBezTo>
                <a:cubicBezTo>
                  <a:pt x="5199" y="9609"/>
                  <a:pt x="4726" y="10082"/>
                  <a:pt x="4726" y="10649"/>
                </a:cubicBezTo>
                <a:cubicBezTo>
                  <a:pt x="4726" y="11184"/>
                  <a:pt x="5199" y="11657"/>
                  <a:pt x="5734" y="11657"/>
                </a:cubicBezTo>
                <a:cubicBezTo>
                  <a:pt x="6175" y="11657"/>
                  <a:pt x="6585" y="11405"/>
                  <a:pt x="6742" y="10995"/>
                </a:cubicBezTo>
                <a:lnTo>
                  <a:pt x="8507" y="10995"/>
                </a:lnTo>
                <a:cubicBezTo>
                  <a:pt x="9735" y="10995"/>
                  <a:pt x="10743" y="10082"/>
                  <a:pt x="10869" y="8916"/>
                </a:cubicBezTo>
                <a:cubicBezTo>
                  <a:pt x="11248" y="8790"/>
                  <a:pt x="11563" y="8412"/>
                  <a:pt x="11563" y="7939"/>
                </a:cubicBezTo>
                <a:lnTo>
                  <a:pt x="11563" y="5198"/>
                </a:lnTo>
                <a:cubicBezTo>
                  <a:pt x="11657" y="4694"/>
                  <a:pt x="11311" y="4316"/>
                  <a:pt x="10869" y="4190"/>
                </a:cubicBezTo>
                <a:cubicBezTo>
                  <a:pt x="10397" y="1796"/>
                  <a:pt x="8255" y="0"/>
                  <a:pt x="5829" y="0"/>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Rectangle 54">
            <a:extLst>
              <a:ext uri="{FF2B5EF4-FFF2-40B4-BE49-F238E27FC236}">
                <a16:creationId xmlns:a16="http://schemas.microsoft.com/office/drawing/2014/main" id="{B59396B0-272B-432E-9AC3-EBC6F6393E61}"/>
              </a:ext>
            </a:extLst>
          </p:cNvPr>
          <p:cNvSpPr/>
          <p:nvPr/>
        </p:nvSpPr>
        <p:spPr>
          <a:xfrm>
            <a:off x="7449501" y="2734410"/>
            <a:ext cx="1274885" cy="1283677"/>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sz="1050"/>
          </a:p>
        </p:txBody>
      </p:sp>
      <p:sp>
        <p:nvSpPr>
          <p:cNvPr id="56" name="Donut 12">
            <a:extLst>
              <a:ext uri="{FF2B5EF4-FFF2-40B4-BE49-F238E27FC236}">
                <a16:creationId xmlns:a16="http://schemas.microsoft.com/office/drawing/2014/main" id="{ECBDA8BE-3CC0-4291-898A-9B51F3C281B0}"/>
              </a:ext>
            </a:extLst>
          </p:cNvPr>
          <p:cNvSpPr/>
          <p:nvPr/>
        </p:nvSpPr>
        <p:spPr>
          <a:xfrm>
            <a:off x="7616559" y="1705709"/>
            <a:ext cx="931985" cy="931984"/>
          </a:xfrm>
          <a:prstGeom prst="donut">
            <a:avLst>
              <a:gd name="adj" fmla="val 12545"/>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62" name="Rectangle 61">
            <a:extLst>
              <a:ext uri="{FF2B5EF4-FFF2-40B4-BE49-F238E27FC236}">
                <a16:creationId xmlns:a16="http://schemas.microsoft.com/office/drawing/2014/main" id="{A62EEFCC-EDC3-4F86-8BE0-AB840EC6F81A}"/>
              </a:ext>
            </a:extLst>
          </p:cNvPr>
          <p:cNvSpPr/>
          <p:nvPr/>
        </p:nvSpPr>
        <p:spPr>
          <a:xfrm>
            <a:off x="7460494" y="3074789"/>
            <a:ext cx="1255103" cy="415498"/>
          </a:xfrm>
          <a:prstGeom prst="rect">
            <a:avLst/>
          </a:prstGeom>
        </p:spPr>
        <p:txBody>
          <a:bodyPr wrap="square">
            <a:spAutoFit/>
          </a:bodyPr>
          <a:lstStyle/>
          <a:p>
            <a:pPr algn="ctr"/>
            <a:r>
              <a:rPr lang="en-US" sz="1050" dirty="0">
                <a:solidFill>
                  <a:schemeClr val="bg1"/>
                </a:solidFill>
                <a:latin typeface="Roboto" panose="020B0604020202020204" charset="0"/>
                <a:ea typeface="Roboto" panose="020B0604020202020204" charset="0"/>
                <a:cs typeface="Arial" panose="020B0604020202020204" pitchFamily="34" charset="0"/>
              </a:rPr>
              <a:t>STOCK MARKET NEWS</a:t>
            </a:r>
          </a:p>
        </p:txBody>
      </p:sp>
      <p:sp>
        <p:nvSpPr>
          <p:cNvPr id="14" name="Google Shape;440;p34">
            <a:extLst>
              <a:ext uri="{FF2B5EF4-FFF2-40B4-BE49-F238E27FC236}">
                <a16:creationId xmlns:a16="http://schemas.microsoft.com/office/drawing/2014/main" id="{F212195A-B305-4D89-9CEF-244A3DE9CD5A}"/>
              </a:ext>
            </a:extLst>
          </p:cNvPr>
          <p:cNvSpPr/>
          <p:nvPr/>
        </p:nvSpPr>
        <p:spPr>
          <a:xfrm>
            <a:off x="3775526" y="1944543"/>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16" name="Google Shape;910;p41">
            <a:extLst>
              <a:ext uri="{FF2B5EF4-FFF2-40B4-BE49-F238E27FC236}">
                <a16:creationId xmlns:a16="http://schemas.microsoft.com/office/drawing/2014/main" id="{1179FC82-F014-4869-B2B3-E45862390726}"/>
              </a:ext>
            </a:extLst>
          </p:cNvPr>
          <p:cNvSpPr/>
          <p:nvPr/>
        </p:nvSpPr>
        <p:spPr>
          <a:xfrm>
            <a:off x="7917334" y="2006362"/>
            <a:ext cx="330434" cy="316687"/>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8" name="Google Shape;1539;p48">
            <a:extLst>
              <a:ext uri="{FF2B5EF4-FFF2-40B4-BE49-F238E27FC236}">
                <a16:creationId xmlns:a16="http://schemas.microsoft.com/office/drawing/2014/main" id="{EBC0E79A-A78A-4CD4-BE5C-5F12694EBAC9}"/>
              </a:ext>
            </a:extLst>
          </p:cNvPr>
          <p:cNvSpPr/>
          <p:nvPr/>
        </p:nvSpPr>
        <p:spPr>
          <a:xfrm>
            <a:off x="825893" y="1977199"/>
            <a:ext cx="349765" cy="378506"/>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9" name="Google Shape;1379;p46">
            <a:extLst>
              <a:ext uri="{FF2B5EF4-FFF2-40B4-BE49-F238E27FC236}">
                <a16:creationId xmlns:a16="http://schemas.microsoft.com/office/drawing/2014/main" id="{480D85F8-B9E0-414C-8CCB-21D5DBA1467A}"/>
              </a:ext>
            </a:extLst>
          </p:cNvPr>
          <p:cNvSpPr/>
          <p:nvPr/>
        </p:nvSpPr>
        <p:spPr>
          <a:xfrm>
            <a:off x="6390827" y="1880018"/>
            <a:ext cx="561052" cy="520832"/>
          </a:xfrm>
          <a:custGeom>
            <a:avLst/>
            <a:gdLst/>
            <a:ahLst/>
            <a:cxnLst/>
            <a:rect l="l" t="t" r="r" b="b"/>
            <a:pathLst>
              <a:path w="19655" h="18246" extrusionOk="0">
                <a:moveTo>
                  <a:pt x="9829" y="1835"/>
                </a:moveTo>
                <a:lnTo>
                  <a:pt x="12133" y="6452"/>
                </a:lnTo>
                <a:cubicBezTo>
                  <a:pt x="12218" y="6618"/>
                  <a:pt x="12375" y="6733"/>
                  <a:pt x="12559" y="6760"/>
                </a:cubicBezTo>
                <a:lnTo>
                  <a:pt x="17698" y="7500"/>
                </a:lnTo>
                <a:lnTo>
                  <a:pt x="13984" y="11078"/>
                </a:lnTo>
                <a:cubicBezTo>
                  <a:pt x="13848" y="11211"/>
                  <a:pt x="13788" y="11398"/>
                  <a:pt x="13821" y="11582"/>
                </a:cubicBezTo>
                <a:lnTo>
                  <a:pt x="14700" y="16646"/>
                </a:lnTo>
                <a:lnTo>
                  <a:pt x="10092" y="14251"/>
                </a:lnTo>
                <a:cubicBezTo>
                  <a:pt x="10009" y="14209"/>
                  <a:pt x="9919" y="14188"/>
                  <a:pt x="9830" y="14188"/>
                </a:cubicBezTo>
                <a:cubicBezTo>
                  <a:pt x="9740" y="14188"/>
                  <a:pt x="9651" y="14209"/>
                  <a:pt x="9570" y="14251"/>
                </a:cubicBezTo>
                <a:lnTo>
                  <a:pt x="4962" y="16646"/>
                </a:lnTo>
                <a:lnTo>
                  <a:pt x="5838" y="11582"/>
                </a:lnTo>
                <a:cubicBezTo>
                  <a:pt x="5871" y="11398"/>
                  <a:pt x="5810" y="11208"/>
                  <a:pt x="5674" y="11078"/>
                </a:cubicBezTo>
                <a:lnTo>
                  <a:pt x="1961" y="7500"/>
                </a:lnTo>
                <a:lnTo>
                  <a:pt x="7100" y="6760"/>
                </a:lnTo>
                <a:cubicBezTo>
                  <a:pt x="7284" y="6733"/>
                  <a:pt x="7441" y="6618"/>
                  <a:pt x="7525" y="6452"/>
                </a:cubicBezTo>
                <a:lnTo>
                  <a:pt x="9829" y="1835"/>
                </a:lnTo>
                <a:close/>
                <a:moveTo>
                  <a:pt x="9828" y="1"/>
                </a:moveTo>
                <a:cubicBezTo>
                  <a:pt x="9627" y="1"/>
                  <a:pt x="9426" y="105"/>
                  <a:pt x="9322" y="313"/>
                </a:cubicBezTo>
                <a:lnTo>
                  <a:pt x="6641" y="5682"/>
                </a:lnTo>
                <a:lnTo>
                  <a:pt x="653" y="6543"/>
                </a:lnTo>
                <a:cubicBezTo>
                  <a:pt x="188" y="6609"/>
                  <a:pt x="1" y="7183"/>
                  <a:pt x="339" y="7509"/>
                </a:cubicBezTo>
                <a:lnTo>
                  <a:pt x="4672" y="11685"/>
                </a:lnTo>
                <a:lnTo>
                  <a:pt x="3648" y="17579"/>
                </a:lnTo>
                <a:cubicBezTo>
                  <a:pt x="3584" y="17947"/>
                  <a:pt x="3875" y="18245"/>
                  <a:pt x="4207" y="18245"/>
                </a:cubicBezTo>
                <a:cubicBezTo>
                  <a:pt x="4293" y="18245"/>
                  <a:pt x="4383" y="18225"/>
                  <a:pt x="4470" y="18180"/>
                </a:cubicBezTo>
                <a:lnTo>
                  <a:pt x="9829" y="15393"/>
                </a:lnTo>
                <a:lnTo>
                  <a:pt x="15189" y="18180"/>
                </a:lnTo>
                <a:cubicBezTo>
                  <a:pt x="15275" y="18225"/>
                  <a:pt x="15365" y="18245"/>
                  <a:pt x="15452" y="18245"/>
                </a:cubicBezTo>
                <a:cubicBezTo>
                  <a:pt x="15782" y="18245"/>
                  <a:pt x="16072" y="17948"/>
                  <a:pt x="16007" y="17582"/>
                </a:cubicBezTo>
                <a:lnTo>
                  <a:pt x="14986" y="11685"/>
                </a:lnTo>
                <a:lnTo>
                  <a:pt x="19316" y="7512"/>
                </a:lnTo>
                <a:cubicBezTo>
                  <a:pt x="19655" y="7183"/>
                  <a:pt x="19470" y="6609"/>
                  <a:pt x="19005" y="6543"/>
                </a:cubicBezTo>
                <a:lnTo>
                  <a:pt x="13015" y="5682"/>
                </a:lnTo>
                <a:lnTo>
                  <a:pt x="10333" y="313"/>
                </a:lnTo>
                <a:cubicBezTo>
                  <a:pt x="10229" y="105"/>
                  <a:pt x="10029" y="1"/>
                  <a:pt x="9828" y="1"/>
                </a:cubicBez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Tree>
    <p:extLst>
      <p:ext uri="{BB962C8B-B14F-4D97-AF65-F5344CB8AC3E}">
        <p14:creationId xmlns:p14="http://schemas.microsoft.com/office/powerpoint/2010/main" val="3447513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 FINDINGS</a:t>
            </a:r>
            <a:endParaRPr dirty="0"/>
          </a:p>
        </p:txBody>
      </p:sp>
      <p:grpSp>
        <p:nvGrpSpPr>
          <p:cNvPr id="6" name="Group 5">
            <a:extLst>
              <a:ext uri="{FF2B5EF4-FFF2-40B4-BE49-F238E27FC236}">
                <a16:creationId xmlns:a16="http://schemas.microsoft.com/office/drawing/2014/main" id="{B7D77B17-B31C-49FE-8D7C-841B583AA9F7}"/>
              </a:ext>
            </a:extLst>
          </p:cNvPr>
          <p:cNvGrpSpPr/>
          <p:nvPr/>
        </p:nvGrpSpPr>
        <p:grpSpPr>
          <a:xfrm>
            <a:off x="4225239" y="1104900"/>
            <a:ext cx="4371033" cy="3108543"/>
            <a:chOff x="3933836" y="937005"/>
            <a:chExt cx="4371033" cy="3108543"/>
          </a:xfrm>
        </p:grpSpPr>
        <p:sp>
          <p:nvSpPr>
            <p:cNvPr id="2" name="TextBox 1">
              <a:extLst>
                <a:ext uri="{FF2B5EF4-FFF2-40B4-BE49-F238E27FC236}">
                  <a16:creationId xmlns:a16="http://schemas.microsoft.com/office/drawing/2014/main" id="{4AD66BC8-CBFB-4576-9327-753DA5C76A14}"/>
                </a:ext>
              </a:extLst>
            </p:cNvPr>
            <p:cNvSpPr txBox="1"/>
            <p:nvPr/>
          </p:nvSpPr>
          <p:spPr>
            <a:xfrm>
              <a:off x="3933836" y="937005"/>
              <a:ext cx="4371033" cy="3108543"/>
            </a:xfrm>
            <a:prstGeom prst="rect">
              <a:avLst/>
            </a:prstGeom>
            <a:noFill/>
          </p:spPr>
          <p:txBody>
            <a:bodyPr wrap="square" rtlCol="0">
              <a:spAutoFit/>
            </a:bodyPr>
            <a:lstStyle/>
            <a:p>
              <a:r>
                <a:rPr lang="en-US" b="1" dirty="0">
                  <a:latin typeface="Roboto" panose="020B0604020202020204" charset="0"/>
                  <a:ea typeface="Roboto" panose="020B0604020202020204" charset="0"/>
                  <a:cs typeface="Calibri" panose="020F0502020204030204" pitchFamily="34" charset="0"/>
                </a:rPr>
                <a:t>	</a:t>
              </a:r>
              <a:r>
                <a:rPr lang="en-US" b="1" dirty="0">
                  <a:effectLst/>
                  <a:latin typeface="Roboto" panose="020B0604020202020204" charset="0"/>
                  <a:ea typeface="Roboto" panose="020B0604020202020204" charset="0"/>
                  <a:cs typeface="Calibri" panose="020F0502020204030204" pitchFamily="34" charset="0"/>
                </a:rPr>
                <a:t>Business and Technology </a:t>
              </a:r>
              <a:r>
                <a:rPr lang="en-US" dirty="0">
                  <a:effectLst/>
                  <a:latin typeface="Roboto" panose="020B0604020202020204" charset="0"/>
                  <a:ea typeface="Roboto" panose="020B0604020202020204" charset="0"/>
                  <a:cs typeface="Calibri" panose="020F0502020204030204" pitchFamily="34" charset="0"/>
                </a:rPr>
                <a:t>significantly 	differed from other topics in terms of 	their ability to generate impressions. This topic, on average, received 209 views fewer than other topics (</a:t>
              </a:r>
              <a:r>
                <a:rPr lang="en-US" i="1" dirty="0">
                  <a:effectLst/>
                  <a:latin typeface="Roboto" panose="020B0604020202020204" charset="0"/>
                  <a:ea typeface="Roboto" panose="020B0604020202020204" charset="0"/>
                  <a:cs typeface="Calibri" panose="020F0502020204030204" pitchFamily="34" charset="0"/>
                </a:rPr>
                <a:t>p</a:t>
              </a:r>
              <a:r>
                <a:rPr lang="en-US" dirty="0">
                  <a:effectLst/>
                  <a:latin typeface="Roboto" panose="020B0604020202020204" charset="0"/>
                  <a:ea typeface="Roboto" panose="020B0604020202020204" charset="0"/>
                  <a:cs typeface="Calibri" panose="020F0502020204030204" pitchFamily="34" charset="0"/>
                </a:rPr>
                <a:t> = .028). Pairwise comparisons revealed that in comparison with Remote Work, Business and Technology received 244 fewer views (</a:t>
              </a:r>
              <a:r>
                <a:rPr lang="en-US" i="1" dirty="0">
                  <a:effectLst/>
                  <a:latin typeface="Roboto" panose="020B0604020202020204" charset="0"/>
                  <a:ea typeface="Roboto" panose="020B0604020202020204" charset="0"/>
                  <a:cs typeface="Calibri" panose="020F0502020204030204" pitchFamily="34" charset="0"/>
                </a:rPr>
                <a:t>p</a:t>
              </a:r>
              <a:r>
                <a:rPr lang="en-US" dirty="0">
                  <a:effectLst/>
                  <a:latin typeface="Roboto" panose="020B0604020202020204" charset="0"/>
                  <a:ea typeface="Roboto" panose="020B0604020202020204" charset="0"/>
                  <a:cs typeface="Calibri" panose="020F0502020204030204" pitchFamily="34" charset="0"/>
                </a:rPr>
                <a:t> = .043); in comparison with COVID-19 Updates it had 255 fewer views (</a:t>
              </a:r>
              <a:r>
                <a:rPr lang="en-US" i="1" dirty="0">
                  <a:effectLst/>
                  <a:latin typeface="Roboto" panose="020B0604020202020204" charset="0"/>
                  <a:ea typeface="Roboto" panose="020B0604020202020204" charset="0"/>
                  <a:cs typeface="Calibri" panose="020F0502020204030204" pitchFamily="34" charset="0"/>
                </a:rPr>
                <a:t>p</a:t>
              </a:r>
              <a:r>
                <a:rPr lang="en-US" dirty="0">
                  <a:effectLst/>
                  <a:latin typeface="Roboto" panose="020B0604020202020204" charset="0"/>
                  <a:ea typeface="Roboto" panose="020B0604020202020204" charset="0"/>
                  <a:cs typeface="Calibri" panose="020F0502020204030204" pitchFamily="34" charset="0"/>
                </a:rPr>
                <a:t> = .015) and 209 fewer views than Stock Market Performance (</a:t>
              </a:r>
              <a:r>
                <a:rPr lang="en-US" i="1" dirty="0">
                  <a:effectLst/>
                  <a:latin typeface="Roboto" panose="020B0604020202020204" charset="0"/>
                  <a:ea typeface="Roboto" panose="020B0604020202020204" charset="0"/>
                  <a:cs typeface="Calibri" panose="020F0502020204030204" pitchFamily="34" charset="0"/>
                </a:rPr>
                <a:t>p</a:t>
              </a:r>
              <a:r>
                <a:rPr lang="en-US" dirty="0">
                  <a:effectLst/>
                  <a:latin typeface="Roboto" panose="020B0604020202020204" charset="0"/>
                  <a:ea typeface="Roboto" panose="020B0604020202020204" charset="0"/>
                  <a:cs typeface="Calibri" panose="020F0502020204030204" pitchFamily="34" charset="0"/>
                </a:rPr>
                <a:t> = .028). There were no statistically significant differences between Business and Technology and Sports and Competition and Business and Technology and Employee Wellness. </a:t>
              </a:r>
              <a:endParaRPr lang="en-US" dirty="0">
                <a:effectLst/>
                <a:latin typeface="Roboto" panose="020B0604020202020204" charset="0"/>
                <a:ea typeface="Roboto" panose="020B0604020202020204" charset="0"/>
                <a:cs typeface="Times New Roman" panose="02020603050405020304" pitchFamily="18" charset="0"/>
              </a:endParaRPr>
            </a:p>
          </p:txBody>
        </p:sp>
        <p:grpSp>
          <p:nvGrpSpPr>
            <p:cNvPr id="5" name="Group 4">
              <a:extLst>
                <a:ext uri="{FF2B5EF4-FFF2-40B4-BE49-F238E27FC236}">
                  <a16:creationId xmlns:a16="http://schemas.microsoft.com/office/drawing/2014/main" id="{B284E47C-1E40-4C5D-AAD1-AE40A30100AD}"/>
                </a:ext>
              </a:extLst>
            </p:cNvPr>
            <p:cNvGrpSpPr/>
            <p:nvPr/>
          </p:nvGrpSpPr>
          <p:grpSpPr>
            <a:xfrm>
              <a:off x="4106008" y="972180"/>
              <a:ext cx="666960" cy="625508"/>
              <a:chOff x="4106007" y="972180"/>
              <a:chExt cx="931985" cy="931984"/>
            </a:xfrm>
          </p:grpSpPr>
          <p:sp>
            <p:nvSpPr>
              <p:cNvPr id="3" name="Donut 8">
                <a:extLst>
                  <a:ext uri="{FF2B5EF4-FFF2-40B4-BE49-F238E27FC236}">
                    <a16:creationId xmlns:a16="http://schemas.microsoft.com/office/drawing/2014/main" id="{00C003CC-C623-4003-BC0A-3459490218B6}"/>
                  </a:ext>
                </a:extLst>
              </p:cNvPr>
              <p:cNvSpPr/>
              <p:nvPr/>
            </p:nvSpPr>
            <p:spPr>
              <a:xfrm>
                <a:off x="4106007" y="972180"/>
                <a:ext cx="931985" cy="931984"/>
              </a:xfrm>
              <a:prstGeom prst="donut">
                <a:avLst>
                  <a:gd name="adj" fmla="val 1254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4" name="Google Shape;1539;p48">
                <a:extLst>
                  <a:ext uri="{FF2B5EF4-FFF2-40B4-BE49-F238E27FC236}">
                    <a16:creationId xmlns:a16="http://schemas.microsoft.com/office/drawing/2014/main" id="{418A961D-EBB1-4FB8-A482-E8CBC39AA357}"/>
                  </a:ext>
                </a:extLst>
              </p:cNvPr>
              <p:cNvSpPr/>
              <p:nvPr/>
            </p:nvSpPr>
            <p:spPr>
              <a:xfrm>
                <a:off x="4371072" y="1243670"/>
                <a:ext cx="349765" cy="378506"/>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pic>
        <p:nvPicPr>
          <p:cNvPr id="9" name="Picture 8">
            <a:extLst>
              <a:ext uri="{FF2B5EF4-FFF2-40B4-BE49-F238E27FC236}">
                <a16:creationId xmlns:a16="http://schemas.microsoft.com/office/drawing/2014/main" id="{EE85A54A-7454-45D3-A73B-873AC1E1858D}"/>
              </a:ext>
            </a:extLst>
          </p:cNvPr>
          <p:cNvPicPr/>
          <p:nvPr/>
        </p:nvPicPr>
        <p:blipFill>
          <a:blip r:embed="rId3"/>
          <a:stretch>
            <a:fillRect/>
          </a:stretch>
        </p:blipFill>
        <p:spPr>
          <a:xfrm>
            <a:off x="693338" y="1094433"/>
            <a:ext cx="2748915" cy="2952750"/>
          </a:xfrm>
          <a:prstGeom prst="rect">
            <a:avLst/>
          </a:prstGeom>
        </p:spPr>
      </p:pic>
    </p:spTree>
    <p:extLst>
      <p:ext uri="{BB962C8B-B14F-4D97-AF65-F5344CB8AC3E}">
        <p14:creationId xmlns:p14="http://schemas.microsoft.com/office/powerpoint/2010/main" val="383630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 FINDINGS</a:t>
            </a:r>
            <a:endParaRPr dirty="0"/>
          </a:p>
        </p:txBody>
      </p:sp>
      <p:pic>
        <p:nvPicPr>
          <p:cNvPr id="50" name="Picture 49">
            <a:extLst>
              <a:ext uri="{FF2B5EF4-FFF2-40B4-BE49-F238E27FC236}">
                <a16:creationId xmlns:a16="http://schemas.microsoft.com/office/drawing/2014/main" id="{B23A1F4F-BAAC-47F5-96F0-938A1CA7198F}"/>
              </a:ext>
            </a:extLst>
          </p:cNvPr>
          <p:cNvPicPr/>
          <p:nvPr/>
        </p:nvPicPr>
        <p:blipFill>
          <a:blip r:embed="rId3"/>
          <a:stretch>
            <a:fillRect/>
          </a:stretch>
        </p:blipFill>
        <p:spPr>
          <a:xfrm>
            <a:off x="839131" y="1104900"/>
            <a:ext cx="2783205" cy="2933700"/>
          </a:xfrm>
          <a:prstGeom prst="rect">
            <a:avLst/>
          </a:prstGeom>
        </p:spPr>
      </p:pic>
      <p:grpSp>
        <p:nvGrpSpPr>
          <p:cNvPr id="10" name="Group 9">
            <a:extLst>
              <a:ext uri="{FF2B5EF4-FFF2-40B4-BE49-F238E27FC236}">
                <a16:creationId xmlns:a16="http://schemas.microsoft.com/office/drawing/2014/main" id="{E7B52BF8-23D1-41B1-A0E2-C1E550DAB009}"/>
              </a:ext>
            </a:extLst>
          </p:cNvPr>
          <p:cNvGrpSpPr/>
          <p:nvPr/>
        </p:nvGrpSpPr>
        <p:grpSpPr>
          <a:xfrm>
            <a:off x="4255385" y="1416399"/>
            <a:ext cx="4536923" cy="2031325"/>
            <a:chOff x="4225239" y="1104900"/>
            <a:chExt cx="4536923" cy="2031325"/>
          </a:xfrm>
        </p:grpSpPr>
        <p:sp>
          <p:nvSpPr>
            <p:cNvPr id="2" name="TextBox 1">
              <a:extLst>
                <a:ext uri="{FF2B5EF4-FFF2-40B4-BE49-F238E27FC236}">
                  <a16:creationId xmlns:a16="http://schemas.microsoft.com/office/drawing/2014/main" id="{4AD66BC8-CBFB-4576-9327-753DA5C76A14}"/>
                </a:ext>
              </a:extLst>
            </p:cNvPr>
            <p:cNvSpPr txBox="1"/>
            <p:nvPr/>
          </p:nvSpPr>
          <p:spPr>
            <a:xfrm>
              <a:off x="4225239" y="1104900"/>
              <a:ext cx="4536923" cy="2031325"/>
            </a:xfrm>
            <a:prstGeom prst="rect">
              <a:avLst/>
            </a:prstGeom>
            <a:noFill/>
          </p:spPr>
          <p:txBody>
            <a:bodyPr wrap="square" rtlCol="0">
              <a:spAutoFit/>
            </a:bodyPr>
            <a:lstStyle/>
            <a:p>
              <a:r>
                <a:rPr lang="en-US" dirty="0">
                  <a:latin typeface="Roboto" panose="020B0604020202020204" charset="0"/>
                  <a:ea typeface="Roboto" panose="020B0604020202020204" charset="0"/>
                  <a:cs typeface="Calibri" panose="020F0502020204030204" pitchFamily="34" charset="0"/>
                </a:rPr>
                <a:t>	</a:t>
              </a:r>
              <a:r>
                <a:rPr lang="en-US" b="1" dirty="0">
                  <a:latin typeface="Roboto" panose="020B0604020202020204" charset="0"/>
                  <a:ea typeface="Roboto" panose="020B0604020202020204" charset="0"/>
                  <a:cs typeface="Calibri" panose="020F0502020204030204" pitchFamily="34" charset="0"/>
                </a:rPr>
                <a:t>Stock Market Performance </a:t>
              </a:r>
              <a:r>
                <a:rPr lang="en-US" dirty="0">
                  <a:latin typeface="Roboto" panose="020B0604020202020204" charset="0"/>
                  <a:ea typeface="Roboto" panose="020B0604020202020204" charset="0"/>
                  <a:cs typeface="Calibri" panose="020F0502020204030204" pitchFamily="34" charset="0"/>
                </a:rPr>
                <a:t>performed 	significantly better than every other topic 	in terms of unique visitors. On average, it attracted 92 users more than Sports and Competition (p = .042), 133 users more than Business and Technology (p = .004), 106 users more than Remote Work (p = .033), 113 users more than COVID-19 (p = .018), and 118 users more than Employee Wellness (p = .022).</a:t>
              </a:r>
              <a:endParaRPr lang="en-US" dirty="0">
                <a:effectLst/>
                <a:latin typeface="Roboto" panose="020B0604020202020204" charset="0"/>
                <a:ea typeface="Roboto" panose="020B0604020202020204" charset="0"/>
                <a:cs typeface="Times New Roman" panose="02020603050405020304" pitchFamily="18" charset="0"/>
              </a:endParaRPr>
            </a:p>
          </p:txBody>
        </p:sp>
        <p:grpSp>
          <p:nvGrpSpPr>
            <p:cNvPr id="9" name="Group 8">
              <a:extLst>
                <a:ext uri="{FF2B5EF4-FFF2-40B4-BE49-F238E27FC236}">
                  <a16:creationId xmlns:a16="http://schemas.microsoft.com/office/drawing/2014/main" id="{6171B509-501A-4AF8-AF1A-7CA46EFC51A2}"/>
                </a:ext>
              </a:extLst>
            </p:cNvPr>
            <p:cNvGrpSpPr/>
            <p:nvPr/>
          </p:nvGrpSpPr>
          <p:grpSpPr>
            <a:xfrm>
              <a:off x="4360894" y="1104900"/>
              <a:ext cx="688310" cy="655654"/>
              <a:chOff x="7616559" y="1705709"/>
              <a:chExt cx="931985" cy="931984"/>
            </a:xfrm>
          </p:grpSpPr>
          <p:sp>
            <p:nvSpPr>
              <p:cNvPr id="7" name="Donut 12">
                <a:extLst>
                  <a:ext uri="{FF2B5EF4-FFF2-40B4-BE49-F238E27FC236}">
                    <a16:creationId xmlns:a16="http://schemas.microsoft.com/office/drawing/2014/main" id="{7B261B5D-CD95-43D8-B800-1F02A6CC7BEB}"/>
                  </a:ext>
                </a:extLst>
              </p:cNvPr>
              <p:cNvSpPr/>
              <p:nvPr/>
            </p:nvSpPr>
            <p:spPr>
              <a:xfrm>
                <a:off x="7616559" y="1705709"/>
                <a:ext cx="931985" cy="931984"/>
              </a:xfrm>
              <a:prstGeom prst="donut">
                <a:avLst>
                  <a:gd name="adj" fmla="val 12545"/>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8" name="Google Shape;910;p41">
                <a:extLst>
                  <a:ext uri="{FF2B5EF4-FFF2-40B4-BE49-F238E27FC236}">
                    <a16:creationId xmlns:a16="http://schemas.microsoft.com/office/drawing/2014/main" id="{78C8AA53-BBE9-4BD9-9D85-0661CB090F75}"/>
                  </a:ext>
                </a:extLst>
              </p:cNvPr>
              <p:cNvSpPr/>
              <p:nvPr/>
            </p:nvSpPr>
            <p:spPr>
              <a:xfrm>
                <a:off x="7917334" y="2006362"/>
                <a:ext cx="330434" cy="316687"/>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spTree>
  </p:cSld>
  <p:clrMapOvr>
    <a:masterClrMapping/>
  </p:clrMapOvr>
</p:sld>
</file>

<file path=ppt/theme/theme1.xml><?xml version="1.0" encoding="utf-8"?>
<a:theme xmlns:a="http://schemas.openxmlformats.org/drawingml/2006/main" name="KPI Infographics by Slidesgo">
  <a:themeElements>
    <a:clrScheme name="Simple Light">
      <a:dk1>
        <a:srgbClr val="000000"/>
      </a:dk1>
      <a:lt1>
        <a:srgbClr val="FFFFFF"/>
      </a:lt1>
      <a:dk2>
        <a:srgbClr val="636363"/>
      </a:dk2>
      <a:lt2>
        <a:srgbClr val="E2E2E2"/>
      </a:lt2>
      <a:accent1>
        <a:srgbClr val="E2BE53"/>
      </a:accent1>
      <a:accent2>
        <a:srgbClr val="C99319"/>
      </a:accent2>
      <a:accent3>
        <a:srgbClr val="FA8839"/>
      </a:accent3>
      <a:accent4>
        <a:srgbClr val="41BDBB"/>
      </a:accent4>
      <a:accent5>
        <a:srgbClr val="60BEFF"/>
      </a:accent5>
      <a:accent6>
        <a:srgbClr val="056CB3"/>
      </a:accent6>
      <a:hlink>
        <a:srgbClr val="222C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usiness Infographics">
  <a:themeElements>
    <a:clrScheme name="Simple Light">
      <a:dk1>
        <a:srgbClr val="000000"/>
      </a:dk1>
      <a:lt1>
        <a:srgbClr val="FFFFFF"/>
      </a:lt1>
      <a:dk2>
        <a:srgbClr val="636363"/>
      </a:dk2>
      <a:lt2>
        <a:srgbClr val="DADADA"/>
      </a:lt2>
      <a:accent1>
        <a:srgbClr val="E2BE53"/>
      </a:accent1>
      <a:accent2>
        <a:srgbClr val="C99319"/>
      </a:accent2>
      <a:accent3>
        <a:srgbClr val="FA8839"/>
      </a:accent3>
      <a:accent4>
        <a:srgbClr val="41BDBB"/>
      </a:accent4>
      <a:accent5>
        <a:srgbClr val="51B0F1"/>
      </a:accent5>
      <a:accent6>
        <a:srgbClr val="167DC3"/>
      </a:accent6>
      <a:hlink>
        <a:srgbClr val="222C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2913</Words>
  <Application>Microsoft Office PowerPoint</Application>
  <PresentationFormat>On-screen Show (16:9)</PresentationFormat>
  <Paragraphs>626</Paragraphs>
  <Slides>40</Slides>
  <Notes>37</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40</vt:i4>
      </vt:variant>
    </vt:vector>
  </HeadingPairs>
  <TitlesOfParts>
    <vt:vector size="55" baseType="lpstr">
      <vt:lpstr>Roboto</vt:lpstr>
      <vt:lpstr>Fira Sans Extra Condensed Medium</vt:lpstr>
      <vt:lpstr>Fira Sans Extra Condensed</vt:lpstr>
      <vt:lpstr>Proxima Nova</vt:lpstr>
      <vt:lpstr>Calibri</vt:lpstr>
      <vt:lpstr>Fira Sans</vt:lpstr>
      <vt:lpstr>Proxima Nova Semibold</vt:lpstr>
      <vt:lpstr>Bebas Neue</vt:lpstr>
      <vt:lpstr>Poppins</vt:lpstr>
      <vt:lpstr>Lato Light</vt:lpstr>
      <vt:lpstr>Arial</vt:lpstr>
      <vt:lpstr>Lato Black</vt:lpstr>
      <vt:lpstr>KPI Infographics by Slidesgo</vt:lpstr>
      <vt:lpstr>Business Infographics</vt:lpstr>
      <vt:lpstr>Slidesgo Final Pages</vt:lpstr>
      <vt:lpstr>Predicting performance of online media content</vt:lpstr>
      <vt:lpstr>PROBLEM STATEMENT</vt:lpstr>
      <vt:lpstr>PowerPoint Presentation</vt:lpstr>
      <vt:lpstr>RESEARCH QUESTIONS</vt:lpstr>
      <vt:lpstr>The dataset</vt:lpstr>
      <vt:lpstr>PowerPoint Presentation</vt:lpstr>
      <vt:lpstr>PowerPoint Presentation</vt:lpstr>
      <vt:lpstr>KEY FINDINGS</vt:lpstr>
      <vt:lpstr>KEY FINDINGS</vt:lpstr>
      <vt:lpstr>KEY FINDINGS</vt:lpstr>
      <vt:lpstr>KEY FINDINGS</vt:lpstr>
      <vt:lpstr>limitations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KPI INFOGRAPHICS</vt:lpstr>
      <vt:lpstr>Instructions for use</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KPI INFOGRAPHICS</dc:title>
  <dc:creator>Людмила Халитова</dc:creator>
  <cp:lastModifiedBy>Людмила Халитова</cp:lastModifiedBy>
  <cp:revision>18</cp:revision>
  <dcterms:modified xsi:type="dcterms:W3CDTF">2020-09-25T22:08:38Z</dcterms:modified>
</cp:coreProperties>
</file>