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1" r:id="rId3"/>
    <p:sldId id="258" r:id="rId4"/>
    <p:sldId id="259" r:id="rId5"/>
    <p:sldId id="256" r:id="rId6"/>
    <p:sldId id="257" r:id="rId7"/>
    <p:sldId id="260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1915E-C560-A069-304C-9CF8ACE072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5DF720-C87C-F969-7F73-78DD0DCF8B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46AD48-AA62-18CD-413F-B56F7CE04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AFFB9-740A-41D8-9611-E8C872BB280C}" type="datetimeFigureOut">
              <a:rPr lang="it-IT" smtClean="0"/>
              <a:t>15/03/2025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0FA62-9CAB-4462-330C-3172CEC27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FBF325-D72B-69D9-71B1-462EE4A51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66A96-292D-441C-B20E-724B94107ED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7414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9BD3B-DB1F-162B-8C33-0702922FF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614116-BE21-ACFD-09FF-C2A1602C2D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B15C3-A494-37D1-81A1-8AF8839C3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AFFB9-740A-41D8-9611-E8C872BB280C}" type="datetimeFigureOut">
              <a:rPr lang="it-IT" smtClean="0"/>
              <a:t>15/03/2025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056B82-9560-F241-70BD-6A2453A8D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95DCEF-5B52-B69A-445F-2CBA43132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66A96-292D-441C-B20E-724B94107ED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3903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98EA65-A8D9-D8C8-298B-3938733B2A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297AB9-D7B1-7AAF-BBC3-CC9DB17594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06429-D40D-826E-FB04-926DACB5E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AFFB9-740A-41D8-9611-E8C872BB280C}" type="datetimeFigureOut">
              <a:rPr lang="it-IT" smtClean="0"/>
              <a:t>15/03/2025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1224B1-4A29-6B32-49E0-221214D9B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F6DAE-9B47-2FEE-D6A8-6B602B8D9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66A96-292D-441C-B20E-724B94107ED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6384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E885E-069A-6383-3E49-EB00B4B1E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22506-AAE9-88FD-2924-01216A706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E96F62-2FFA-C440-8C74-290FD04B7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AFFB9-740A-41D8-9611-E8C872BB280C}" type="datetimeFigureOut">
              <a:rPr lang="it-IT" smtClean="0"/>
              <a:t>15/03/2025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7E2AC-3B3F-84F4-E952-38E4F5B88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12655-8767-F1BE-30D8-F6F0159EF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66A96-292D-441C-B20E-724B94107ED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74891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85B69-A7F8-ADA2-BB60-C4CDE7F4B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80FB49-2FB6-A23C-F02B-8FFCA9E7A3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0FCE5-FBE3-348D-10DC-61E06A930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AFFB9-740A-41D8-9611-E8C872BB280C}" type="datetimeFigureOut">
              <a:rPr lang="it-IT" smtClean="0"/>
              <a:t>15/03/2025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EB349-5C96-9422-5849-D483BAAA2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0702B-3D26-A668-2F75-BCAAFA34F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66A96-292D-441C-B20E-724B94107ED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76956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133CE-948A-B99C-D432-A7D4C2A91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14B38-D6C6-E7C4-8AE4-E6BC193A41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F73DC6-DF16-A747-4D49-0BFBFF33A4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169D7C-E391-BB61-9A68-7BAA5662F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AFFB9-740A-41D8-9611-E8C872BB280C}" type="datetimeFigureOut">
              <a:rPr lang="it-IT" smtClean="0"/>
              <a:t>15/03/2025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545DC-5239-1B11-F471-CC4B026D1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662E81-CB4D-AAB7-86D9-7E77F83BD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66A96-292D-441C-B20E-724B94107ED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1989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AB5FD-5B56-CB42-16C4-10BCDE5E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B2601E-8759-5483-DBB5-C8208FF6B6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03FE79-C570-A168-2F8F-9913B5F42A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1E9442-AC6B-A47A-37BE-430DDA097B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ABCDA3-2FC4-B02D-52D0-3E617A73CC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42E894-FE60-B423-62F3-8029DA808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AFFB9-740A-41D8-9611-E8C872BB280C}" type="datetimeFigureOut">
              <a:rPr lang="it-IT" smtClean="0"/>
              <a:t>15/03/2025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EB04BE-43DC-FCC7-BEAA-65169012F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0A61DA-13CB-A9EA-519A-180A30D39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66A96-292D-441C-B20E-724B94107ED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7494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AA6D8-96B3-A8DD-8BA9-BD333EE18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A9B4D3-A07D-C7DC-3311-FFFA16632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AFFB9-740A-41D8-9611-E8C872BB280C}" type="datetimeFigureOut">
              <a:rPr lang="it-IT" smtClean="0"/>
              <a:t>15/03/2025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6029FC-7F80-7D79-62DD-3C47744DA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0354FC-CC59-EC80-1988-E1319A0BF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66A96-292D-441C-B20E-724B94107ED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4115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2ACA08-9DC5-63EC-B2FF-B5ECDF5E7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AFFB9-740A-41D8-9611-E8C872BB280C}" type="datetimeFigureOut">
              <a:rPr lang="it-IT" smtClean="0"/>
              <a:t>15/03/2025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75020D-1FBA-9429-884C-175689F57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8DC0BC-50A0-24ED-60FC-315A8FD41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66A96-292D-441C-B20E-724B94107ED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83100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CDCB3-0E00-F73B-940E-C99CE9D80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601DB-CF2A-0E6C-2572-279F37CEA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87DB76-E63D-DE16-D6DA-05D86CF77B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4C8010-45D6-A4EB-A570-CF9AF0A43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AFFB9-740A-41D8-9611-E8C872BB280C}" type="datetimeFigureOut">
              <a:rPr lang="it-IT" smtClean="0"/>
              <a:t>15/03/2025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413174-0E99-513C-3641-26501099F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695053-BCFE-2276-5628-F1B04E2A9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66A96-292D-441C-B20E-724B94107ED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33197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CAF14-341E-72A9-1D17-10CD24F8C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A0A664-22B0-47BA-2A6C-B5896E7513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FFE297-D646-078B-BC6E-768BA6D27D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89EEA7-8086-AC57-7374-506EEAEF3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AFFB9-740A-41D8-9611-E8C872BB280C}" type="datetimeFigureOut">
              <a:rPr lang="it-IT" smtClean="0"/>
              <a:t>15/03/2025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29DA88-92D7-40EB-3B50-543217FD2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ABBDF1-517B-4D2A-60DE-159060A9D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66A96-292D-441C-B20E-724B94107ED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18927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291C4D-7055-CBF9-9D51-D82CA2BF6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EBFD5B-AD83-E8F0-7334-CAE6D68DB1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3FC49B-8C08-01FF-E891-AF813509BB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AFFB9-740A-41D8-9611-E8C872BB280C}" type="datetimeFigureOut">
              <a:rPr lang="it-IT" smtClean="0"/>
              <a:t>15/03/2025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8C3F9-264C-FAFE-1437-038274B67A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067D3E-52E9-6BDA-44C4-10DC6936BF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66A96-292D-441C-B20E-724B94107ED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14659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5B66F-A357-0014-A6DF-9EE409FFF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845" y="2203758"/>
            <a:ext cx="10515600" cy="1325563"/>
          </a:xfrm>
        </p:spPr>
        <p:txBody>
          <a:bodyPr/>
          <a:lstStyle/>
          <a:p>
            <a:pPr algn="ctr"/>
            <a:r>
              <a:rPr lang="it-IT" dirty="0"/>
              <a:t>EMAIL PERSONALIZZATA</a:t>
            </a:r>
          </a:p>
        </p:txBody>
      </p:sp>
    </p:spTree>
    <p:extLst>
      <p:ext uri="{BB962C8B-B14F-4D97-AF65-F5344CB8AC3E}">
        <p14:creationId xmlns:p14="http://schemas.microsoft.com/office/powerpoint/2010/main" val="3317083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0E78A38-2CFC-FF62-FB21-53F4529269AE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2. Anteprima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92781C-3389-E21B-3C21-BF5B5A32A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5729" y="1976720"/>
            <a:ext cx="6246278" cy="4807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939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B49B1-E547-01BA-41E7-9B9B031D0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9D3F8-1620-3B4F-C566-F4B62B09D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633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B31DD-6396-0FBF-2B26-A3A4A33D1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8583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it-IT" dirty="0"/>
              <a:t>1. Fatta ulteriore classificazione di contatti inseriti in elenco dinamico «interesse_marketing» </a:t>
            </a:r>
            <a:r>
              <a:rPr lang="it-IT" dirty="0">
                <a:sym typeface="Wingdings" panose="05000000000000000000" pitchFamily="2" charset="2"/>
              </a:rPr>
              <a:t> </a:t>
            </a:r>
            <a:r>
              <a:rPr lang="it-IT" b="1" dirty="0">
                <a:sym typeface="Wingdings" panose="05000000000000000000" pitchFamily="2" charset="2"/>
              </a:rPr>
              <a:t>interesse_marketing_social </a:t>
            </a:r>
            <a:r>
              <a:rPr lang="it-IT" dirty="0">
                <a:sym typeface="Wingdings" panose="05000000000000000000" pitchFamily="2" charset="2"/>
              </a:rPr>
              <a:t>a cui invierò mail specifica</a:t>
            </a:r>
            <a:endParaRPr lang="it-IT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E0B3F6-F3FC-54D2-EE97-85EF3D448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7651" y="2863598"/>
            <a:ext cx="12192000" cy="3629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272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CD76A-19A6-12F6-C726-2C4C5F21A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F484DA-1A59-E7FE-6105-872A631BD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8154" y="939415"/>
            <a:ext cx="12192000" cy="5631966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F1507DA-B380-B4CB-E946-22FF20337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0046" y="-224810"/>
            <a:ext cx="10515600" cy="1325563"/>
          </a:xfrm>
        </p:spPr>
        <p:txBody>
          <a:bodyPr>
            <a:normAutofit/>
          </a:bodyPr>
          <a:lstStyle/>
          <a:p>
            <a:r>
              <a:rPr lang="it-IT" dirty="0"/>
              <a:t>2. Testo email</a:t>
            </a:r>
          </a:p>
        </p:txBody>
      </p:sp>
    </p:spTree>
    <p:extLst>
      <p:ext uri="{BB962C8B-B14F-4D97-AF65-F5344CB8AC3E}">
        <p14:creationId xmlns:p14="http://schemas.microsoft.com/office/powerpoint/2010/main" val="211344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1D878-5E41-A52C-ABDC-792851D8B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14DB5A-263D-EE21-97E1-B2EC9A347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8593"/>
            <a:ext cx="12192000" cy="547940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F885D16-05CA-87CF-A987-96EB797FAAD6}"/>
              </a:ext>
            </a:extLst>
          </p:cNvPr>
          <p:cNvSpPr txBox="1">
            <a:spLocks/>
          </p:cNvSpPr>
          <p:nvPr/>
        </p:nvSpPr>
        <p:spPr>
          <a:xfrm>
            <a:off x="405581" y="791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3. Impostazione email: mittente, oggetto, testo anteprima</a:t>
            </a:r>
          </a:p>
        </p:txBody>
      </p:sp>
    </p:spTree>
    <p:extLst>
      <p:ext uri="{BB962C8B-B14F-4D97-AF65-F5344CB8AC3E}">
        <p14:creationId xmlns:p14="http://schemas.microsoft.com/office/powerpoint/2010/main" val="2927833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DF28D5F-425F-C112-DF72-38CD46192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7017"/>
            <a:ext cx="12192000" cy="548098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BE706FE2-00B4-6C3B-0663-36C51B14B1F1}"/>
              </a:ext>
            </a:extLst>
          </p:cNvPr>
          <p:cNvSpPr txBox="1">
            <a:spLocks/>
          </p:cNvSpPr>
          <p:nvPr/>
        </p:nvSpPr>
        <p:spPr>
          <a:xfrm>
            <a:off x="749710" y="-14615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0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it-IT" dirty="0"/>
              <a:t>4. Destinatari: elenco «interesse_makreting_social», escluso elenco «intetesse_marketing_campagne»</a:t>
            </a:r>
          </a:p>
        </p:txBody>
      </p:sp>
    </p:spTree>
    <p:extLst>
      <p:ext uri="{BB962C8B-B14F-4D97-AF65-F5344CB8AC3E}">
        <p14:creationId xmlns:p14="http://schemas.microsoft.com/office/powerpoint/2010/main" val="1507990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8C9E0-FF62-1230-F21E-14401633A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50FB7E-4D7E-5A11-5C7F-456A2F54E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50005"/>
            <a:ext cx="12192000" cy="510257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A1FCA12-C0B6-9055-D810-F66EC663D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277" y="-87159"/>
            <a:ext cx="10515600" cy="1325563"/>
          </a:xfrm>
        </p:spPr>
        <p:txBody>
          <a:bodyPr>
            <a:normAutofit/>
          </a:bodyPr>
          <a:lstStyle/>
          <a:p>
            <a:r>
              <a:rPr lang="it-IT" dirty="0"/>
              <a:t>5. Anteprima desktop e mobile</a:t>
            </a:r>
          </a:p>
        </p:txBody>
      </p:sp>
    </p:spTree>
    <p:extLst>
      <p:ext uri="{BB962C8B-B14F-4D97-AF65-F5344CB8AC3E}">
        <p14:creationId xmlns:p14="http://schemas.microsoft.com/office/powerpoint/2010/main" val="11868669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098308A-A314-5A1D-7202-07AFBF361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60823"/>
            <a:ext cx="12192000" cy="489717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BE7EB49-7C4A-6CD4-2724-4D340696B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07809"/>
            <a:ext cx="10515600" cy="1325563"/>
          </a:xfrm>
        </p:spPr>
        <p:txBody>
          <a:bodyPr>
            <a:normAutofit/>
          </a:bodyPr>
          <a:lstStyle/>
          <a:p>
            <a:r>
              <a:rPr lang="it-IT" dirty="0"/>
              <a:t>6. Riepilogo</a:t>
            </a:r>
          </a:p>
        </p:txBody>
      </p:sp>
    </p:spTree>
    <p:extLst>
      <p:ext uri="{BB962C8B-B14F-4D97-AF65-F5344CB8AC3E}">
        <p14:creationId xmlns:p14="http://schemas.microsoft.com/office/powerpoint/2010/main" val="3552449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947F09-D3E6-23F7-09C3-28F8DCD845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0BA4A-C571-D94C-0228-D4710D3AE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845" y="2203758"/>
            <a:ext cx="10515600" cy="1325563"/>
          </a:xfrm>
        </p:spPr>
        <p:txBody>
          <a:bodyPr/>
          <a:lstStyle/>
          <a:p>
            <a:pPr algn="ctr"/>
            <a:r>
              <a:rPr lang="it-IT" dirty="0"/>
              <a:t>CHATBOT</a:t>
            </a:r>
          </a:p>
        </p:txBody>
      </p:sp>
    </p:spTree>
    <p:extLst>
      <p:ext uri="{BB962C8B-B14F-4D97-AF65-F5344CB8AC3E}">
        <p14:creationId xmlns:p14="http://schemas.microsoft.com/office/powerpoint/2010/main" val="2938358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B1A7C-65C0-9F2A-02B1-99297418F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1. Creazione chatflow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BACD12-FE54-73F1-C102-0BB0262F9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8"/>
            <a:ext cx="12192000" cy="4429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839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82</Words>
  <Application>Microsoft Office PowerPoint</Application>
  <PresentationFormat>Widescreen</PresentationFormat>
  <Paragraphs>10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EMAIL PERSONALIZZATA</vt:lpstr>
      <vt:lpstr>1. Fatta ulteriore classificazione di contatti inseriti in elenco dinamico «interesse_marketing»  interesse_marketing_social a cui invierò mail specifica</vt:lpstr>
      <vt:lpstr>2. Testo email</vt:lpstr>
      <vt:lpstr>PowerPoint Presentation</vt:lpstr>
      <vt:lpstr>PowerPoint Presentation</vt:lpstr>
      <vt:lpstr>5. Anteprima desktop e mobile</vt:lpstr>
      <vt:lpstr>6. Riepilogo</vt:lpstr>
      <vt:lpstr>CHATBOT</vt:lpstr>
      <vt:lpstr>1. Creazione chatflow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Lorenza Milanesi</dc:creator>
  <cp:lastModifiedBy>Lorenza Milanesi</cp:lastModifiedBy>
  <cp:revision>3</cp:revision>
  <dcterms:created xsi:type="dcterms:W3CDTF">2025-03-15T14:59:15Z</dcterms:created>
  <dcterms:modified xsi:type="dcterms:W3CDTF">2025-03-15T15:08:29Z</dcterms:modified>
</cp:coreProperties>
</file>