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69AC-5E07-B899-029C-9CF50C224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409F3-02E2-93BD-C1E3-57E93BB47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204B-3108-B001-63DE-39B48004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B53-1149-49D5-BB76-ECA49A6372CB}" type="datetimeFigureOut">
              <a:rPr lang="it-IT" smtClean="0"/>
              <a:t>29/03/2025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8958-F082-C955-6209-FCAA0DC2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9011-2A8C-56C6-BDE2-9DEC2072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EF5D-504A-4652-9C1B-AABA3E12BD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89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A187-4FD1-9BE8-E9FE-114CDA5C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7C537-A937-3128-4448-06C760FA2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1701-4345-22B7-2986-5434E2D8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B53-1149-49D5-BB76-ECA49A6372CB}" type="datetimeFigureOut">
              <a:rPr lang="it-IT" smtClean="0"/>
              <a:t>29/03/2025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797F-7E0E-24B4-AE89-34B87A69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E31F-8C6C-798D-445F-60B49210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EF5D-504A-4652-9C1B-AABA3E12BD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74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57A19-598F-C449-0B57-7E31DCC9D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48154-56F5-77BE-F6CE-E31B00D1E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B0E4B-E062-F079-CBAD-1FC51872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B53-1149-49D5-BB76-ECA49A6372CB}" type="datetimeFigureOut">
              <a:rPr lang="it-IT" smtClean="0"/>
              <a:t>29/03/2025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763C-6FC8-EE92-EB5E-6AA9EE31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F00E-7A46-D2D2-2222-D522999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EF5D-504A-4652-9C1B-AABA3E12BD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8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0795-0C0D-B8B5-5411-84A19593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FC63-CF86-80B4-6FFD-CB4DF62F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14B40-01C9-13BA-045D-4EFE659C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B53-1149-49D5-BB76-ECA49A6372CB}" type="datetimeFigureOut">
              <a:rPr lang="it-IT" smtClean="0"/>
              <a:t>29/03/2025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3E3BA-B542-D465-A9B6-5E3976DA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FA2C-824B-41A4-6F38-B9682962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EF5D-504A-4652-9C1B-AABA3E12BD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92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3B28-4B73-CE7F-BFD5-2FAF605B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B32DB-E65C-13C1-B372-D139A260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36C9-C389-A61F-B187-D621B4D2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B53-1149-49D5-BB76-ECA49A6372CB}" type="datetimeFigureOut">
              <a:rPr lang="it-IT" smtClean="0"/>
              <a:t>29/03/2025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4D8A-6095-AC5A-7BBA-BBBC3231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5402-EA2D-2E3A-1DD4-6A2A7E89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EF5D-504A-4652-9C1B-AABA3E12BD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416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0B0D-84EC-214A-F38C-5452AA79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0C8-AA06-F13D-AE7A-6967115C8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4155C-5466-18EA-49BD-5707ABC5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B3D67-5A7B-9F23-23A9-EC85B99C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B53-1149-49D5-BB76-ECA49A6372CB}" type="datetimeFigureOut">
              <a:rPr lang="it-IT" smtClean="0"/>
              <a:t>29/03/2025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963CB-7031-B7CA-13FB-6A121410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506AC-ABF2-9E5A-DBF9-D2810D7C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EF5D-504A-4652-9C1B-AABA3E12BD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08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C1FA-EBE0-A0AE-B331-29E7013F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3B25D-DD31-7B26-44D8-CB36142FA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22921-19C1-4B8D-4198-4CF2BC8C2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B8C59-3F7B-8855-BE62-F0FB6CEC8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332D6-F562-7402-5CBA-7852A1CD6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4A0DE-16D9-09AC-BFE7-9D0F2049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B53-1149-49D5-BB76-ECA49A6372CB}" type="datetimeFigureOut">
              <a:rPr lang="it-IT" smtClean="0"/>
              <a:t>29/03/2025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A892A-0D5E-902B-5884-55BEA85C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489C3-7583-CB87-04EC-94060EBA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EF5D-504A-4652-9C1B-AABA3E12BD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04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D6D4-BD29-98F2-6455-E2157252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044D5-98E6-912C-11C7-100A9BF9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B53-1149-49D5-BB76-ECA49A6372CB}" type="datetimeFigureOut">
              <a:rPr lang="it-IT" smtClean="0"/>
              <a:t>29/03/2025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57C81-126A-EE76-C277-9FB955B5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4F770-D4FC-8A97-0A54-E132AFD5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EF5D-504A-4652-9C1B-AABA3E12BD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279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D085F-4184-3EC1-BE82-3004BA27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B53-1149-49D5-BB76-ECA49A6372CB}" type="datetimeFigureOut">
              <a:rPr lang="it-IT" smtClean="0"/>
              <a:t>29/03/2025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D93C0-BF1B-ACC4-9BBF-EE22FDDE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0EA7-85D7-E33C-1215-61EE3571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EF5D-504A-4652-9C1B-AABA3E12BD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73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0AE0-0A4E-17CF-A0C8-3EA2C69C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6288-0C3B-E89C-DDC6-FD7754F99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EFD03-4E14-44AE-35C1-A0CDD8ED7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299E-8D60-54C5-40EB-A9CAACEA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B53-1149-49D5-BB76-ECA49A6372CB}" type="datetimeFigureOut">
              <a:rPr lang="it-IT" smtClean="0"/>
              <a:t>29/03/2025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1F8C3-92FA-AF46-3759-56924F47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F5FB2-D2AF-CC37-C65D-ADA5DA1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EF5D-504A-4652-9C1B-AABA3E12BD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66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B4E8-BCF1-6A01-0368-DA99B91B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78384-76BE-85B7-8FB4-C52D272D9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647C2-7508-FB6E-B81D-BF218BE9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81B47-4CCA-4B03-F88B-433BCF3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B53-1149-49D5-BB76-ECA49A6372CB}" type="datetimeFigureOut">
              <a:rPr lang="it-IT" smtClean="0"/>
              <a:t>29/03/2025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3E103-539A-386A-2625-CB164C6A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414EE-82C8-6AB9-1261-BC2C54EF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EF5D-504A-4652-9C1B-AABA3E12BD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98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EDAF9-43CB-2C6C-E7F1-B39923AE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DA741-0347-12CA-E53D-8865E56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1F5D1-A664-A0C9-3614-5495BEC4C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7B53-1149-49D5-BB76-ECA49A6372CB}" type="datetimeFigureOut">
              <a:rPr lang="it-IT" smtClean="0"/>
              <a:t>29/03/2025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CBA2-5FE9-87F7-5BF3-12DAB79AD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D685-EA3B-8EC4-2922-1929E0613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EF5D-504A-4652-9C1B-AABA3E12BD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24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D78B-0BBE-13D7-0A69-9C7FDAA9B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84671" y="-853921"/>
            <a:ext cx="9144000" cy="2387600"/>
          </a:xfrm>
        </p:spPr>
        <p:txBody>
          <a:bodyPr>
            <a:normAutofit/>
          </a:bodyPr>
          <a:lstStyle/>
          <a:p>
            <a:r>
              <a:rPr lang="it-IT" sz="4400" dirty="0"/>
              <a:t>1. Creazione tag e field</a:t>
            </a:r>
            <a:br>
              <a:rPr lang="it-IT" sz="4400" dirty="0"/>
            </a:br>
            <a:endParaRPr lang="it-IT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D3EEA-26D1-E60B-D156-7FB65F30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1" y="1354336"/>
            <a:ext cx="7940118" cy="2656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2973A-966A-C76B-9741-793FD7F49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145" y="4010993"/>
            <a:ext cx="6981713" cy="26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7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1EC1-C0D3-292C-1F49-A51FBE7E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26488"/>
            <a:ext cx="10515600" cy="1325563"/>
          </a:xfrm>
        </p:spPr>
        <p:txBody>
          <a:bodyPr/>
          <a:lstStyle/>
          <a:p>
            <a:r>
              <a:rPr lang="it-IT" dirty="0"/>
              <a:t>2. Creazione automazione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309C6-FB23-7EBC-787D-AF3828522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67" y="846795"/>
            <a:ext cx="11453853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2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1. Creazione tag e field </vt:lpstr>
      <vt:lpstr>2. Creazione automazione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Lorenza Milanesi</dc:creator>
  <cp:lastModifiedBy>Lorenza Milanesi</cp:lastModifiedBy>
  <cp:revision>1</cp:revision>
  <dcterms:created xsi:type="dcterms:W3CDTF">2025-03-29T13:49:54Z</dcterms:created>
  <dcterms:modified xsi:type="dcterms:W3CDTF">2025-03-29T13:50:13Z</dcterms:modified>
</cp:coreProperties>
</file>