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C36F-355F-D20D-F50B-01C10BE8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8B194-03A8-B2D7-B57F-C23BDD6A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D5CA-5124-E4CC-E91B-A4361747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C0FB-36F3-E990-27F4-55F1ED66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EA5F-5683-BAA7-6DBA-846E968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6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D83C-A872-8803-D598-D12D51F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9E67-95DA-5E13-8ED6-BF9305A7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0FA9-0777-7868-3AC9-ACC7126C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5C86-406E-AB60-AC93-AC4FA554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4959-39F0-2330-61A1-4C55DA40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5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88CB5-8CE9-C0CE-520A-13D3DCA8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F1CD-FB75-DD63-C74E-7ED3E09A2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1D0A-BFD6-D644-85FB-C90997FA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EB57-2390-048C-F7B2-AA36BDEC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6E79-8424-F75D-969A-C17DB4F1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0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AC0-B3F7-6AC6-C94D-5C339095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F1CB-91E3-FB9D-F6E8-296616C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ACD7-C2E7-8D29-CB6F-8433E8EE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358C-9DA8-8832-A4DC-6A2BD03A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306A-C5B2-240A-E908-F9B2636A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BCEA-1C69-CD42-975F-09EEAAF2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8062-AA4B-9C28-DDAD-55761BCA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8ECA-BDD1-A175-D702-26B541E7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DDEA-7C1F-4F2B-D0F0-B6D09190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FAD9-5F5E-F9EA-3750-D6953C1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30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829-3E0C-303F-B919-CE55A60B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507A-1352-335D-C8DD-640D45155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9429-5C04-B3A7-F81B-72143A1B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D551-5C20-2AB2-195B-B7735D8B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F9D33-9567-FF01-CAEF-4C9D603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0B71-3CB0-5E90-1D13-70880A6E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5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DA8C-1393-7EE0-B83A-7B34A8CF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C437-46C4-B683-CAD6-723747C5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B5563-0C5F-71A3-6A9A-3F6FEF8B7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EA139-84C9-D451-FA9A-9D85757E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9D609-F48C-8C9B-7F76-8465828C2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5BDB9-A0B0-904D-592B-3F213EAA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F232C-6822-7512-88B0-4270691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12CB6-1570-2A0C-33D7-9374A685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90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62F6-43C7-FBF4-FB25-8050123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56F66-69FB-89DF-37DC-3B9BAE87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18D14-7BB2-F983-C268-41F9C88A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9CD8C-863A-09C7-153C-90BFD96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2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9F022-2C27-3487-51B0-2186CDD1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9B244-F3BA-4D03-D55F-20F6CF1E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DEC88-53EE-8E2B-2DF4-C941BFA9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45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75F5-33B6-742F-9240-2B648E7D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A46E-FE64-9416-BB67-A6EB42AA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D0B55-63FD-AD04-FA1A-FFCA322A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15B4-4EA1-88FC-C479-9FF555CF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8F7C-2751-F2E7-D5C7-5DE1FB14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86CF-84D4-046C-DBEC-DA98A8DD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1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EFB8-D2BC-D967-51FC-83B3D0DB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D6B8A-307F-9CF8-32A0-85111DFEE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EC3B3-40FB-C0B8-7C19-15AEAB861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18ACF-6294-0D30-BE87-F0F13F16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949B-D353-677F-558C-DF301D78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CCB27-5D8B-6E9E-2813-E240A6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1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818B6-2D59-3FB4-6223-879D2B3E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A178-9096-406F-EC65-E1C99024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C4D2-E15C-0DD4-D2B9-9E5908260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FA8A-1E89-4AEA-9321-00C201D1D8DD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BB01-76EB-BB08-EB63-904C58CE3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8CAE-5A86-8D30-549D-056771D3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FA3-1043-4DBE-B5FB-3C9A9EDF57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87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B07A-DB2D-5C1C-D849-BEB46653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0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PREMESSA: </a:t>
            </a:r>
            <a:r>
              <a:rPr lang="it-IT" sz="4400" dirty="0"/>
              <a:t>In qualità di azienda di marketing sbarcata recentemente sul mercato, siamo nella </a:t>
            </a:r>
            <a:r>
              <a:rPr lang="it-IT" sz="4400" b="1" dirty="0"/>
              <a:t>fase di lead generation, </a:t>
            </a:r>
            <a:r>
              <a:rPr lang="it-IT" sz="4400" dirty="0"/>
              <a:t>che si pone lo scopo di ricercare e reperire contatti qualificati, con l’obiettivo di convertirli in clienti. </a:t>
            </a:r>
            <a:br>
              <a:rPr lang="it-IT" sz="4400" dirty="0"/>
            </a:br>
            <a:r>
              <a:rPr lang="it-IT" sz="4400" dirty="0"/>
              <a:t>Le metriche che andremo a monitorare tramite le nostre dashboard sono...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54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4A34E-6973-662F-C927-C6E44D98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8" y="960195"/>
            <a:ext cx="5260309" cy="3737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1CF00-C84D-14D6-9FCE-D83F636C33F5}"/>
              </a:ext>
            </a:extLst>
          </p:cNvPr>
          <p:cNvSpPr txBox="1"/>
          <p:nvPr/>
        </p:nvSpPr>
        <p:spPr>
          <a:xfrm>
            <a:off x="5722426" y="1628505"/>
            <a:ext cx="6341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questo scopo è stata aggiunta la </a:t>
            </a:r>
            <a:r>
              <a:rPr lang="it-IT" b="1" dirty="0"/>
              <a:t>proprietà personalizzata «Fonte» </a:t>
            </a:r>
            <a:r>
              <a:rPr lang="it-IT" dirty="0"/>
              <a:t>per tenere traccia delle fonte di acquisizione del lead (social organico – social paid- SEA – ricerca organica – fonte offline)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24BB5-2818-4884-0B55-20B703E8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26" y="3192225"/>
            <a:ext cx="5899355" cy="242033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1E22C52-CDA6-7367-9F31-85EE79B7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103" y="126965"/>
            <a:ext cx="9144000" cy="609398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highlight>
                  <a:srgbClr val="FFFF00"/>
                </a:highlight>
              </a:rPr>
              <a:t>1. Fonte del contatto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BA880F-A236-236A-B666-E0547C4C9452}"/>
              </a:ext>
            </a:extLst>
          </p:cNvPr>
          <p:cNvSpPr/>
          <p:nvPr/>
        </p:nvSpPr>
        <p:spPr>
          <a:xfrm>
            <a:off x="10481187" y="3952568"/>
            <a:ext cx="1209368" cy="18189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2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3E4A-74EE-7F58-791D-4FD8D33C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518"/>
            <a:ext cx="10515600" cy="1325563"/>
          </a:xfrm>
        </p:spPr>
        <p:txBody>
          <a:bodyPr>
            <a:noAutofit/>
          </a:bodyPr>
          <a:lstStyle/>
          <a:p>
            <a:r>
              <a:rPr lang="it-IT" sz="3200" dirty="0"/>
              <a:t>2. </a:t>
            </a:r>
            <a:r>
              <a:rPr lang="it-IT" sz="3200" dirty="0">
                <a:highlight>
                  <a:srgbClr val="FFFF00"/>
                </a:highlight>
              </a:rPr>
              <a:t>Tasso di coinvolgimento dell’email marketing</a:t>
            </a:r>
            <a:r>
              <a:rPr lang="it-IT" sz="3200" dirty="0"/>
              <a:t>: teniamo monitorata la % di clic e di aperture delle mail sul totale degli invii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82269-1D63-0EC9-F41D-AAC4B3E8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047"/>
            <a:ext cx="4100155" cy="2763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868F5-C9D5-80DC-468A-541203E2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21" y="2637746"/>
            <a:ext cx="6751905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78B-7D0A-0F39-B11A-8E417AA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3. </a:t>
            </a:r>
            <a:r>
              <a:rPr lang="it-IT" sz="3200" dirty="0">
                <a:highlight>
                  <a:srgbClr val="FFFF00"/>
                </a:highlight>
              </a:rPr>
              <a:t>Tasso di conversione dei lead</a:t>
            </a:r>
            <a:r>
              <a:rPr lang="it-IT" sz="3200" dirty="0"/>
              <a:t>: dopo quanto tempo rispetto a quando abbiamo reperito il contatto è avvanuta la prima conversione. In questo modo riesco a capire in media dopo quanto tempo avviene la prima conversione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034FE-6356-7C91-3244-615BD3FD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90" y="2103375"/>
            <a:ext cx="655376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PREMESSA: In qualità di azienda di marketing sbarcata recentemente sul mercato, siamo nella fase di lead generation, che si pone lo scopo di ricercare e reperire contatti qualificati, con l’obiettivo di convertirli in clienti.  Le metriche che andremo a monitorare tramite le nostre dashboard sono...</vt:lpstr>
      <vt:lpstr>1. Fonte del contatto</vt:lpstr>
      <vt:lpstr>2. Tasso di coinvolgimento dell’email marketing: teniamo monitorata la % di clic e di aperture delle mail sul totale degli invii</vt:lpstr>
      <vt:lpstr>3. Tasso di conversione dei lead: dopo quanto tempo rispetto a quando abbiamo reperito il contatto è avvanuta la prima conversione. In questo modo riesco a capire in media dopo quanto tempo avviene la prima conversione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2</cp:revision>
  <dcterms:created xsi:type="dcterms:W3CDTF">2025-03-19T19:41:37Z</dcterms:created>
  <dcterms:modified xsi:type="dcterms:W3CDTF">2025-03-19T19:53:54Z</dcterms:modified>
</cp:coreProperties>
</file>