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5646-1D0F-135A-1603-C6377214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C278E-568E-8042-4200-968D13A07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E7BF4-451F-4109-EE46-524A66CA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51F-9540-48D3-8C20-86E907D3FF2E}" type="datetimeFigureOut">
              <a:rPr lang="it-IT" smtClean="0"/>
              <a:t>26/01/2025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EEA7-FEBC-7433-6C0D-C490F0B0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0D6A8-9EF4-230C-D67B-2D135498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8DD6-9AB6-4ABC-B00B-747D9ED199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7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0D1EE-143C-02C8-F8A6-22AA72E3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4CF83-F989-ECC0-C5D8-80986EA13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EB88-B2CE-7FED-B74A-CFDB45D7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51F-9540-48D3-8C20-86E907D3FF2E}" type="datetimeFigureOut">
              <a:rPr lang="it-IT" smtClean="0"/>
              <a:t>26/01/2025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6B6BE-D742-54E0-E9B3-E3754E16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7B928-283F-E1FA-4A8B-35228B67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8DD6-9AB6-4ABC-B00B-747D9ED199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927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27863-B939-D738-3ADB-6A9A3B3DB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295CF-A401-D479-B956-41D0B2B3B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CFA1-195D-94B2-C96E-C059CBD5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51F-9540-48D3-8C20-86E907D3FF2E}" type="datetimeFigureOut">
              <a:rPr lang="it-IT" smtClean="0"/>
              <a:t>26/01/2025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A03CB-337F-4086-983B-CB934019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1929B-CD3C-4C2A-2CC2-DBBE7903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8DD6-9AB6-4ABC-B00B-747D9ED199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46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020C-72BD-1FC6-8EC6-188CDD4F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B14A-C45F-E800-932A-100F7730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D175-6D40-B751-CC0A-409DB2CB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51F-9540-48D3-8C20-86E907D3FF2E}" type="datetimeFigureOut">
              <a:rPr lang="it-IT" smtClean="0"/>
              <a:t>26/01/2025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F91D4-6B57-0792-1D51-B2199259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482E2-1EAE-5675-02FF-1FA54151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8DD6-9AB6-4ABC-B00B-747D9ED199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27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5CDE-F675-3C28-3D12-9CB3681F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03FD6-887E-6B96-F9E5-C4254AA4C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FB858-3E56-B8B0-955E-8CB411E9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51F-9540-48D3-8C20-86E907D3FF2E}" type="datetimeFigureOut">
              <a:rPr lang="it-IT" smtClean="0"/>
              <a:t>26/01/2025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03DF2-1EA8-D4D3-F199-1DE775E9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CEA58-F7B9-1AEF-7735-0C2B3E95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8DD6-9AB6-4ABC-B00B-747D9ED199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26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012F-BF96-A663-290E-79A711B8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50F70-45ED-6C64-3BC7-58F37341E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AB464-C632-96C9-E613-E9058D236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6EB63-1829-3BF6-8F24-D14EC912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51F-9540-48D3-8C20-86E907D3FF2E}" type="datetimeFigureOut">
              <a:rPr lang="it-IT" smtClean="0"/>
              <a:t>26/01/2025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CCE5A-D02B-679A-CDAC-1F787840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4264C-7506-4D08-79CA-7B7C9C52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8DD6-9AB6-4ABC-B00B-747D9ED199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25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6974-B0A7-52F1-2390-094A85D5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443B0-2F00-9889-D7C7-8E8048C3C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B9B3E-B076-DCA5-D261-7B7237821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CAEE2-B4F5-D6A9-7778-C69DDF534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0E3B2-D4C6-635B-8785-9733448C6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DD181-1731-F8BB-0DE0-86AE0242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51F-9540-48D3-8C20-86E907D3FF2E}" type="datetimeFigureOut">
              <a:rPr lang="it-IT" smtClean="0"/>
              <a:t>26/01/2025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28995-2042-AACF-B104-346CC5B3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D8268-EBAA-2B59-92DE-5F0E76B8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8DD6-9AB6-4ABC-B00B-747D9ED199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35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98A3-FB68-B97B-77D4-5E74218A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CF4E4-8977-7ED1-33B1-E68C922F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51F-9540-48D3-8C20-86E907D3FF2E}" type="datetimeFigureOut">
              <a:rPr lang="it-IT" smtClean="0"/>
              <a:t>26/01/2025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5256A-5C4B-E9C3-4093-A0E09149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3AE93-9309-CF99-3572-27A65185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8DD6-9AB6-4ABC-B00B-747D9ED199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46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BDB35-652F-1034-D4B0-56E06CCA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51F-9540-48D3-8C20-86E907D3FF2E}" type="datetimeFigureOut">
              <a:rPr lang="it-IT" smtClean="0"/>
              <a:t>26/01/2025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1FAE1-23A7-CC02-DB96-E998A7CC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05AC3-7A6D-0487-EB13-164DE909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8DD6-9AB6-4ABC-B00B-747D9ED199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589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DF1E-3A6F-41E8-CDBD-5E42B95C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B176-9547-5E9C-04F8-2BDB1C3A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23272-01C3-3974-79F2-5EDEA9C5F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F337C-0880-5D16-3FED-A41FA6FD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51F-9540-48D3-8C20-86E907D3FF2E}" type="datetimeFigureOut">
              <a:rPr lang="it-IT" smtClean="0"/>
              <a:t>26/01/2025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C901-AA40-BA2B-8A2F-DFE5814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33BE3-152C-B84D-6DBD-D4CC20FB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8DD6-9AB6-4ABC-B00B-747D9ED199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25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9B9F-F5CC-96DD-2282-894A2F8C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E02B2-BBD3-8816-35E1-6B8A9A186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F5F1A-D76A-B593-984B-A25D424D0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7FF9-E344-9142-88F7-B8083390A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851F-9540-48D3-8C20-86E907D3FF2E}" type="datetimeFigureOut">
              <a:rPr lang="it-IT" smtClean="0"/>
              <a:t>26/01/2025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50210-4A18-BB94-A3C0-AECCB942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54045-27C2-68F2-E510-E3C0A6FD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08DD6-9AB6-4ABC-B00B-747D9ED199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33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7C780-9474-82C0-AF1F-1188FE1C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12FEA-D594-2E25-16FE-EF570270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ED0CD-A505-035A-61A4-E6EFDE642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851F-9540-48D3-8C20-86E907D3FF2E}" type="datetimeFigureOut">
              <a:rPr lang="it-IT" smtClean="0"/>
              <a:t>26/01/2025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73D3D-F3CE-531F-9233-DE9C75AF4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0E757-BA50-253F-B092-D062B6EBF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08DD6-9AB6-4ABC-B00B-747D9ED199F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31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927B0E-2FC0-DDBD-086F-8883641E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05" y="659335"/>
            <a:ext cx="6491523" cy="2712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798B9-06D7-C419-9247-4B1F11A2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0" y="3345974"/>
            <a:ext cx="9765665" cy="345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9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6D03-FCDE-63A6-1A33-A44A60EB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PAROLE CHIAVE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C6078-550B-432C-10EC-1B7E08CA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6755" cy="4351338"/>
          </a:xfrm>
        </p:spPr>
        <p:txBody>
          <a:bodyPr>
            <a:normAutofit/>
          </a:bodyPr>
          <a:lstStyle/>
          <a:p>
            <a:r>
              <a:rPr lang="it-IT" dirty="0"/>
              <a:t>Main topic: Divano</a:t>
            </a:r>
          </a:p>
          <a:p>
            <a:r>
              <a:rPr lang="it-IT" dirty="0"/>
              <a:t>Subtopic: 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Divano dove comprarlo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Quale divano comprare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 ritira divano usato 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Divano come scegliere 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Cosa significa divano reversibile 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Cosa significa divano modulare</a:t>
            </a: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it-I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Quale divano scegliere con i gatti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t-IT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un divano è comodo</a:t>
            </a:r>
            <a:endParaRPr lang="it-IT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Answer the public</a:t>
            </a:r>
            <a:endParaRPr lang="it-IT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31CAA8-3460-C9BE-24FC-B07236F4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39186"/>
              </p:ext>
            </p:extLst>
          </p:nvPr>
        </p:nvGraphicFramePr>
        <p:xfrm>
          <a:off x="5398852" y="2569697"/>
          <a:ext cx="6113780" cy="1862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7715">
                  <a:extLst>
                    <a:ext uri="{9D8B030D-6E8A-4147-A177-3AD203B41FA5}">
                      <a16:colId xmlns:a16="http://schemas.microsoft.com/office/drawing/2014/main" val="2299752242"/>
                    </a:ext>
                  </a:extLst>
                </a:gridCol>
                <a:gridCol w="2037715">
                  <a:extLst>
                    <a:ext uri="{9D8B030D-6E8A-4147-A177-3AD203B41FA5}">
                      <a16:colId xmlns:a16="http://schemas.microsoft.com/office/drawing/2014/main" val="1566923003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4140463861"/>
                    </a:ext>
                  </a:extLst>
                </a:gridCol>
              </a:tblGrid>
              <a:tr h="1142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 kern="100">
                          <a:effectLst/>
                        </a:rPr>
                        <a:t>kw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 kern="100">
                          <a:effectLst/>
                        </a:rPr>
                        <a:t>Volume ricerca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900" kern="100">
                          <a:effectLst/>
                        </a:rPr>
                        <a:t>SD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07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divano letto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110.000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78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031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Divano letto ikea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49.500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58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359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Divano mondo convenienza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49.500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58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112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Divano ikea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40.500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61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612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Divano letto mondo convenienza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33.100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45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8116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Divano poltrone sofà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33.100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53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3723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Divano angolare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22.200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55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1940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Divano 2 posti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12.100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39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1829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Divano in offerta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>
                          <a:effectLst/>
                        </a:rPr>
                        <a:t>12.100</a:t>
                      </a:r>
                      <a:endParaRPr lang="it-IT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it-IT" sz="1100" kern="100" dirty="0">
                          <a:effectLst/>
                        </a:rPr>
                        <a:t>47</a:t>
                      </a:r>
                      <a:endParaRPr lang="it-IT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21123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716A75-9F1B-C808-ACF6-322240DE8DCE}"/>
              </a:ext>
            </a:extLst>
          </p:cNvPr>
          <p:cNvSpPr txBox="1"/>
          <p:nvPr/>
        </p:nvSpPr>
        <p:spPr>
          <a:xfrm>
            <a:off x="5257800" y="4432407"/>
            <a:ext cx="6096000" cy="281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Fonte: Ubersuggest </a:t>
            </a:r>
            <a:endParaRPr lang="it-IT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1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7E96-1F97-2D58-DD50-E0560650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PAGINA PRODOTTO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01F1-88F8-356D-D22D-A9B70FB4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95" y="1524682"/>
            <a:ext cx="12006805" cy="5188633"/>
          </a:xfrm>
        </p:spPr>
        <p:txBody>
          <a:bodyPr>
            <a:normAutofit fontScale="70000" lnSpcReduction="20000"/>
          </a:bodyPr>
          <a:lstStyle/>
          <a:p>
            <a:r>
              <a:rPr lang="it-IT" i="1" dirty="0"/>
              <a:t>Titolo</a:t>
            </a:r>
            <a:r>
              <a:rPr lang="it-IT" dirty="0"/>
              <a:t>: Divano letto angolare 3 posti in microfibra</a:t>
            </a:r>
          </a:p>
          <a:p>
            <a:r>
              <a:rPr lang="it-IT" i="1" dirty="0"/>
              <a:t>Descrizione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Il nostro </a:t>
            </a:r>
            <a:r>
              <a:rPr lang="it-IT" dirty="0">
                <a:solidFill>
                  <a:srgbClr val="FF0000"/>
                </a:solidFill>
              </a:rPr>
              <a:t>divano angolare </a:t>
            </a:r>
            <a:r>
              <a:rPr lang="it-IT" dirty="0"/>
              <a:t>3 posti, trasformabile in </a:t>
            </a:r>
            <a:r>
              <a:rPr lang="it-IT" dirty="0">
                <a:solidFill>
                  <a:srgbClr val="FF0000"/>
                </a:solidFill>
              </a:rPr>
              <a:t>divano letto</a:t>
            </a:r>
            <a:r>
              <a:rPr lang="it-IT" dirty="0"/>
              <a:t>, è la scelta perfetta per chi cerca stile, comfort e praticità in un’unico divano. Ideale per chi ha bisogno di un posto letto extra senza rinunciare al design, questo divano si adatta facilmente a qualsiasi ambiente, grazie alla sua versatilità. Se non sai </a:t>
            </a:r>
            <a:r>
              <a:rPr lang="it-IT" dirty="0">
                <a:solidFill>
                  <a:srgbClr val="FF0000"/>
                </a:solidFill>
              </a:rPr>
              <a:t>quale divano comprare</a:t>
            </a:r>
            <a:r>
              <a:rPr lang="it-IT" dirty="0"/>
              <a:t>, le nostre soluzioni si riveleranno un mix degli elementi perfetti per un </a:t>
            </a:r>
            <a:r>
              <a:rPr lang="it-IT" dirty="0">
                <a:solidFill>
                  <a:srgbClr val="FF0000"/>
                </a:solidFill>
              </a:rPr>
              <a:t>divano comodo</a:t>
            </a:r>
            <a:r>
              <a:rPr lang="it-IT" dirty="0"/>
              <a:t>!</a:t>
            </a:r>
          </a:p>
          <a:p>
            <a:pPr lvl="1"/>
            <a:endParaRPr lang="it-IT" b="1" dirty="0"/>
          </a:p>
          <a:p>
            <a:pPr lvl="1"/>
            <a:r>
              <a:rPr lang="it-IT" b="1" dirty="0"/>
              <a:t>Materiali di alta qualità</a:t>
            </a:r>
            <a:r>
              <a:rPr lang="it-IT" dirty="0"/>
              <a:t>: Realizzato con una microfibra resistente e imbottiture di qualità, questo </a:t>
            </a:r>
            <a:r>
              <a:rPr lang="it-IT" dirty="0">
                <a:solidFill>
                  <a:srgbClr val="FF0000"/>
                </a:solidFill>
              </a:rPr>
              <a:t>divano angolare </a:t>
            </a:r>
            <a:r>
              <a:rPr lang="it-IT" dirty="0"/>
              <a:t>3 posti è progettato per garantire il massimo del comfort, anche durante le lunghe sedute. I materiali sono stati selezionati per durare nel tempo, offrendo un supporto ottimale.</a:t>
            </a:r>
          </a:p>
          <a:p>
            <a:pPr lvl="1"/>
            <a:r>
              <a:rPr lang="it-IT" b="1" dirty="0"/>
              <a:t>Perfetto per chi ha animali</a:t>
            </a:r>
            <a:r>
              <a:rPr lang="it-IT" dirty="0"/>
              <a:t>: Ti stai chiedendo </a:t>
            </a:r>
            <a:r>
              <a:rPr lang="it-IT" dirty="0">
                <a:solidFill>
                  <a:srgbClr val="FF0000"/>
                </a:solidFill>
              </a:rPr>
              <a:t>quale divano scegliere se hai dei gatti</a:t>
            </a:r>
            <a:r>
              <a:rPr lang="it-IT" dirty="0"/>
              <a:t>?Grazie alla microfibra facili da pulire, questo divano è ideale anche per chi altri animali domestici. I tessuti sono progettati per durare nel tempo e mantenere l'aspetto sempre fresco, senza preoccuparsi dei peli che possono essere facilmente aspirati. </a:t>
            </a:r>
          </a:p>
          <a:p>
            <a:pPr lvl="1"/>
            <a:r>
              <a:rPr lang="it-IT" b="1" dirty="0"/>
              <a:t>Comodità e funzionalità</a:t>
            </a:r>
            <a:r>
              <a:rPr lang="it-IT" dirty="0"/>
              <a:t>: La funzione letto rende questo divano una soluzione ideale per chi cerca un </a:t>
            </a:r>
            <a:r>
              <a:rPr lang="it-IT" dirty="0">
                <a:solidFill>
                  <a:srgbClr val="FF0000"/>
                </a:solidFill>
              </a:rPr>
              <a:t>divano letto </a:t>
            </a:r>
            <a:r>
              <a:rPr lang="it-IT" dirty="0"/>
              <a:t>versatile. Può essere facilmente trasformato in un comodo letto in pochi semplici passi, perfetto per ospitare amici e familiari in visita.</a:t>
            </a:r>
          </a:p>
          <a:p>
            <a:pPr lvl="1"/>
            <a:r>
              <a:rPr lang="it-IT" b="1" dirty="0"/>
              <a:t>Occasioni d’uso</a:t>
            </a:r>
            <a:r>
              <a:rPr lang="it-IT" dirty="0"/>
              <a:t>: Questo divano è la soluzione perfetta per salotti, soggiorni e camere degli ospiti, grazie alla sua capacità di adattarsi a spazi di varie dimensioni. </a:t>
            </a:r>
            <a:r>
              <a:rPr lang="it-IT" dirty="0">
                <a:solidFill>
                  <a:srgbClr val="FF0000"/>
                </a:solidFill>
              </a:rPr>
              <a:t>Quando un divano è comodo</a:t>
            </a:r>
            <a:r>
              <a:rPr lang="it-IT" dirty="0"/>
              <a:t>, è adattarlo ad ogni spazio della casa e ad ogni occasione. </a:t>
            </a:r>
          </a:p>
          <a:p>
            <a:pPr lvl="1"/>
            <a:r>
              <a:rPr lang="it-IT" b="1" dirty="0"/>
              <a:t>Un divano per tutti</a:t>
            </a:r>
            <a:r>
              <a:rPr lang="it-IT" dirty="0"/>
              <a:t>: Se stai cercando un </a:t>
            </a:r>
            <a:r>
              <a:rPr lang="it-IT" dirty="0">
                <a:solidFill>
                  <a:srgbClr val="FF0000"/>
                </a:solidFill>
              </a:rPr>
              <a:t>divano modulare</a:t>
            </a:r>
            <a:r>
              <a:rPr lang="it-IT" dirty="0"/>
              <a:t>, il nostro divano 3 posti angolare ti offre la possibilità di adattarlo in base alle tue esigenze. È una scelte intelligente, che permette di cambiare facilmente la disposizione in base alle preferenze.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645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BD56E5A-7B09-5414-6F0E-CA63C07D4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8" y="0"/>
            <a:ext cx="6991108" cy="27798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45F5DF-9505-E057-014E-49AEE87C5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699" y="1782429"/>
            <a:ext cx="6659301" cy="49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4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435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PowerPoint Presentation</vt:lpstr>
      <vt:lpstr>RICERCA PAROLE CHIAVE</vt:lpstr>
      <vt:lpstr>PAGINA PRODOTTO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Lorenza Milanesi</dc:creator>
  <cp:lastModifiedBy>Lorenza Milanesi</cp:lastModifiedBy>
  <cp:revision>3</cp:revision>
  <dcterms:created xsi:type="dcterms:W3CDTF">2025-01-26T16:19:32Z</dcterms:created>
  <dcterms:modified xsi:type="dcterms:W3CDTF">2025-01-26T16:28:07Z</dcterms:modified>
</cp:coreProperties>
</file>