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C077-6330-D15B-B944-A6008FF72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D632E-E42F-49C6-DEF9-1B9B2D04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7E26A-D019-A780-3CA4-B8B8B654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266-A8CD-2D02-6CB4-2B5D9700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54B8-1EC5-B999-45AA-AEE59DBE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6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9A00-CA70-EAFB-F43B-04529808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0367-125B-EB22-5860-B3DE9B5B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A5D6-DB63-E093-8BC8-A6BC61BA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BAAA-8C7F-B1F5-9C86-43AB9EFC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2B56-11FE-D8BA-740A-EB965231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78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E19D2-D07F-7C93-5EC7-1D70BF19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D3860-ABCC-3B35-41C3-2A4A91AA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D3E1B-7FEA-F3C9-6C0B-05E4ADE2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FF0B1-C3D9-7E3A-E494-B83A2F20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2335D-55EB-134C-3910-DF6D55B5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7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A884-16B2-4160-C01D-89A746FA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4DE5-2D51-A6AC-FC30-CC8D6E94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49D3-856D-B6B6-3581-61DDFFE4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E9F2-700B-4538-CCBB-7DBF118F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7661F-F868-B7C7-F6AE-56FBA1CF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18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9C65-6FB3-4CBD-28B8-E01A6401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7B39-3D5C-FEBC-F512-5FDD8A0B3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FD364-0282-FBF7-A5CC-A3DFD02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50E0-D258-CFA8-8DA1-9F0EDB8F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E06E-CF76-E1C4-826B-35C79AEE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3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7ABA-189E-A5D6-4C20-3826BE50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4AE22-CDA1-673C-01F6-B5F49A878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B5A63-E254-1574-C6C8-9354C53CF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391A9-7871-9D8D-A1EF-78BF5B8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4C93F-07E4-BF58-D7A0-BF9A4364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9C26A-220A-2D11-B048-35C1119E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46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51AA-4F07-29D0-F619-91DEA636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709C-4753-C4D9-49D6-D31758377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DE51-02EC-9F5F-C396-74E6BABF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6B14B-C10F-9C17-47A0-E8F52FB9E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6A4B1-D185-E36F-B20E-11A4FA19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47F62-B8C9-4158-9F55-2FA06E74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EB66E-3EA1-FC3D-E087-F4BAA6DF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D242F-C867-B772-901B-1A2D82A9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60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80B7-E4AA-2DD4-7075-11878478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9ADDB-186A-19F8-888A-F219FEED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CDED1-DF83-C7D4-B6D8-26F31FC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DF406-D51C-FB97-EA13-C4EF3E2D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3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5631C-2296-7B54-2C6D-A6BEDC6D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009FD-A904-9BA1-F3A5-D3DC60B5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76F39-2708-9EB6-7ECD-B33248F8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7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B1D-A53F-A4B6-6BBE-05DD8DC2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92D1-3C57-ECEC-6AA2-6B040425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D4D84-681D-6217-67EE-33EDC6BD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A83B-3FBE-6180-ABC5-398F3A9D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782C-EEC1-2F4C-8B87-8E4CFFD1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D523-A274-7050-78CF-0D6AD606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79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9E3-D96B-4570-0641-11835C9D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B027F-803B-2990-9DFD-C0CC402DC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0B2EF-079E-A0CF-1DFF-F70A841A5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25CD-F206-8D52-C2EC-9872C87F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935FF-4281-2A0D-0598-BDEB52EF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29303-6080-BC0C-FB6D-142A8D07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76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9E7BE-17D5-D2EA-5638-B86F11E1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E10AF-A3F8-3CED-EB53-0B6C0D30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0538-4691-4F2A-4338-FC707780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D21E-E4B5-46E1-929D-58BA7B5C1F30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7130-A3AD-4757-4754-CCF7DB404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8E46-1C40-2D0F-2324-47F58974B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C0E2-A3AD-4FE1-92BD-CCA10A195A9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D2AB-B90D-BC5F-A932-5D05F231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247292"/>
            <a:ext cx="9144000" cy="598282"/>
          </a:xfrm>
        </p:spPr>
        <p:txBody>
          <a:bodyPr>
            <a:normAutofit fontScale="90000"/>
          </a:bodyPr>
          <a:lstStyle/>
          <a:p>
            <a:r>
              <a:rPr lang="it-IT" sz="2400" dirty="0"/>
              <a:t>1. Creazione 10 contatti (tramite importazione file) e classificazione per interessi (dopo aver creato nuova proprietà)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D1423-2946-49AD-9F8B-898FDDD8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835"/>
            <a:ext cx="12192000" cy="51283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C21B8B-0976-9945-5D70-375DCF3BD821}"/>
              </a:ext>
            </a:extLst>
          </p:cNvPr>
          <p:cNvSpPr/>
          <p:nvPr/>
        </p:nvSpPr>
        <p:spPr>
          <a:xfrm>
            <a:off x="9065342" y="2507226"/>
            <a:ext cx="2094271" cy="33384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60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B939E-B490-BB8B-EC76-599BB3DC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D5F8B5-01ED-F235-8583-97FE99F4042F}"/>
              </a:ext>
            </a:extLst>
          </p:cNvPr>
          <p:cNvSpPr txBox="1">
            <a:spLocks/>
          </p:cNvSpPr>
          <p:nvPr/>
        </p:nvSpPr>
        <p:spPr>
          <a:xfrm>
            <a:off x="1435510" y="247292"/>
            <a:ext cx="9144000" cy="59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4. Creazione elenco «interesse_marketing» e inserimento contatti in lista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EA499-B1FB-1F12-3DAE-A057BED5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726"/>
            <a:ext cx="12192000" cy="40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4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B58BC-EE4B-2816-7BA7-31720911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4F3CDC-F9FB-DF6F-B281-4D90C810AD76}"/>
              </a:ext>
            </a:extLst>
          </p:cNvPr>
          <p:cNvSpPr txBox="1">
            <a:spLocks/>
          </p:cNvSpPr>
          <p:nvPr/>
        </p:nvSpPr>
        <p:spPr>
          <a:xfrm>
            <a:off x="1435510" y="247292"/>
            <a:ext cx="9144000" cy="59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/>
              <a:t>3. Creazione form da inviare a chi è interessato al marketing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B56297-0E1E-47B1-441F-CFA64258A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13" y="766916"/>
            <a:ext cx="9045677" cy="2997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25002-3F22-61D2-1EC9-3CB37967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25" y="3838060"/>
            <a:ext cx="4928809" cy="30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4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1. Creazione 10 contatti (tramite importazione file) e classificazione per interessi (dopo aver creato nuova proprietà)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1</cp:revision>
  <dcterms:created xsi:type="dcterms:W3CDTF">2025-03-15T14:29:41Z</dcterms:created>
  <dcterms:modified xsi:type="dcterms:W3CDTF">2025-03-15T14:35:23Z</dcterms:modified>
</cp:coreProperties>
</file>