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982A-71C8-BF89-C5F3-11A8688BB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891EA-D53E-A495-34A3-691718A16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43598-56DC-7A0F-A136-B1BDA0B04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4AEE-BD6B-4287-A89A-F4992A93743E}" type="datetimeFigureOut">
              <a:rPr lang="it-IT" smtClean="0"/>
              <a:t>01/02/2025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3C028-C26E-7702-1080-AACADF61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177AB-4E25-1898-A66F-CEDE7A82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350E-F328-4593-A05C-A3C7068E1B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775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B7B54-EF0C-1CAE-56E9-236D3D8F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E6C3D-A583-1835-8577-A5BE80F7C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81C68-D8C0-B2EE-A5B2-6C687F33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4AEE-BD6B-4287-A89A-F4992A93743E}" type="datetimeFigureOut">
              <a:rPr lang="it-IT" smtClean="0"/>
              <a:t>01/02/2025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CE62A-C23A-2CD2-8762-9018C88A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01DE3-75BF-2C8B-2C79-822A8C46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350E-F328-4593-A05C-A3C7068E1B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284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526C18-2E6D-22F8-AC87-7A3B7F2C3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9785D-2548-0376-8E0C-3656EC6DE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6FD1-5CD9-B7DB-3D3F-918680E5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4AEE-BD6B-4287-A89A-F4992A93743E}" type="datetimeFigureOut">
              <a:rPr lang="it-IT" smtClean="0"/>
              <a:t>01/02/2025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C6473-B857-0F30-E4AC-0A78A336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D9330-2042-2A57-D951-7A8F4BE3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350E-F328-4593-A05C-A3C7068E1B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189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84C8-4477-AB4C-EA60-AF99B95AC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F9760-6337-471B-FB40-041976900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E3007-696C-56D1-764E-8E8D2157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4AEE-BD6B-4287-A89A-F4992A93743E}" type="datetimeFigureOut">
              <a:rPr lang="it-IT" smtClean="0"/>
              <a:t>01/02/2025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CEE43-9E65-1D17-75B2-3E4613B2C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4941B-ECF8-B0C5-E37F-70D14D32A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350E-F328-4593-A05C-A3C7068E1B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404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0B16-52DC-ACCF-F297-7AC3281C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9B2EA-59C4-1086-B3CF-0EBD45145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BE5F6-1DDD-E0D2-9238-F923890D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4AEE-BD6B-4287-A89A-F4992A93743E}" type="datetimeFigureOut">
              <a:rPr lang="it-IT" smtClean="0"/>
              <a:t>01/02/2025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AA6F4-B5A9-0855-8AC5-0252CE6B2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8EC0A-CC80-11FA-F2B7-615D44E5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350E-F328-4593-A05C-A3C7068E1B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232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D4BF5-0F90-BCED-769B-7CC12EA1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C9D5A-D1A1-8782-4129-26C62875D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68531-CC7A-45DC-44E8-91AAB2FA9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CBCAE-2B99-74DB-3777-BA8987AAA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4AEE-BD6B-4287-A89A-F4992A93743E}" type="datetimeFigureOut">
              <a:rPr lang="it-IT" smtClean="0"/>
              <a:t>01/02/2025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6DF00-9E3D-BB3A-DD19-4D8D2318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4F3C6-C52F-C331-88A7-E4F99FE6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350E-F328-4593-A05C-A3C7068E1B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97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1DAB-8EF8-8C2B-B162-9FDA6117F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D05A6-5B9D-CB50-8A16-8A01A367A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046C7-2A5A-A784-A5C4-C33E3AB1A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141007-8553-B0F8-BE7D-BF95E3CDB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37A5F1-BFAC-66BD-91C2-1E1126C75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FA525F-AE12-BA78-29E4-65894D45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4AEE-BD6B-4287-A89A-F4992A93743E}" type="datetimeFigureOut">
              <a:rPr lang="it-IT" smtClean="0"/>
              <a:t>01/02/2025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CB851-7730-16D7-42A8-E64DD600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5C42CD-6439-2458-1E3D-79E54EE7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350E-F328-4593-A05C-A3C7068E1B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532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29446-95DB-3699-82F6-BF8B5D42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D06295-AD6C-9DB2-E8E9-8AA23FE2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4AEE-BD6B-4287-A89A-F4992A93743E}" type="datetimeFigureOut">
              <a:rPr lang="it-IT" smtClean="0"/>
              <a:t>01/02/2025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EA0CB-C5B5-1A93-A0EB-25CEB7E9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41714-A8E2-A655-B972-6E60EF62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350E-F328-4593-A05C-A3C7068E1B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389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23886C-A30B-8D4F-59AF-83BF00BB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4AEE-BD6B-4287-A89A-F4992A93743E}" type="datetimeFigureOut">
              <a:rPr lang="it-IT" smtClean="0"/>
              <a:t>01/02/2025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824178-8FB9-6C6D-8A36-BA0D4BA3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D47F4-ED86-CDDD-5408-B8A199AD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350E-F328-4593-A05C-A3C7068E1B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594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EF7DE-B0D0-2AD2-393A-F401F4847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47F34-5008-7131-8186-55D639B26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A6035-6AA6-6865-1604-7A02C2840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2CD6B-88AD-75D9-2919-7658198C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4AEE-BD6B-4287-A89A-F4992A93743E}" type="datetimeFigureOut">
              <a:rPr lang="it-IT" smtClean="0"/>
              <a:t>01/02/2025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5C6B0-DDA9-5C0C-4BFA-4D93EA9F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D07EF-A44E-2314-A52A-1F2C20F6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350E-F328-4593-A05C-A3C7068E1B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175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AB6A2-C4E2-2131-6E14-98C1BC19D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BC096D-C704-7B3C-9979-0BD234F7B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4DDE2-180B-35FF-0C2E-D92337152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95903-1EE6-CF60-158F-8221C39D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4AEE-BD6B-4287-A89A-F4992A93743E}" type="datetimeFigureOut">
              <a:rPr lang="it-IT" smtClean="0"/>
              <a:t>01/02/2025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E066D-2641-1990-20A4-2B75F169E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13E47-D0AD-F9E3-4853-EF14ED33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350E-F328-4593-A05C-A3C7068E1B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536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89216-EABA-0B8E-37F8-50B81D2D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0364A-D860-52C7-56CD-CA36F24A9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8B8C2-83D4-656B-8E96-C45B1B7A8F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44AEE-BD6B-4287-A89A-F4992A93743E}" type="datetimeFigureOut">
              <a:rPr lang="it-IT" smtClean="0"/>
              <a:t>01/02/2025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EFB48-D6EE-1C1B-D6E5-262D97000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BD29A-DADD-DD0A-AAAC-2AB811FAD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350E-F328-4593-A05C-A3C7068E1B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047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AE4B87-76CD-A23B-1163-138E06EC6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35742"/>
            <a:ext cx="8809703" cy="4422058"/>
          </a:xfrm>
        </p:spPr>
        <p:txBody>
          <a:bodyPr/>
          <a:lstStyle/>
          <a:p>
            <a:pPr algn="l"/>
            <a:r>
              <a:rPr lang="it-IT" b="1" dirty="0"/>
              <a:t>Attività di vendita divani operante nel territorio di Torino con negozio online e fisico. </a:t>
            </a:r>
          </a:p>
          <a:p>
            <a:pPr algn="l"/>
            <a:endParaRPr lang="it-IT" b="1" dirty="0"/>
          </a:p>
          <a:p>
            <a:pPr algn="l"/>
            <a:r>
              <a:rPr lang="it-IT" dirty="0"/>
              <a:t>Obiettivo campagna: awareness e consideration, indirizzando utenti verso il sito web</a:t>
            </a:r>
          </a:p>
          <a:p>
            <a:pPr algn="l"/>
            <a:r>
              <a:rPr lang="it-IT" dirty="0"/>
              <a:t>Strumento keyword planner : vedi file excel consegna W15D1</a:t>
            </a:r>
          </a:p>
          <a:p>
            <a:pPr algn="l"/>
            <a:r>
              <a:rPr lang="it-IT" dirty="0"/>
              <a:t>Intento ricerca: informazionale e commerciale</a:t>
            </a:r>
          </a:p>
          <a:p>
            <a:pPr algn="l"/>
            <a:r>
              <a:rPr lang="it-IT" dirty="0"/>
              <a:t>Budget: ho l’obiettivo di generare almeno 500 click a settimana ( 2.000 in 1 mese) </a:t>
            </a:r>
          </a:p>
          <a:p>
            <a:pPr algn="l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752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1607E-706D-BDB8-66C8-EA1BD164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Obiettivo campagna e scelta tipo campagna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B25B9-3F63-AA09-9EB1-E2274188B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13648-E268-2D00-EC8C-F27C4385D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59" y="1948119"/>
            <a:ext cx="5590848" cy="28192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0AEFD3-A8A7-BA3A-0431-4B432326B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240" y="3184351"/>
            <a:ext cx="7437979" cy="334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6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AAF9-520A-E72E-5A86-86E4AF678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Priorità= click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B552F-9BE9-BAC7-3A39-D0CC1F12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24448-3176-6AB4-C097-D874C129A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935000" cy="464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6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84AC-AB79-D369-7E3F-7CAF99523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Rete e località ( Torino)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D4151-CC21-2848-6133-698B308AD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25B10-72B9-D036-FAA4-E051494C0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9861"/>
            <a:ext cx="8880230" cy="532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7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50203-4E47-684D-2ACE-B4EC5C774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Scelta parole chiave e corrispondenze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E6D18-0604-C7DB-9FC8-290AB67BC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BFA0A2-7B7D-3601-401D-782D321C2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64" y="1430808"/>
            <a:ext cx="9908458" cy="506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7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35ADF-AA18-4D9F-6D4A-D16AE413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Creazione annuncio | Titoli e Desc.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2C3C0-7F57-7D06-3535-491F1606F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331B9-CF22-3E1D-0A8D-E0B6C4E4F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45" y="1626831"/>
            <a:ext cx="6828556" cy="3082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2F4139-F57E-D0A0-428F-EC5BDFE87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413" y="3091735"/>
            <a:ext cx="6736477" cy="312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82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F789-1F1A-C2EE-8453-BE378B90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Creazione annuncio | aggiunta di estensioni: sitelink e promozione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3877F-D63F-50F5-11FC-E76E1B038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D55A1-F727-4C68-FB39-F3E98DC82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98" y="1690688"/>
            <a:ext cx="6334986" cy="40994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DCCCD5-D8BB-A3C9-16E7-EA4525C09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135" y="3429000"/>
            <a:ext cx="5924663" cy="342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60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B599-90EF-EC83-B0A7-09EED5AEA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92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dirty="0"/>
              <a:t>Budget </a:t>
            </a:r>
            <a:br>
              <a:rPr lang="it-IT" dirty="0"/>
            </a:br>
            <a:r>
              <a:rPr lang="it-IT" dirty="0"/>
              <a:t>Obiettivo inziale (click):500 a settimana </a:t>
            </a:r>
            <a:r>
              <a:rPr lang="it-IT" dirty="0">
                <a:sym typeface="Wingdings" panose="05000000000000000000" pitchFamily="2" charset="2"/>
              </a:rPr>
              <a:t> con 50,00€ di budget/gg ottengo 573 click/settimana</a:t>
            </a:r>
            <a:br>
              <a:rPr lang="it-IT" dirty="0">
                <a:sym typeface="Wingdings" panose="05000000000000000000" pitchFamily="2" charset="2"/>
              </a:rPr>
            </a:br>
            <a:r>
              <a:rPr lang="it-IT" dirty="0">
                <a:sym typeface="Wingdings" panose="05000000000000000000" pitchFamily="2" charset="2"/>
              </a:rPr>
              <a:t>costo mensile campagna=circa 1.500€ </a:t>
            </a:r>
            <a:endParaRPr lang="it-IT" dirty="0"/>
          </a:p>
        </p:txBody>
      </p:sp>
      <p:pic>
        <p:nvPicPr>
          <p:cNvPr id="7" name="Content Placeholder 6" descr="Checkmark with solid fill">
            <a:extLst>
              <a:ext uri="{FF2B5EF4-FFF2-40B4-BE49-F238E27FC236}">
                <a16:creationId xmlns:a16="http://schemas.microsoft.com/office/drawing/2014/main" id="{DE5EB5A6-9E21-8DDD-0CCD-F5565976A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1027906"/>
            <a:ext cx="914400" cy="9144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737B61-D716-8439-CCDE-3F4C8B6CE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373" y="2407313"/>
            <a:ext cx="8591078" cy="470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07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128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Obiettivo campagna e scelta tipo campagna</vt:lpstr>
      <vt:lpstr>Priorità= click</vt:lpstr>
      <vt:lpstr>Rete e località ( Torino)</vt:lpstr>
      <vt:lpstr>Scelta parole chiave e corrispondenze</vt:lpstr>
      <vt:lpstr>Creazione annuncio | Titoli e Desc.</vt:lpstr>
      <vt:lpstr>Creazione annuncio | aggiunta di estensioni: sitelink e promozione</vt:lpstr>
      <vt:lpstr>Budget  Obiettivo inziale (click):500 a settimana  con 50,00€ di budget/gg ottengo 573 click/settimana costo mensile campagna=circa 1.500€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Lorenza Milanesi</dc:creator>
  <cp:lastModifiedBy>Lorenza Milanesi</cp:lastModifiedBy>
  <cp:revision>2</cp:revision>
  <dcterms:created xsi:type="dcterms:W3CDTF">2025-02-01T17:19:05Z</dcterms:created>
  <dcterms:modified xsi:type="dcterms:W3CDTF">2025-02-01T17:33:54Z</dcterms:modified>
</cp:coreProperties>
</file>