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46EC-6A82-E2E4-C94A-A5DA888D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36809-4002-A2E7-B9C5-48F5CAD61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128-50B2-8630-140F-89C245CF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B2A-5B02-39A8-358C-36B77055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CA6F-DBC3-AE84-BF16-3AFACF02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773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DCE9-0055-6B47-1F5E-20ACCFAB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30231-4C90-59B8-EEDA-65335EF90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5E3E-FCF8-12C2-DE87-8DAAA66B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86824-7D39-F16F-A7C8-958CF8F7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6F071-0F3B-9C5C-CBE1-F074B106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490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19903-4795-A5FC-832B-3EBD66545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93F61-0DBB-D67A-7DCC-32630F659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28A6-2CFA-9C77-89D2-8BA8DFAE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7AF6-DAED-189C-E5B3-30C90DC4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76AF-94C9-05BE-02A5-CC52BED4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035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73D5-BBB5-C2DE-30CC-0DD0EE5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82B5C-7321-5802-BD04-CD2685B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59008-0986-1946-15FA-71EF44E7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7B42-CBDA-8783-8435-610C059B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5625-B1A3-F246-8B87-49019F05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154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9E-DDB5-01C1-307F-1D1BCD87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91D02-A2CB-2B11-E90C-E7EB6356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9A4F2-6ED8-7D47-1CDB-9FA1029D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12F7-37EE-7B7E-4FF6-E22B688C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B29B-F664-FD9D-20EC-1319C349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6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FBC0-B391-7678-8075-AFC0102E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5E77-9EDC-2E11-E730-04957DC54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7E971-17C2-CB4C-1FB5-E16E12DA4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C12B-21F1-C58A-B467-850BFBAB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72C93-FE74-5E93-CBC5-091C2A48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35B9-208B-24D7-2A8D-D561B918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215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90F7-463D-0A85-1DC6-BCBD88FA1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25EF-6DEC-8F69-5E86-1CAEA0E3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FE815-2166-0AC5-40C2-0593E551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DA74E-0606-3632-BF57-0D808F3CC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DD8EB-4762-F441-7C9C-8F8F9A336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04B96-B363-7797-AA4A-A6A775CA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8B16-4D15-7215-3A7A-0393DC9F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C1F9C-4651-808C-6244-9FF42620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7852-B477-DC35-4D79-6CE99FC2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C769C-EB98-9282-9177-AE70AFD2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082E0-CE8C-3899-E63C-85C3DC1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3CC40-410E-493A-8A64-781F5629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55947-A2A0-A484-9AEF-599D40389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78C6C-611B-609B-BF9D-909CF242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081F9-59A6-9907-3B6E-92B4FA3E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7299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D0A1-C61C-4048-4610-2B1E5D11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009D-6946-367D-75F3-693AFD9A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D7F4-8D9C-6200-5824-160B09D8F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07E70-AF14-F947-317B-475C0E7E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E2853-F569-2BFE-5E34-8BC2A3F0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3C8FD-F993-44CF-44F7-5B47BC233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277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AF7E-64AB-E28D-D8A9-BDA8FB21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10B61-BAC8-789A-1FD7-4932E3F5D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827A2-DCFF-E73C-ACFE-F92D9D514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56057-D216-18D9-4DFE-D9111128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3040-18DA-8048-CCAC-5AB96784B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487D9-E70C-ECC2-DAE7-FC6F260C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83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4C46B-CB87-DF08-BDEB-F7EC3CEA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8383-4D27-296F-2FDE-0E286012B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7138-078D-96F8-0F69-F2F176ACD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2A6B-C1E2-4477-BE82-43A222FD592B}" type="datetimeFigureOut">
              <a:rPr lang="it-IT" smtClean="0"/>
              <a:t>01/04/2025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9959-F8CB-4A10-C556-3814BD818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2B0D-173A-0C33-9E54-54D0A0E9F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8F2D4-AC10-4296-8203-C282734B6E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70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499E1-5CF6-1C19-DDB8-AC1281A45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910F-BB57-1181-3A22-CB479EF2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4" y="109841"/>
            <a:ext cx="9144000" cy="1021069"/>
          </a:xfrm>
        </p:spPr>
        <p:txBody>
          <a:bodyPr>
            <a:normAutofit fontScale="90000"/>
          </a:bodyPr>
          <a:lstStyle/>
          <a:p>
            <a:pPr algn="l"/>
            <a:r>
              <a:rPr lang="it-IT" sz="4800" dirty="0"/>
              <a:t>1.trigger:messaggio ricevuto da utente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BCFED-2BF4-DAAD-98E2-1BC796F4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1" y="1600200"/>
            <a:ext cx="7079225" cy="3458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CD955-AF34-6736-CF08-A1673FD37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649" y="3602038"/>
            <a:ext cx="3906247" cy="2946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FD555-7495-FD0F-E59A-A2FB56CD3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104" y="4429919"/>
            <a:ext cx="2102637" cy="194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84FD-BEC4-3029-4D13-85F5A49A4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2" y="286621"/>
            <a:ext cx="9144000" cy="1021069"/>
          </a:xfrm>
        </p:spPr>
        <p:txBody>
          <a:bodyPr>
            <a:normAutofit/>
          </a:bodyPr>
          <a:lstStyle/>
          <a:p>
            <a:pPr algn="l"/>
            <a:r>
              <a:rPr lang="it-IT" sz="3200" dirty="0"/>
              <a:t>2.Messaggio con ritardo 72h generato da acquisto su woocommerce (trigger)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D12B9-C48B-0D17-FA89-9D4168045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2957F-DCF5-4DE7-FFEA-3193E428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32" y="1914832"/>
            <a:ext cx="9144000" cy="473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1.trigger:messaggio ricevuto da utente</vt:lpstr>
      <vt:lpstr>2.Messaggio con ritardo 72h generato da acquisto su woocommerce (trigger)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1</cp:revision>
  <dcterms:created xsi:type="dcterms:W3CDTF">2025-04-01T19:02:35Z</dcterms:created>
  <dcterms:modified xsi:type="dcterms:W3CDTF">2025-04-01T19:02:52Z</dcterms:modified>
</cp:coreProperties>
</file>