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C0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Opencv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NumPy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Ограничения и ресурсы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97</TotalTime>
  <Words>39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“Ограничения и ресурсы”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31</cp:revision>
  <dcterms:created xsi:type="dcterms:W3CDTF">2021-10-30T09:51:34Z</dcterms:created>
  <dcterms:modified xsi:type="dcterms:W3CDTF">2021-10-30T13:00:09Z</dcterms:modified>
</cp:coreProperties>
</file>