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5" r:id="rId3"/>
    <p:sldId id="263" r:id="rId4"/>
    <p:sldId id="267" r:id="rId5"/>
    <p:sldId id="266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1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B652570-09B2-40E5-A140-35FB2E72BB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44E24F-26A2-4C25-A566-F472AF98AE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2BF3-38B9-4576-A186-59C9937A76E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6429-1210-434D-9906-E0FD33AF4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D421E-ECF4-4122-86EE-5045A070E6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7B96-92E6-4617-AEC6-3E603210C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9952" y="3645024"/>
            <a:ext cx="4896544" cy="1296144"/>
          </a:xfrm>
        </p:spPr>
        <p:txBody>
          <a:bodyPr>
            <a:noAutofit/>
          </a:bodyPr>
          <a:lstStyle/>
          <a:p>
            <a:r>
              <a:rPr lang="en-US" sz="8000" b="1" dirty="0" err="1">
                <a:solidFill>
                  <a:srgbClr val="C00000"/>
                </a:solidFill>
                <a:latin typeface="Chiller" panose="04020404031007020602" pitchFamily="82" charset="0"/>
              </a:rPr>
              <a:t>Red_scull</a:t>
            </a:r>
            <a:endParaRPr lang="ru-RU" sz="8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5445224"/>
            <a:ext cx="4856584" cy="697632"/>
          </a:xfrm>
        </p:spPr>
        <p:txBody>
          <a:bodyPr/>
          <a:lstStyle/>
          <a:p>
            <a:r>
              <a:rPr lang="ru-RU" dirty="0" err="1"/>
              <a:t>Хакатон</a:t>
            </a:r>
            <a:r>
              <a:rPr lang="ru-RU" dirty="0"/>
              <a:t> </a:t>
            </a:r>
            <a:r>
              <a:rPr lang="ru-RU" dirty="0" err="1"/>
              <a:t>Экодрон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014F31-41A0-4C59-8211-D757CCAC0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27908"/>
            <a:ext cx="700892" cy="7008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90A737-5C4F-4144-95A9-D057EE3D93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927907"/>
            <a:ext cx="1335734" cy="7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3DAB48-237C-4BA4-8803-E222B85D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A1828C-DE44-49FC-A54A-EFDBA9F8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B7D5E8-1128-4D1D-B732-B65708EA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7" y="1854731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69656F-65B3-40AE-94D9-338E053F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41" y="1859507"/>
            <a:ext cx="3515043" cy="19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Возможные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Список 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OpenCV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36096" y="1787328"/>
            <a:ext cx="2195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Список В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292080" y="2500344"/>
            <a:ext cx="3528392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TF</a:t>
            </a: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NumPy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0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Список 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OpenCV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Ограничения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2083A-F83C-406E-B28F-9C3E06E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F998ED-E37B-45A4-BBF1-8C16410E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2" y="1600201"/>
            <a:ext cx="7495726" cy="49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7944" y="3645024"/>
            <a:ext cx="4968552" cy="1296144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92822012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147</TotalTime>
  <Words>35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Chiller</vt:lpstr>
      <vt:lpstr>Comic Sans MS</vt:lpstr>
      <vt:lpstr>FrankRuehl</vt:lpstr>
      <vt:lpstr>IQ</vt:lpstr>
      <vt:lpstr>Red_scull</vt:lpstr>
      <vt:lpstr>Проблема</vt:lpstr>
      <vt:lpstr>Возможные решения</vt:lpstr>
      <vt:lpstr>Наше решение</vt:lpstr>
      <vt:lpstr>Ограничения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41</cp:revision>
  <dcterms:created xsi:type="dcterms:W3CDTF">2021-10-30T09:51:34Z</dcterms:created>
  <dcterms:modified xsi:type="dcterms:W3CDTF">2021-10-30T14:05:05Z</dcterms:modified>
</cp:coreProperties>
</file>