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0000"/>
                </a:solidFill>
              </a:rPr>
              <a:t>Red_scull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/>
              <a:t>Экодрон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Python 3</a:t>
            </a:r>
          </a:p>
          <a:p>
            <a:r>
              <a:rPr lang="en-US">
                <a:solidFill>
                  <a:schemeClr val="bg2"/>
                </a:solidFill>
              </a:rPr>
              <a:t>OpenCV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1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20</TotalTime>
  <Words>36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FrankRuehl</vt:lpstr>
      <vt:lpstr>IQ</vt:lpstr>
      <vt:lpstr>Red_scull</vt:lpstr>
      <vt:lpstr>Возможные решения</vt:lpstr>
      <vt:lpstr>Наше 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9</cp:revision>
  <dcterms:created xsi:type="dcterms:W3CDTF">2021-10-30T09:51:34Z</dcterms:created>
  <dcterms:modified xsi:type="dcterms:W3CDTF">2021-10-30T11:43:27Z</dcterms:modified>
</cp:coreProperties>
</file>