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65" r:id="rId3"/>
    <p:sldId id="263" r:id="rId4"/>
    <p:sldId id="267" r:id="rId5"/>
    <p:sldId id="266" r:id="rId6"/>
    <p:sldId id="264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1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B652570-09B2-40E5-A140-35FB2E72BB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44E24F-26A2-4C25-A566-F472AF98AE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F2BF3-38B9-4576-A186-59C9937A76E8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636429-1210-434D-9906-E0FD33AF4C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FD421E-ECF4-4122-86EE-5045A070E6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7B96-92E6-4617-AEC6-3E603210C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81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63888" y="3645024"/>
            <a:ext cx="5472608" cy="12961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5445224"/>
            <a:ext cx="5864696" cy="697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09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26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2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5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8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46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20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Мои сайты\ProPowerPoint\Для шаблонов\3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6294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560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75656" y="1600200"/>
            <a:ext cx="7211144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0424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983760" y="7109131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rankRuehl" pitchFamily="34" charset="-79"/>
                <a:cs typeface="FrankRuehl" pitchFamily="34" charset="-79"/>
              </a:rPr>
              <a:t>ProPowerPoint.ru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1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39952" y="3645024"/>
            <a:ext cx="4896544" cy="1296144"/>
          </a:xfrm>
        </p:spPr>
        <p:txBody>
          <a:bodyPr>
            <a:noAutofit/>
          </a:bodyPr>
          <a:lstStyle/>
          <a:p>
            <a:r>
              <a:rPr lang="en-US" sz="8000" b="1" dirty="0" err="1">
                <a:solidFill>
                  <a:srgbClr val="DA0000"/>
                </a:solidFill>
                <a:latin typeface="Chiller" panose="04020404031007020602" pitchFamily="82" charset="0"/>
              </a:rPr>
              <a:t>Red_scull</a:t>
            </a:r>
            <a:endParaRPr lang="ru-RU" sz="8000" b="1" dirty="0">
              <a:solidFill>
                <a:srgbClr val="DA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9952" y="5445224"/>
            <a:ext cx="4856584" cy="697632"/>
          </a:xfrm>
        </p:spPr>
        <p:txBody>
          <a:bodyPr>
            <a:normAutofit/>
          </a:bodyPr>
          <a:lstStyle/>
          <a:p>
            <a:r>
              <a:rPr lang="ru-RU" sz="2800" dirty="0" err="1"/>
              <a:t>Хакатон</a:t>
            </a:r>
            <a:r>
              <a:rPr lang="ru-RU" sz="2800" dirty="0"/>
              <a:t> </a:t>
            </a:r>
            <a:r>
              <a:rPr lang="ru-RU" sz="2800" dirty="0" err="1"/>
              <a:t>Экодрон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014F31-41A0-4C59-8211-D757CCAC07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927908"/>
            <a:ext cx="700892" cy="7008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90A737-5C4F-4144-95A9-D057EE3D93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6" y="927907"/>
            <a:ext cx="1335734" cy="70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1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059016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Проблема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3DAB48-237C-4BA4-8803-E222B85D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A1828C-DE44-49FC-A54A-EFDBA9F8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669656F-65B3-40AE-94D9-338E053F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41" y="1859507"/>
            <a:ext cx="3515043" cy="197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814C5-2901-4474-B3B9-466AC4EE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50" y="1859507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16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648042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Возможные решения</a:t>
            </a:r>
          </a:p>
        </p:txBody>
      </p:sp>
      <p:pic>
        <p:nvPicPr>
          <p:cNvPr id="4098" name="Picture 2" descr="НЕЙРОСЕТЬ: просто о сложном! Создание нейронной сети на Python - YouTube">
            <a:extLst>
              <a:ext uri="{FF2B5EF4-FFF2-40B4-BE49-F238E27FC236}">
                <a16:creationId xmlns:a16="http://schemas.microsoft.com/office/drawing/2014/main" id="{C6FC1BBE-7C59-4A7F-8010-67C4FAC44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93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50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648042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Наше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87328"/>
            <a:ext cx="2376264" cy="60466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Стек: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27584" y="2524752"/>
            <a:ext cx="4040188" cy="37845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 3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OpenCV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Pandas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Pillow</a:t>
            </a: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TF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4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059016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Ограничения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62083A-F83C-406E-B28F-9C3E06E8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F998ED-E37B-45A4-BBF1-8C16410EB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72" y="1600201"/>
            <a:ext cx="7495726" cy="49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90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67944" y="3645024"/>
            <a:ext cx="4968552" cy="1296144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92822012"/>
      </p:ext>
    </p:extLst>
  </p:cSld>
  <p:clrMapOvr>
    <a:masterClrMapping/>
  </p:clrMapOvr>
</p:sld>
</file>

<file path=ppt/theme/theme1.xml><?xml version="1.0" encoding="utf-8"?>
<a:theme xmlns:a="http://schemas.openxmlformats.org/drawingml/2006/main" name="IQ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</Template>
  <TotalTime>250</TotalTime>
  <Words>24</Words>
  <Application>Microsoft Office PowerPoint</Application>
  <PresentationFormat>Экран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Chiller</vt:lpstr>
      <vt:lpstr>Comic Sans MS</vt:lpstr>
      <vt:lpstr>FrankRuehl</vt:lpstr>
      <vt:lpstr>IQ</vt:lpstr>
      <vt:lpstr>Red_scull</vt:lpstr>
      <vt:lpstr>Проблема</vt:lpstr>
      <vt:lpstr>Возможные решения</vt:lpstr>
      <vt:lpstr>Наше решение</vt:lpstr>
      <vt:lpstr>Ограничения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Red_scull</dc:title>
  <dc:creator>Иван Зеленин</dc:creator>
  <cp:lastModifiedBy>Иван Зеленин</cp:lastModifiedBy>
  <cp:revision>50</cp:revision>
  <dcterms:created xsi:type="dcterms:W3CDTF">2021-10-30T09:51:34Z</dcterms:created>
  <dcterms:modified xsi:type="dcterms:W3CDTF">2021-10-30T22:55:20Z</dcterms:modified>
</cp:coreProperties>
</file>