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0000"/>
                </a:solidFill>
              </a:rPr>
              <a:t>Red_scull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/>
              <a:t>Экодрон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4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90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                  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5668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                  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787328"/>
            <a:ext cx="219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В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92080" y="2500344"/>
            <a:ext cx="3528392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7318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7</TotalTime>
  <Words>33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FrankRuehl</vt:lpstr>
      <vt:lpstr>IQ</vt:lpstr>
      <vt:lpstr>Red_scull</vt:lpstr>
      <vt:lpstr>Презентация PowerPoint</vt:lpstr>
      <vt:lpstr>Презентация PowerPoint</vt:lpstr>
      <vt:lpstr>                  Заголовок слайда</vt:lpstr>
      <vt:lpstr>                  Заголовок слайда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1</cp:revision>
  <dcterms:created xsi:type="dcterms:W3CDTF">2021-10-30T09:51:34Z</dcterms:created>
  <dcterms:modified xsi:type="dcterms:W3CDTF">2021-10-30T09:59:23Z</dcterms:modified>
</cp:coreProperties>
</file>