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DA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DA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pic>
        <p:nvPicPr>
          <p:cNvPr id="4098" name="Picture 2" descr="НЕЙРОСЕТЬ: просто о сложном! Создание нейронной сети на Python - YouTube">
            <a:extLst>
              <a:ext uri="{FF2B5EF4-FFF2-40B4-BE49-F238E27FC236}">
                <a16:creationId xmlns:a16="http://schemas.microsoft.com/office/drawing/2014/main" id="{C6FC1BBE-7C59-4A7F-8010-67C4FAC4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3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226</TotalTime>
  <Words>24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49</cp:revision>
  <dcterms:created xsi:type="dcterms:W3CDTF">2021-10-30T09:51:34Z</dcterms:created>
  <dcterms:modified xsi:type="dcterms:W3CDTF">2021-10-30T22:31:43Z</dcterms:modified>
</cp:coreProperties>
</file>