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63888" y="3645024"/>
            <a:ext cx="5472608" cy="12961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1840" y="5445224"/>
            <a:ext cx="5864696" cy="697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09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26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2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55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8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46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6A1E61-4986-462F-8BA6-25034D5B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20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Мои сайты\ProPowerPoint\Для шаблонов\3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6294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7560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75656" y="1600200"/>
            <a:ext cx="7211144" cy="4637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0424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BEC95-E47B-4F33-B53A-CDCCC0DCD70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983760" y="7109131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FrankRuehl" pitchFamily="34" charset="-79"/>
                <a:cs typeface="FrankRuehl" pitchFamily="34" charset="-79"/>
              </a:rPr>
              <a:t>ProPowerPoint.ru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1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solidFill>
                  <a:srgbClr val="FF0000"/>
                </a:solidFill>
              </a:rPr>
              <a:t>Red_scull</a:t>
            </a:r>
            <a:endParaRPr lang="ru-RU" sz="60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Хакатон</a:t>
            </a:r>
            <a:r>
              <a:rPr lang="ru-RU" dirty="0"/>
              <a:t> </a:t>
            </a:r>
            <a:r>
              <a:rPr lang="ru-RU"/>
              <a:t>Экодрон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81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408712" cy="79208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Стек технологий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Python 3</a:t>
            </a:r>
          </a:p>
          <a:p>
            <a:r>
              <a:rPr lang="en-US">
                <a:solidFill>
                  <a:schemeClr val="bg2"/>
                </a:solidFill>
              </a:rPr>
              <a:t>OpenCV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11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14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290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6408712" cy="79208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                  Заголовок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185668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ои сайты\ProPowerPoint\Для шаблоно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356" cy="686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0050" y="260648"/>
            <a:ext cx="6408712" cy="79208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                  Заголовок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87328"/>
            <a:ext cx="2376264" cy="60466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Список 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827584" y="2524752"/>
            <a:ext cx="4040188" cy="2276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1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2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3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 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436096" y="1787328"/>
            <a:ext cx="2195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Список В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292080" y="2500344"/>
            <a:ext cx="3528392" cy="2276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1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2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3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Объект 4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67318"/>
      </p:ext>
    </p:extLst>
  </p:cSld>
  <p:clrMapOvr>
    <a:masterClrMapping/>
  </p:clrMapOvr>
</p:sld>
</file>

<file path=ppt/theme/theme1.xml><?xml version="1.0" encoding="utf-8"?>
<a:theme xmlns:a="http://schemas.openxmlformats.org/drawingml/2006/main" name="IQ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</Template>
  <TotalTime>15</TotalTime>
  <Words>38</Words>
  <Application>Microsoft Office PowerPoint</Application>
  <PresentationFormat>Экран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FrankRuehl</vt:lpstr>
      <vt:lpstr>IQ</vt:lpstr>
      <vt:lpstr>Red_scull</vt:lpstr>
      <vt:lpstr>Стек технологий</vt:lpstr>
      <vt:lpstr>Презентация PowerPoint</vt:lpstr>
      <vt:lpstr>Презентация PowerPoint</vt:lpstr>
      <vt:lpstr>                  Заголовок слайда</vt:lpstr>
      <vt:lpstr>                  Заголовок слайда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Red_scull</dc:title>
  <dc:creator>Иван Зеленин</dc:creator>
  <cp:lastModifiedBy>Иван Зеленин</cp:lastModifiedBy>
  <cp:revision>6</cp:revision>
  <dcterms:created xsi:type="dcterms:W3CDTF">2021-10-30T09:51:34Z</dcterms:created>
  <dcterms:modified xsi:type="dcterms:W3CDTF">2021-10-30T10:17:23Z</dcterms:modified>
</cp:coreProperties>
</file>