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-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DA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DA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14F31-41A0-4C59-8211-D757CCAC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27908"/>
            <a:ext cx="700892" cy="700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927907"/>
            <a:ext cx="1335734" cy="7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B7D5E8-1128-4D1D-B732-B65708EA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" y="1854731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pic>
        <p:nvPicPr>
          <p:cNvPr id="4098" name="Picture 2" descr="НЕЙРОСЕТЬ: просто о сложном! Создание нейронной сети на Python - YouTube">
            <a:extLst>
              <a:ext uri="{FF2B5EF4-FFF2-40B4-BE49-F238E27FC236}">
                <a16:creationId xmlns:a16="http://schemas.microsoft.com/office/drawing/2014/main" id="{C6FC1BBE-7C59-4A7F-8010-67C4FAC4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3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F12BD6-8091-4D21-B6C0-EAFCCA9CB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29" y="2029408"/>
            <a:ext cx="1866123" cy="13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E66EE49-8CC3-4D0B-AE77-6F3E8A0E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21" y="1968361"/>
            <a:ext cx="1203283" cy="14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569CEEC-05A8-4A7B-952F-3AA111F7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721619"/>
            <a:ext cx="3594973" cy="178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200</TotalTime>
  <Words>22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46</cp:revision>
  <dcterms:created xsi:type="dcterms:W3CDTF">2021-10-30T09:51:34Z</dcterms:created>
  <dcterms:modified xsi:type="dcterms:W3CDTF">2021-10-30T15:23:07Z</dcterms:modified>
</cp:coreProperties>
</file>