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5" r:id="rId3"/>
    <p:sldId id="263" r:id="rId4"/>
    <p:sldId id="267" r:id="rId5"/>
    <p:sldId id="266" r:id="rId6"/>
    <p:sldId id="264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81" d="100"/>
          <a:sy n="81" d="100"/>
        </p:scale>
        <p:origin x="1522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B652570-09B2-40E5-A140-35FB2E72BB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44E24F-26A2-4C25-A566-F472AF98AE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F2BF3-38B9-4576-A186-59C9937A76E8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636429-1210-434D-9906-E0FD33AF4C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FD421E-ECF4-4122-86EE-5045A070E6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7B96-92E6-4617-AEC6-3E603210CA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081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B5A61-2ACA-4118-A552-0E13AA9319A1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E2E38-7EDF-450B-942A-1E8FA454740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3879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E2E38-7EDF-450B-942A-1E8FA454740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85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63888" y="3645024"/>
            <a:ext cx="5472608" cy="129614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5445224"/>
            <a:ext cx="5864696" cy="6976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09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26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52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05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955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6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8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946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120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Мои сайты\ProPowerPoint\Для шаблонов\3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6294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560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75656" y="1600200"/>
            <a:ext cx="7211144" cy="463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0424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983760" y="7109131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FrankRuehl" pitchFamily="34" charset="-79"/>
                <a:cs typeface="FrankRuehl" pitchFamily="34" charset="-79"/>
              </a:rPr>
              <a:t>ProPowerPoint.ru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1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fif"/><Relationship Id="rId4" Type="http://schemas.openxmlformats.org/officeDocument/2006/relationships/image" Target="../media/image12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39952" y="3645024"/>
            <a:ext cx="4896544" cy="1296144"/>
          </a:xfrm>
        </p:spPr>
        <p:txBody>
          <a:bodyPr>
            <a:noAutofit/>
          </a:bodyPr>
          <a:lstStyle/>
          <a:p>
            <a:r>
              <a:rPr lang="en-US" sz="8800" b="1" dirty="0" err="1">
                <a:solidFill>
                  <a:srgbClr val="FF0000"/>
                </a:solidFill>
                <a:latin typeface="Chiller" panose="04020404031007020602" pitchFamily="82" charset="0"/>
              </a:rPr>
              <a:t>Red_scull</a:t>
            </a:r>
            <a:endParaRPr lang="ru-RU" sz="8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39952" y="5445224"/>
            <a:ext cx="4856584" cy="697632"/>
          </a:xfrm>
        </p:spPr>
        <p:txBody>
          <a:bodyPr>
            <a:normAutofit/>
          </a:bodyPr>
          <a:lstStyle/>
          <a:p>
            <a:r>
              <a:rPr lang="ru-RU" sz="2800" dirty="0" err="1"/>
              <a:t>Хакатон</a:t>
            </a:r>
            <a:r>
              <a:rPr lang="ru-RU" sz="2800" dirty="0"/>
              <a:t> </a:t>
            </a:r>
            <a:r>
              <a:rPr lang="ru-RU" sz="2800" dirty="0" err="1"/>
              <a:t>Экодрон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90A737-5C4F-4144-95A9-D057EE3D93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26459"/>
            <a:ext cx="1335734" cy="700893"/>
          </a:xfrm>
          <a:prstGeom prst="rect">
            <a:avLst/>
          </a:prstGeom>
        </p:spPr>
      </p:pic>
      <p:pic>
        <p:nvPicPr>
          <p:cNvPr id="6" name="Picture 2" descr="ITMO Design System">
            <a:extLst>
              <a:ext uri="{FF2B5EF4-FFF2-40B4-BE49-F238E27FC236}">
                <a16:creationId xmlns:a16="http://schemas.microsoft.com/office/drawing/2014/main" id="{6311A8D1-3463-4166-97D0-A22D1F25F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4048" y="326459"/>
            <a:ext cx="1507143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9D793702-5CD9-479C-A7D9-3A5B3B1B8A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84" y="332656"/>
            <a:ext cx="694696" cy="69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981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5472608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Проблема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3DAB48-237C-4BA4-8803-E222B85D2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50" y="4437112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A1828C-DE44-49FC-A54A-EFDBA9F8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50" y="4437112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669656F-65B3-40AE-94D9-338E053FD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41" y="1859507"/>
            <a:ext cx="3515043" cy="197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E814C5-2901-4474-B3B9-466AC4EE5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50" y="1859507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900B0D23-286E-4955-8A2B-B09AC8E0650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84" y="332656"/>
            <a:ext cx="694696" cy="69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2E36B6F8-36C1-4524-80D7-61766E00EF9B}"/>
              </a:ext>
            </a:extLst>
          </p:cNvPr>
          <p:cNvSpPr/>
          <p:nvPr/>
        </p:nvSpPr>
        <p:spPr>
          <a:xfrm>
            <a:off x="2339752" y="1916832"/>
            <a:ext cx="432047" cy="1080120"/>
          </a:xfrm>
          <a:prstGeom prst="ellipse">
            <a:avLst/>
          </a:prstGeom>
          <a:noFill/>
          <a:ln w="762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AD9CE39-A86B-4B14-AD86-E99FC1E1BD4D}"/>
              </a:ext>
            </a:extLst>
          </p:cNvPr>
          <p:cNvSpPr/>
          <p:nvPr/>
        </p:nvSpPr>
        <p:spPr>
          <a:xfrm>
            <a:off x="6084168" y="2060848"/>
            <a:ext cx="576064" cy="576064"/>
          </a:xfrm>
          <a:prstGeom prst="ellipse">
            <a:avLst/>
          </a:prstGeom>
          <a:noFill/>
          <a:ln w="762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B8651AF-3691-431D-BCB6-99A5D0B06A99}"/>
              </a:ext>
            </a:extLst>
          </p:cNvPr>
          <p:cNvSpPr/>
          <p:nvPr/>
        </p:nvSpPr>
        <p:spPr>
          <a:xfrm>
            <a:off x="5923384" y="5229200"/>
            <a:ext cx="626368" cy="576064"/>
          </a:xfrm>
          <a:prstGeom prst="ellipse">
            <a:avLst/>
          </a:prstGeom>
          <a:noFill/>
          <a:ln w="762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16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5760342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Пути решения</a:t>
            </a:r>
          </a:p>
        </p:txBody>
      </p:sp>
      <p:pic>
        <p:nvPicPr>
          <p:cNvPr id="5" name="Рисунок 4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ADEF1E77-BDE2-44DE-B483-8087ED0809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84" y="332656"/>
            <a:ext cx="694696" cy="69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1A260B-7525-447B-A653-80B41CC10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" y="1387724"/>
            <a:ext cx="9159356" cy="547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0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5760342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Наше 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87328"/>
            <a:ext cx="2376264" cy="60466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Стек: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827584" y="2524752"/>
            <a:ext cx="4040188" cy="37845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Python 3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OpenCV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Pandas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Pillow</a:t>
            </a:r>
          </a:p>
          <a:p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TensorFlow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Tkinter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Рисунок 7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09287A7C-D08C-49E4-AFA6-38D3C42F12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84" y="332656"/>
            <a:ext cx="694696" cy="69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 descr="Изображение выглядит как дно океана&#10;&#10;Автоматически созданное описание">
            <a:extLst>
              <a:ext uri="{FF2B5EF4-FFF2-40B4-BE49-F238E27FC236}">
                <a16:creationId xmlns:a16="http://schemas.microsoft.com/office/drawing/2014/main" id="{0BB92EAD-287C-4A50-909C-AD84A150F4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348880"/>
            <a:ext cx="1985871" cy="36004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B95C826-9F2F-4487-B291-8E79CF9594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11" y="2348880"/>
            <a:ext cx="2208769" cy="3600400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3DC6127-7E1B-48F7-B265-A14BC08EC317}"/>
              </a:ext>
            </a:extLst>
          </p:cNvPr>
          <p:cNvCxnSpPr>
            <a:cxnSpLocks/>
          </p:cNvCxnSpPr>
          <p:nvPr/>
        </p:nvCxnSpPr>
        <p:spPr>
          <a:xfrm>
            <a:off x="5940152" y="4149080"/>
            <a:ext cx="6480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24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5472608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Развитие проекта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62083A-F83C-406E-B28F-9C3E06E8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F998ED-E37B-45A4-BBF1-8C16410EB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72" y="1600201"/>
            <a:ext cx="7495726" cy="499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041D0471-520D-43FC-A85F-0FCCE96F94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84" y="332656"/>
            <a:ext cx="694696" cy="69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190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67944" y="3645024"/>
            <a:ext cx="4968552" cy="1296144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Спасибо за внимание!</a:t>
            </a:r>
          </a:p>
        </p:txBody>
      </p:sp>
      <p:pic>
        <p:nvPicPr>
          <p:cNvPr id="3" name="Рисунок 2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92BE31C2-3588-4442-B0F9-FB0B5C6C1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84" y="332656"/>
            <a:ext cx="694696" cy="69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2822012"/>
      </p:ext>
    </p:extLst>
  </p:cSld>
  <p:clrMapOvr>
    <a:masterClrMapping/>
  </p:clrMapOvr>
</p:sld>
</file>

<file path=ppt/theme/theme1.xml><?xml version="1.0" encoding="utf-8"?>
<a:theme xmlns:a="http://schemas.openxmlformats.org/drawingml/2006/main" name="IQ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</Template>
  <TotalTime>390</TotalTime>
  <Words>27</Words>
  <Application>Microsoft Office PowerPoint</Application>
  <PresentationFormat>Экран (4:3)</PresentationFormat>
  <Paragraphs>16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Chiller</vt:lpstr>
      <vt:lpstr>Comic Sans MS</vt:lpstr>
      <vt:lpstr>FrankRuehl</vt:lpstr>
      <vt:lpstr>IQ</vt:lpstr>
      <vt:lpstr>Red_scull</vt:lpstr>
      <vt:lpstr>Проблема</vt:lpstr>
      <vt:lpstr>Пути решения</vt:lpstr>
      <vt:lpstr>Наше решение</vt:lpstr>
      <vt:lpstr>Развитие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Red_scull</dc:title>
  <dc:creator>Иван Зеленин</dc:creator>
  <cp:lastModifiedBy>Иван Зеленин</cp:lastModifiedBy>
  <cp:revision>61</cp:revision>
  <dcterms:created xsi:type="dcterms:W3CDTF">2021-10-30T09:51:34Z</dcterms:created>
  <dcterms:modified xsi:type="dcterms:W3CDTF">2021-10-31T09:58:07Z</dcterms:modified>
</cp:coreProperties>
</file>