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65" r:id="rId3"/>
    <p:sldId id="263" r:id="rId4"/>
    <p:sldId id="267" r:id="rId5"/>
    <p:sldId id="268" r:id="rId6"/>
    <p:sldId id="266" r:id="rId7"/>
    <p:sldId id="264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9" autoAdjust="0"/>
    <p:restoredTop sz="94660"/>
  </p:normalViewPr>
  <p:slideViewPr>
    <p:cSldViewPr>
      <p:cViewPr varScale="1">
        <p:scale>
          <a:sx n="81" d="100"/>
          <a:sy n="81" d="100"/>
        </p:scale>
        <p:origin x="1522" y="-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3154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8B652570-09B2-40E5-A140-35FB2E72BBE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744E24F-26A2-4C25-A566-F472AF98AE7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AF2BF3-38B9-4576-A186-59C9937A76E8}" type="datetimeFigureOut">
              <a:rPr lang="ru-RU" smtClean="0"/>
              <a:t>31.10.2021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9636429-1210-434D-9906-E0FD33AF4CB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8FD421E-ECF4-4122-86EE-5045A070E69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A47B96-92E6-4617-AEC6-3E603210CAF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80819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3B5A61-2ACA-4118-A552-0E13AA9319A1}" type="datetimeFigureOut">
              <a:rPr lang="ru-RU" smtClean="0"/>
              <a:t>31.10.2021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3E2E38-7EDF-450B-942A-1E8FA454740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73879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3E2E38-7EDF-450B-942A-1E8FA4547406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0854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Мои сайты\ProPowerPoint\Для шаблонов\2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8051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563888" y="3645024"/>
            <a:ext cx="5472608" cy="1296144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131840" y="5445224"/>
            <a:ext cx="5864696" cy="697632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41092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BEC95-E47B-4F33-B53A-CDCCC0DCD705}" type="datetimeFigureOut">
              <a:rPr lang="ru-RU" smtClean="0"/>
              <a:t>31.10.2021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A6A1E61-4986-462F-8BA6-25034D5BA58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89261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BEC95-E47B-4F33-B53A-CDCCC0DCD705}" type="datetimeFigureOut">
              <a:rPr lang="ru-RU" smtClean="0"/>
              <a:t>31.10.2021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A6A1E61-4986-462F-8BA6-25034D5BA58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107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BEC95-E47B-4F33-B53A-CDCCC0DCD705}" type="datetimeFigureOut">
              <a:rPr lang="ru-RU" smtClean="0"/>
              <a:t>31.10.2021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A6A1E61-4986-462F-8BA6-25034D5BA58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84524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BEC95-E47B-4F33-B53A-CDCCC0DCD705}" type="datetimeFigureOut">
              <a:rPr lang="ru-RU" smtClean="0"/>
              <a:t>31.10.2021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A6A1E61-4986-462F-8BA6-25034D5BA58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35004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BEC95-E47B-4F33-B53A-CDCCC0DCD705}" type="datetimeFigureOut">
              <a:rPr lang="ru-RU" smtClean="0"/>
              <a:t>31.10.2021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A6A1E61-4986-462F-8BA6-25034D5BA58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8054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BEC95-E47B-4F33-B53A-CDCCC0DCD705}" type="datetimeFigureOut">
              <a:rPr lang="ru-RU" smtClean="0"/>
              <a:t>31.10.2021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A6A1E61-4986-462F-8BA6-25034D5BA58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19552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BEC95-E47B-4F33-B53A-CDCCC0DCD705}" type="datetimeFigureOut">
              <a:rPr lang="ru-RU" smtClean="0"/>
              <a:t>31.10.2021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A6A1E61-4986-462F-8BA6-25034D5BA58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63658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BEC95-E47B-4F33-B53A-CDCCC0DCD705}" type="datetimeFigureOut">
              <a:rPr lang="ru-RU" smtClean="0"/>
              <a:t>31.10.2021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A6A1E61-4986-462F-8BA6-25034D5BA58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1881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BEC95-E47B-4F33-B53A-CDCCC0DCD705}" type="datetimeFigureOut">
              <a:rPr lang="ru-RU" smtClean="0"/>
              <a:t>31.10.2021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A6A1E61-4986-462F-8BA6-25034D5BA58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99462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dirty="0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BEC95-E47B-4F33-B53A-CDCCC0DCD705}" type="datetimeFigureOut">
              <a:rPr lang="ru-RU" smtClean="0"/>
              <a:t>31.10.2021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A6A1E61-4986-462F-8BA6-25034D5BA58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81202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D:\Мои сайты\ProPowerPoint\Для шаблонов\3.jp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6294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75656" y="332656"/>
            <a:ext cx="756084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475656" y="1600200"/>
            <a:ext cx="7211144" cy="46371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804248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BEC95-E47B-4F33-B53A-CDCCC0DCD705}" type="datetimeFigureOut">
              <a:rPr lang="ru-RU" smtClean="0"/>
              <a:t>31.10.2021</a:t>
            </a:fld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6983760" y="7109131"/>
            <a:ext cx="2160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FrankRuehl" pitchFamily="34" charset="-79"/>
                <a:cs typeface="FrankRuehl" pitchFamily="34" charset="-79"/>
              </a:rPr>
              <a:t>ProPowerPoint.ru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ru-RU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6114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6.jpeg"/><Relationship Id="rId7" Type="http://schemas.openxmlformats.org/officeDocument/2006/relationships/image" Target="../media/image1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fif"/><Relationship Id="rId4" Type="http://schemas.openxmlformats.org/officeDocument/2006/relationships/image" Target="../media/image12.jf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139952" y="3645024"/>
            <a:ext cx="4896544" cy="1296144"/>
          </a:xfrm>
        </p:spPr>
        <p:txBody>
          <a:bodyPr>
            <a:noAutofit/>
          </a:bodyPr>
          <a:lstStyle/>
          <a:p>
            <a:r>
              <a:rPr lang="en-US" sz="8800" b="1" dirty="0" err="1">
                <a:solidFill>
                  <a:srgbClr val="FF0000"/>
                </a:solidFill>
                <a:latin typeface="Chiller" panose="04020404031007020602" pitchFamily="82" charset="0"/>
              </a:rPr>
              <a:t>Red_scull</a:t>
            </a:r>
            <a:endParaRPr lang="ru-RU" sz="8800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139952" y="5445224"/>
            <a:ext cx="4856584" cy="697632"/>
          </a:xfrm>
        </p:spPr>
        <p:txBody>
          <a:bodyPr>
            <a:normAutofit/>
          </a:bodyPr>
          <a:lstStyle/>
          <a:p>
            <a:r>
              <a:rPr lang="ru-RU" sz="2800" dirty="0" err="1"/>
              <a:t>Хакатон</a:t>
            </a:r>
            <a:r>
              <a:rPr lang="ru-RU" sz="2800" dirty="0"/>
              <a:t> </a:t>
            </a:r>
            <a:r>
              <a:rPr lang="ru-RU" sz="2800" dirty="0" err="1"/>
              <a:t>Экодрон</a:t>
            </a:r>
            <a:endParaRPr lang="ru-RU" sz="2800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A90A737-5C4F-4144-95A9-D057EE3D933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2" y="326459"/>
            <a:ext cx="1335734" cy="700893"/>
          </a:xfrm>
          <a:prstGeom prst="rect">
            <a:avLst/>
          </a:prstGeom>
        </p:spPr>
      </p:pic>
      <p:pic>
        <p:nvPicPr>
          <p:cNvPr id="6" name="Picture 2" descr="ITMO Design System">
            <a:extLst>
              <a:ext uri="{FF2B5EF4-FFF2-40B4-BE49-F238E27FC236}">
                <a16:creationId xmlns:a16="http://schemas.microsoft.com/office/drawing/2014/main" id="{6311A8D1-3463-4166-97D0-A22D1F25F7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04048" y="326459"/>
            <a:ext cx="1507143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Рисунок 7" descr="Изображение выглядит как цепь&#10;&#10;Автоматически созданное описание">
            <a:extLst>
              <a:ext uri="{FF2B5EF4-FFF2-40B4-BE49-F238E27FC236}">
                <a16:creationId xmlns:a16="http://schemas.microsoft.com/office/drawing/2014/main" id="{9D793702-5CD9-479C-A7D9-3A5B3B1B8A7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7784" y="332656"/>
            <a:ext cx="694696" cy="6946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39811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Мои сайты\ProPowerPoint\Для шаблонов\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9356" cy="6869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627784" y="260648"/>
            <a:ext cx="5472608" cy="792088"/>
          </a:xfrm>
        </p:spPr>
        <p:txBody>
          <a:bodyPr>
            <a:normAutofit/>
          </a:bodyPr>
          <a:lstStyle/>
          <a:p>
            <a:pPr algn="r"/>
            <a:r>
              <a:rPr lang="ru-RU" dirty="0">
                <a:solidFill>
                  <a:schemeClr val="bg1"/>
                </a:solidFill>
              </a:rPr>
              <a:t>Проблема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623DAB48-237C-4BA4-8803-E222B85D29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8550" y="4437112"/>
            <a:ext cx="3523534" cy="1981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A2A1828C-DE44-49FC-A54A-EFDBA9F85A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550" y="4437112"/>
            <a:ext cx="3523534" cy="1981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F669656F-65B3-40AE-94D9-338E053FDA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7341" y="1859507"/>
            <a:ext cx="3515043" cy="1977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DE814C5-2901-4474-B3B9-466AC4EE5F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550" y="1859507"/>
            <a:ext cx="3523534" cy="1981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Рисунок 8" descr="Изображение выглядит как цепь&#10;&#10;Автоматически созданное описание">
            <a:extLst>
              <a:ext uri="{FF2B5EF4-FFF2-40B4-BE49-F238E27FC236}">
                <a16:creationId xmlns:a16="http://schemas.microsoft.com/office/drawing/2014/main" id="{900B0D23-286E-4955-8A2B-B09AC8E06507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7784" y="332656"/>
            <a:ext cx="694696" cy="6946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Овал 9">
            <a:extLst>
              <a:ext uri="{FF2B5EF4-FFF2-40B4-BE49-F238E27FC236}">
                <a16:creationId xmlns:a16="http://schemas.microsoft.com/office/drawing/2014/main" id="{2E36B6F8-36C1-4524-80D7-61766E00EF9B}"/>
              </a:ext>
            </a:extLst>
          </p:cNvPr>
          <p:cNvSpPr/>
          <p:nvPr/>
        </p:nvSpPr>
        <p:spPr>
          <a:xfrm>
            <a:off x="2339752" y="1916832"/>
            <a:ext cx="432047" cy="1080120"/>
          </a:xfrm>
          <a:prstGeom prst="ellipse">
            <a:avLst/>
          </a:prstGeom>
          <a:noFill/>
          <a:ln w="76200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BAD9CE39-A86B-4B14-AD86-E99FC1E1BD4D}"/>
              </a:ext>
            </a:extLst>
          </p:cNvPr>
          <p:cNvSpPr/>
          <p:nvPr/>
        </p:nvSpPr>
        <p:spPr>
          <a:xfrm>
            <a:off x="6084168" y="2060848"/>
            <a:ext cx="576064" cy="576064"/>
          </a:xfrm>
          <a:prstGeom prst="ellipse">
            <a:avLst/>
          </a:prstGeom>
          <a:noFill/>
          <a:ln w="76200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3B8651AF-3691-431D-BCB6-99A5D0B06A99}"/>
              </a:ext>
            </a:extLst>
          </p:cNvPr>
          <p:cNvSpPr/>
          <p:nvPr/>
        </p:nvSpPr>
        <p:spPr>
          <a:xfrm>
            <a:off x="5923384" y="5229200"/>
            <a:ext cx="626368" cy="576064"/>
          </a:xfrm>
          <a:prstGeom prst="ellipse">
            <a:avLst/>
          </a:prstGeom>
          <a:noFill/>
          <a:ln w="76200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7169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Мои сайты\ProPowerPoint\Для шаблонов\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9356" cy="6869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40050" y="260648"/>
            <a:ext cx="5760342" cy="792088"/>
          </a:xfrm>
        </p:spPr>
        <p:txBody>
          <a:bodyPr>
            <a:normAutofit/>
          </a:bodyPr>
          <a:lstStyle/>
          <a:p>
            <a:pPr algn="r"/>
            <a:r>
              <a:rPr lang="ru-RU" dirty="0">
                <a:solidFill>
                  <a:schemeClr val="bg1"/>
                </a:solidFill>
              </a:rPr>
              <a:t>Пути решения</a:t>
            </a:r>
          </a:p>
        </p:txBody>
      </p:sp>
      <p:pic>
        <p:nvPicPr>
          <p:cNvPr id="5" name="Рисунок 4" descr="Изображение выглядит как цепь&#10;&#10;Автоматически созданное описание">
            <a:extLst>
              <a:ext uri="{FF2B5EF4-FFF2-40B4-BE49-F238E27FC236}">
                <a16:creationId xmlns:a16="http://schemas.microsoft.com/office/drawing/2014/main" id="{ADEF1E77-BDE2-44DE-B483-8087ED0809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7784" y="332656"/>
            <a:ext cx="694696" cy="6946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21A260B-7525-447B-A653-80B41CC104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9" y="1387724"/>
            <a:ext cx="9159356" cy="5470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504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Мои сайты\ProPowerPoint\Для шаблонов\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9356" cy="6869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40050" y="260648"/>
            <a:ext cx="5760342" cy="792088"/>
          </a:xfrm>
        </p:spPr>
        <p:txBody>
          <a:bodyPr>
            <a:normAutofit/>
          </a:bodyPr>
          <a:lstStyle/>
          <a:p>
            <a:pPr algn="r"/>
            <a:r>
              <a:rPr lang="ru-RU" dirty="0">
                <a:solidFill>
                  <a:schemeClr val="bg1"/>
                </a:solidFill>
              </a:rPr>
              <a:t>Наше решение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71600" y="1787328"/>
            <a:ext cx="2376264" cy="604664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Стек: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Content Placeholder 5"/>
          <p:cNvSpPr txBox="1">
            <a:spLocks/>
          </p:cNvSpPr>
          <p:nvPr/>
        </p:nvSpPr>
        <p:spPr>
          <a:xfrm>
            <a:off x="827584" y="2524752"/>
            <a:ext cx="4040188" cy="378456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Python 3</a:t>
            </a:r>
          </a:p>
          <a:p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OpenCV</a:t>
            </a:r>
          </a:p>
          <a:p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Pandas</a:t>
            </a:r>
            <a:endParaRPr lang="ru-RU" sz="28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Pillow</a:t>
            </a:r>
          </a:p>
          <a:p>
            <a:r>
              <a:rPr lang="en-US" sz="2800" dirty="0" err="1">
                <a:solidFill>
                  <a:schemeClr val="bg1">
                    <a:lumMod val="95000"/>
                  </a:schemeClr>
                </a:solidFill>
              </a:rPr>
              <a:t>Keras</a:t>
            </a:r>
            <a:endParaRPr lang="en-US" sz="28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TensorFlow</a:t>
            </a:r>
            <a:endParaRPr lang="ru-RU" sz="28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sz="2800" dirty="0" err="1">
                <a:solidFill>
                  <a:schemeClr val="bg1">
                    <a:lumMod val="95000"/>
                  </a:schemeClr>
                </a:solidFill>
              </a:rPr>
              <a:t>Tkinter</a:t>
            </a:r>
            <a:endParaRPr lang="en-US" sz="28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8" name="Рисунок 7" descr="Изображение выглядит как цепь&#10;&#10;Автоматически созданное описание">
            <a:extLst>
              <a:ext uri="{FF2B5EF4-FFF2-40B4-BE49-F238E27FC236}">
                <a16:creationId xmlns:a16="http://schemas.microsoft.com/office/drawing/2014/main" id="{09287A7C-D08C-49E4-AFA6-38D3C42F127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7784" y="332656"/>
            <a:ext cx="694696" cy="6946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Рисунок 9" descr="Изображение выглядит как дно океана&#10;&#10;Автоматически созданное описание">
            <a:extLst>
              <a:ext uri="{FF2B5EF4-FFF2-40B4-BE49-F238E27FC236}">
                <a16:creationId xmlns:a16="http://schemas.microsoft.com/office/drawing/2014/main" id="{0BB92EAD-287C-4A50-909C-AD84A150F4E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2348880"/>
            <a:ext cx="1985871" cy="3600400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BB95C826-9F2F-4487-B291-8E79CF95942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3711" y="2348880"/>
            <a:ext cx="2208769" cy="3600400"/>
          </a:xfrm>
          <a:prstGeom prst="rect">
            <a:avLst/>
          </a:prstGeom>
        </p:spPr>
      </p:pic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A3DC6127-7E1B-48F7-B265-A14BC08EC317}"/>
              </a:ext>
            </a:extLst>
          </p:cNvPr>
          <p:cNvCxnSpPr>
            <a:cxnSpLocks/>
          </p:cNvCxnSpPr>
          <p:nvPr/>
        </p:nvCxnSpPr>
        <p:spPr>
          <a:xfrm>
            <a:off x="5940152" y="4149080"/>
            <a:ext cx="648072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0245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Мои сайты\ProPowerPoint\Для шаблонов\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9356" cy="6869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40050" y="260648"/>
            <a:ext cx="5760342" cy="792088"/>
          </a:xfrm>
        </p:spPr>
        <p:txBody>
          <a:bodyPr>
            <a:normAutofit/>
          </a:bodyPr>
          <a:lstStyle/>
          <a:p>
            <a:pPr algn="r"/>
            <a:r>
              <a:rPr lang="ru-RU" dirty="0">
                <a:solidFill>
                  <a:schemeClr val="bg1"/>
                </a:solidFill>
              </a:rPr>
              <a:t>Наше приложение</a:t>
            </a:r>
          </a:p>
        </p:txBody>
      </p:sp>
      <p:pic>
        <p:nvPicPr>
          <p:cNvPr id="8" name="Рисунок 7" descr="Изображение выглядит как цепь&#10;&#10;Автоматически созданное описание">
            <a:extLst>
              <a:ext uri="{FF2B5EF4-FFF2-40B4-BE49-F238E27FC236}">
                <a16:creationId xmlns:a16="http://schemas.microsoft.com/office/drawing/2014/main" id="{09287A7C-D08C-49E4-AFA6-38D3C42F127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7784" y="332656"/>
            <a:ext cx="694696" cy="6946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10456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Мои сайты\ProPowerPoint\Для шаблонов\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9356" cy="6869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627784" y="260648"/>
            <a:ext cx="5472608" cy="792088"/>
          </a:xfrm>
        </p:spPr>
        <p:txBody>
          <a:bodyPr>
            <a:normAutofit/>
          </a:bodyPr>
          <a:lstStyle/>
          <a:p>
            <a:pPr algn="r"/>
            <a:r>
              <a:rPr lang="ru-RU" dirty="0">
                <a:solidFill>
                  <a:schemeClr val="bg1"/>
                </a:solidFill>
              </a:rPr>
              <a:t>Развитие проекта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C62083A-F83C-406E-B28F-9C3E06E82E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53F998ED-E37B-45A4-BBF1-8C16410EBD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12776"/>
            <a:ext cx="9144000" cy="5445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Рисунок 6" descr="Изображение выглядит как цепь&#10;&#10;Автоматически созданное описание">
            <a:extLst>
              <a:ext uri="{FF2B5EF4-FFF2-40B4-BE49-F238E27FC236}">
                <a16:creationId xmlns:a16="http://schemas.microsoft.com/office/drawing/2014/main" id="{041D0471-520D-43FC-A85F-0FCCE96F94D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7784" y="332656"/>
            <a:ext cx="694696" cy="6946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61908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067944" y="1412776"/>
            <a:ext cx="4968552" cy="1296144"/>
          </a:xfrm>
        </p:spPr>
        <p:txBody>
          <a:bodyPr>
            <a:noAutofit/>
          </a:bodyPr>
          <a:lstStyle/>
          <a:p>
            <a:r>
              <a:rPr lang="ru-RU" sz="4800" dirty="0">
                <a:solidFill>
                  <a:schemeClr val="bg1"/>
                </a:solidFill>
              </a:rPr>
              <a:t>Спасибо за внимание!</a:t>
            </a:r>
          </a:p>
        </p:txBody>
      </p:sp>
      <p:pic>
        <p:nvPicPr>
          <p:cNvPr id="3" name="Рисунок 2" descr="Изображение выглядит как цепь&#10;&#10;Автоматически созданное описание">
            <a:extLst>
              <a:ext uri="{FF2B5EF4-FFF2-40B4-BE49-F238E27FC236}">
                <a16:creationId xmlns:a16="http://schemas.microsoft.com/office/drawing/2014/main" id="{92BE31C2-3588-4442-B0F9-FB0B5C6C142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7784" y="332656"/>
            <a:ext cx="694696" cy="6946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A5B35DAE-3F42-47A0-9236-30C2200011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27984" y="3429000"/>
            <a:ext cx="4968552" cy="2713856"/>
          </a:xfrm>
        </p:spPr>
        <p:txBody>
          <a:bodyPr>
            <a:normAutofit/>
          </a:bodyPr>
          <a:lstStyle/>
          <a:p>
            <a:r>
              <a:rPr lang="ru-RU" sz="2400" dirty="0"/>
              <a:t>Контакты: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@rrrrrrrrrrrrrrrrrrrrrrr4</a:t>
            </a:r>
            <a:endParaRPr lang="ru-RU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@iamlangley</a:t>
            </a:r>
            <a:endParaRPr lang="ru-RU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@shvetsovart</a:t>
            </a:r>
            <a:endParaRPr lang="ru-RU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@iozeg</a:t>
            </a:r>
            <a:endParaRPr lang="ru-RU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@zisrf</a:t>
            </a:r>
            <a:endParaRPr lang="ru-RU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892822012"/>
      </p:ext>
    </p:extLst>
  </p:cSld>
  <p:clrMapOvr>
    <a:masterClrMapping/>
  </p:clrMapOvr>
</p:sld>
</file>

<file path=ppt/theme/theme1.xml><?xml version="1.0" encoding="utf-8"?>
<a:theme xmlns:a="http://schemas.openxmlformats.org/drawingml/2006/main" name="IQ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II</Template>
  <TotalTime>400</TotalTime>
  <Words>41</Words>
  <Application>Microsoft Office PowerPoint</Application>
  <PresentationFormat>Экран (4:3)</PresentationFormat>
  <Paragraphs>23</Paragraphs>
  <Slides>7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3" baseType="lpstr">
      <vt:lpstr>Arial</vt:lpstr>
      <vt:lpstr>Calibri</vt:lpstr>
      <vt:lpstr>Chiller</vt:lpstr>
      <vt:lpstr>Comic Sans MS</vt:lpstr>
      <vt:lpstr>FrankRuehl</vt:lpstr>
      <vt:lpstr>IQ</vt:lpstr>
      <vt:lpstr>Red_scull</vt:lpstr>
      <vt:lpstr>Проблема</vt:lpstr>
      <vt:lpstr>Пути решения</vt:lpstr>
      <vt:lpstr>Наше решение</vt:lpstr>
      <vt:lpstr>Наше приложение</vt:lpstr>
      <vt:lpstr>Развитие проекта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Red_scull</dc:title>
  <dc:creator>Иван Зеленин</dc:creator>
  <cp:lastModifiedBy>Иван Зеленин</cp:lastModifiedBy>
  <cp:revision>65</cp:revision>
  <dcterms:created xsi:type="dcterms:W3CDTF">2021-10-30T09:51:34Z</dcterms:created>
  <dcterms:modified xsi:type="dcterms:W3CDTF">2021-10-31T10:08:06Z</dcterms:modified>
</cp:coreProperties>
</file>